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7" r:id="rId3"/>
    <p:sldId id="257" r:id="rId4"/>
    <p:sldId id="260" r:id="rId5"/>
    <p:sldId id="261" r:id="rId6"/>
    <p:sldId id="273" r:id="rId7"/>
    <p:sldId id="263" r:id="rId8"/>
    <p:sldId id="274" r:id="rId9"/>
    <p:sldId id="264" r:id="rId10"/>
    <p:sldId id="265" r:id="rId11"/>
    <p:sldId id="266" r:id="rId12"/>
    <p:sldId id="268" r:id="rId13"/>
    <p:sldId id="271" r:id="rId14"/>
    <p:sldId id="270" r:id="rId15"/>
    <p:sldId id="272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85" autoAdjust="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B1FAE-301F-4BB6-A988-0B6482873AF5}" type="datetimeFigureOut">
              <a:rPr lang="en-US" smtClean="0"/>
              <a:pPr/>
              <a:t>11/3/2008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0A560-B7A7-49EA-A11B-DA75F0EF2D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7B5DA76-345F-4135-87D0-2039E8BB89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8CF95-516A-4B63-8B75-ECF3DA8AFE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C2891AD-8904-4796-9B67-F307BA379B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0F6E798-354C-4FDE-AEFC-3751EEF04C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69050DB-28B6-4812-B86F-38F3032E6F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094A8-ACCB-429A-B6B6-5C37587C8C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8ABB1C4-0F8A-41C0-9775-9DC796AE39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0B7B328-4CC8-43E1-861F-760938ED3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CA5403-177D-4273-A0E3-51E77376F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84B5C0F-8DBA-4230-9903-DEF5D54C77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BA9F0A5-6CC1-448F-A7AA-A2EDF876A6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4D33D53-EAE9-49E4-A1E9-7B408ECBA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3, </a:t>
            </a:r>
            <a:r>
              <a:rPr lang="en-US" dirty="0" smtClean="0"/>
              <a:t>2008</a:t>
            </a:r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Pythagorean Theorem and Special Right Triangles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Try it out…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Find the missing values.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286000"/>
            <a:ext cx="3138488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2362200"/>
            <a:ext cx="331946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SMARTPenAnnotation518"/>
          <p:cNvSpPr/>
          <p:nvPr/>
        </p:nvSpPr>
        <p:spPr>
          <a:xfrm>
            <a:off x="2057729" y="5019413"/>
            <a:ext cx="257511" cy="363895"/>
          </a:xfrm>
          <a:custGeom>
            <a:avLst/>
            <a:gdLst/>
            <a:ahLst/>
            <a:cxnLst/>
            <a:rect l="0" t="0" r="0" b="0"/>
            <a:pathLst>
              <a:path w="257511" h="363895">
                <a:moveTo>
                  <a:pt x="251131" y="78366"/>
                </a:moveTo>
                <a:lnTo>
                  <a:pt x="245063" y="78366"/>
                </a:lnTo>
                <a:lnTo>
                  <a:pt x="243275" y="77096"/>
                </a:lnTo>
                <a:lnTo>
                  <a:pt x="242084" y="74980"/>
                </a:lnTo>
                <a:lnTo>
                  <a:pt x="241289" y="72299"/>
                </a:lnTo>
                <a:lnTo>
                  <a:pt x="239490" y="70511"/>
                </a:lnTo>
                <a:lnTo>
                  <a:pt x="237020" y="69319"/>
                </a:lnTo>
                <a:lnTo>
                  <a:pt x="234104" y="68525"/>
                </a:lnTo>
                <a:lnTo>
                  <a:pt x="232159" y="66726"/>
                </a:lnTo>
                <a:lnTo>
                  <a:pt x="230863" y="64256"/>
                </a:lnTo>
                <a:lnTo>
                  <a:pt x="229999" y="61339"/>
                </a:lnTo>
                <a:lnTo>
                  <a:pt x="225652" y="54712"/>
                </a:lnTo>
                <a:lnTo>
                  <a:pt x="219487" y="47533"/>
                </a:lnTo>
                <a:lnTo>
                  <a:pt x="207515" y="34858"/>
                </a:lnTo>
                <a:lnTo>
                  <a:pt x="199966" y="27234"/>
                </a:lnTo>
                <a:lnTo>
                  <a:pt x="195431" y="23958"/>
                </a:lnTo>
                <a:lnTo>
                  <a:pt x="189868" y="20504"/>
                </a:lnTo>
                <a:lnTo>
                  <a:pt x="174824" y="11903"/>
                </a:lnTo>
                <a:lnTo>
                  <a:pt x="169380" y="10728"/>
                </a:lnTo>
                <a:lnTo>
                  <a:pt x="166150" y="10414"/>
                </a:lnTo>
                <a:lnTo>
                  <a:pt x="162727" y="8935"/>
                </a:lnTo>
                <a:lnTo>
                  <a:pt x="155537" y="3905"/>
                </a:lnTo>
                <a:lnTo>
                  <a:pt x="150571" y="2055"/>
                </a:lnTo>
                <a:lnTo>
                  <a:pt x="144721" y="822"/>
                </a:lnTo>
                <a:lnTo>
                  <a:pt x="138281" y="0"/>
                </a:lnTo>
                <a:lnTo>
                  <a:pt x="131448" y="722"/>
                </a:lnTo>
                <a:lnTo>
                  <a:pt x="124352" y="2474"/>
                </a:lnTo>
                <a:lnTo>
                  <a:pt x="117082" y="4911"/>
                </a:lnTo>
                <a:lnTo>
                  <a:pt x="110964" y="6536"/>
                </a:lnTo>
                <a:lnTo>
                  <a:pt x="105617" y="7620"/>
                </a:lnTo>
                <a:lnTo>
                  <a:pt x="100781" y="8342"/>
                </a:lnTo>
                <a:lnTo>
                  <a:pt x="95018" y="10093"/>
                </a:lnTo>
                <a:lnTo>
                  <a:pt x="88635" y="12531"/>
                </a:lnTo>
                <a:lnTo>
                  <a:pt x="81840" y="15426"/>
                </a:lnTo>
                <a:lnTo>
                  <a:pt x="76040" y="18626"/>
                </a:lnTo>
                <a:lnTo>
                  <a:pt x="70904" y="22030"/>
                </a:lnTo>
                <a:lnTo>
                  <a:pt x="66209" y="25568"/>
                </a:lnTo>
                <a:lnTo>
                  <a:pt x="60540" y="27928"/>
                </a:lnTo>
                <a:lnTo>
                  <a:pt x="54220" y="29501"/>
                </a:lnTo>
                <a:lnTo>
                  <a:pt x="47467" y="30549"/>
                </a:lnTo>
                <a:lnTo>
                  <a:pt x="42965" y="32518"/>
                </a:lnTo>
                <a:lnTo>
                  <a:pt x="39963" y="35101"/>
                </a:lnTo>
                <a:lnTo>
                  <a:pt x="35358" y="42628"/>
                </a:lnTo>
                <a:lnTo>
                  <a:pt x="29079" y="54439"/>
                </a:lnTo>
                <a:lnTo>
                  <a:pt x="24356" y="59875"/>
                </a:lnTo>
                <a:lnTo>
                  <a:pt x="18667" y="64769"/>
                </a:lnTo>
                <a:lnTo>
                  <a:pt x="12335" y="69301"/>
                </a:lnTo>
                <a:lnTo>
                  <a:pt x="8114" y="74863"/>
                </a:lnTo>
                <a:lnTo>
                  <a:pt x="5299" y="81111"/>
                </a:lnTo>
                <a:lnTo>
                  <a:pt x="3423" y="87816"/>
                </a:lnTo>
                <a:lnTo>
                  <a:pt x="2172" y="94826"/>
                </a:lnTo>
                <a:lnTo>
                  <a:pt x="1338" y="102039"/>
                </a:lnTo>
                <a:lnTo>
                  <a:pt x="0" y="119731"/>
                </a:lnTo>
                <a:lnTo>
                  <a:pt x="1160" y="121183"/>
                </a:lnTo>
                <a:lnTo>
                  <a:pt x="3204" y="122151"/>
                </a:lnTo>
                <a:lnTo>
                  <a:pt x="5836" y="122796"/>
                </a:lnTo>
                <a:lnTo>
                  <a:pt x="7591" y="124496"/>
                </a:lnTo>
                <a:lnTo>
                  <a:pt x="8761" y="126900"/>
                </a:lnTo>
                <a:lnTo>
                  <a:pt x="9541" y="129772"/>
                </a:lnTo>
                <a:lnTo>
                  <a:pt x="11331" y="131687"/>
                </a:lnTo>
                <a:lnTo>
                  <a:pt x="13794" y="132963"/>
                </a:lnTo>
                <a:lnTo>
                  <a:pt x="19918" y="134382"/>
                </a:lnTo>
                <a:lnTo>
                  <a:pt x="26873" y="135012"/>
                </a:lnTo>
                <a:lnTo>
                  <a:pt x="33045" y="136450"/>
                </a:lnTo>
                <a:lnTo>
                  <a:pt x="40970" y="138679"/>
                </a:lnTo>
                <a:lnTo>
                  <a:pt x="50064" y="141435"/>
                </a:lnTo>
                <a:lnTo>
                  <a:pt x="58666" y="143272"/>
                </a:lnTo>
                <a:lnTo>
                  <a:pt x="66941" y="144497"/>
                </a:lnTo>
                <a:lnTo>
                  <a:pt x="74997" y="145313"/>
                </a:lnTo>
                <a:lnTo>
                  <a:pt x="82908" y="145858"/>
                </a:lnTo>
                <a:lnTo>
                  <a:pt x="90723" y="146221"/>
                </a:lnTo>
                <a:lnTo>
                  <a:pt x="110469" y="146732"/>
                </a:lnTo>
                <a:lnTo>
                  <a:pt x="115446" y="146803"/>
                </a:lnTo>
                <a:lnTo>
                  <a:pt x="121304" y="148121"/>
                </a:lnTo>
                <a:lnTo>
                  <a:pt x="127750" y="150269"/>
                </a:lnTo>
                <a:lnTo>
                  <a:pt x="134587" y="152972"/>
                </a:lnTo>
                <a:lnTo>
                  <a:pt x="152343" y="159361"/>
                </a:lnTo>
                <a:lnTo>
                  <a:pt x="162412" y="162843"/>
                </a:lnTo>
                <a:lnTo>
                  <a:pt x="170395" y="166434"/>
                </a:lnTo>
                <a:lnTo>
                  <a:pt x="176987" y="170098"/>
                </a:lnTo>
                <a:lnTo>
                  <a:pt x="182651" y="173811"/>
                </a:lnTo>
                <a:lnTo>
                  <a:pt x="187698" y="177556"/>
                </a:lnTo>
                <a:lnTo>
                  <a:pt x="192332" y="181323"/>
                </a:lnTo>
                <a:lnTo>
                  <a:pt x="196692" y="185104"/>
                </a:lnTo>
                <a:lnTo>
                  <a:pt x="202138" y="188895"/>
                </a:lnTo>
                <a:lnTo>
                  <a:pt x="208309" y="192692"/>
                </a:lnTo>
                <a:lnTo>
                  <a:pt x="224328" y="201844"/>
                </a:lnTo>
                <a:lnTo>
                  <a:pt x="228182" y="206404"/>
                </a:lnTo>
                <a:lnTo>
                  <a:pt x="233292" y="213255"/>
                </a:lnTo>
                <a:lnTo>
                  <a:pt x="239238" y="221632"/>
                </a:lnTo>
                <a:lnTo>
                  <a:pt x="243202" y="228487"/>
                </a:lnTo>
                <a:lnTo>
                  <a:pt x="247607" y="239490"/>
                </a:lnTo>
                <a:lnTo>
                  <a:pt x="249565" y="248614"/>
                </a:lnTo>
                <a:lnTo>
                  <a:pt x="250087" y="252825"/>
                </a:lnTo>
                <a:lnTo>
                  <a:pt x="251705" y="256902"/>
                </a:lnTo>
                <a:lnTo>
                  <a:pt x="256889" y="264819"/>
                </a:lnTo>
                <a:lnTo>
                  <a:pt x="257510" y="268708"/>
                </a:lnTo>
                <a:lnTo>
                  <a:pt x="256653" y="272571"/>
                </a:lnTo>
                <a:lnTo>
                  <a:pt x="253585" y="280249"/>
                </a:lnTo>
                <a:lnTo>
                  <a:pt x="252222" y="287896"/>
                </a:lnTo>
                <a:lnTo>
                  <a:pt x="250588" y="291713"/>
                </a:lnTo>
                <a:lnTo>
                  <a:pt x="245386" y="299340"/>
                </a:lnTo>
                <a:lnTo>
                  <a:pt x="242221" y="305692"/>
                </a:lnTo>
                <a:lnTo>
                  <a:pt x="238841" y="313737"/>
                </a:lnTo>
                <a:lnTo>
                  <a:pt x="235317" y="322910"/>
                </a:lnTo>
                <a:lnTo>
                  <a:pt x="231698" y="330296"/>
                </a:lnTo>
                <a:lnTo>
                  <a:pt x="228016" y="336489"/>
                </a:lnTo>
                <a:lnTo>
                  <a:pt x="224291" y="341888"/>
                </a:lnTo>
                <a:lnTo>
                  <a:pt x="217997" y="346757"/>
                </a:lnTo>
                <a:lnTo>
                  <a:pt x="209992" y="351274"/>
                </a:lnTo>
                <a:lnTo>
                  <a:pt x="200845" y="355555"/>
                </a:lnTo>
                <a:lnTo>
                  <a:pt x="193477" y="358409"/>
                </a:lnTo>
                <a:lnTo>
                  <a:pt x="187295" y="360311"/>
                </a:lnTo>
                <a:lnTo>
                  <a:pt x="181903" y="361580"/>
                </a:lnTo>
                <a:lnTo>
                  <a:pt x="177039" y="362425"/>
                </a:lnTo>
                <a:lnTo>
                  <a:pt x="172526" y="362989"/>
                </a:lnTo>
                <a:lnTo>
                  <a:pt x="168248" y="363365"/>
                </a:lnTo>
                <a:lnTo>
                  <a:pt x="164125" y="363615"/>
                </a:lnTo>
                <a:lnTo>
                  <a:pt x="156158" y="363894"/>
                </a:lnTo>
                <a:lnTo>
                  <a:pt x="152256" y="362698"/>
                </a:lnTo>
                <a:lnTo>
                  <a:pt x="144533" y="357983"/>
                </a:lnTo>
                <a:lnTo>
                  <a:pt x="139113" y="354256"/>
                </a:lnTo>
                <a:lnTo>
                  <a:pt x="131072" y="349998"/>
                </a:lnTo>
                <a:lnTo>
                  <a:pt x="125371" y="347083"/>
                </a:lnTo>
                <a:lnTo>
                  <a:pt x="120301" y="343871"/>
                </a:lnTo>
                <a:lnTo>
                  <a:pt x="115651" y="340460"/>
                </a:lnTo>
                <a:lnTo>
                  <a:pt x="105130" y="331927"/>
                </a:lnTo>
                <a:lnTo>
                  <a:pt x="97240" y="324381"/>
                </a:lnTo>
                <a:lnTo>
                  <a:pt x="95197" y="321116"/>
                </a:lnTo>
                <a:lnTo>
                  <a:pt x="92927" y="314102"/>
                </a:lnTo>
                <a:lnTo>
                  <a:pt x="91649" y="303013"/>
                </a:lnTo>
                <a:lnTo>
                  <a:pt x="91270" y="291684"/>
                </a:lnTo>
                <a:lnTo>
                  <a:pt x="92487" y="287888"/>
                </a:lnTo>
                <a:lnTo>
                  <a:pt x="97226" y="280284"/>
                </a:lnTo>
                <a:lnTo>
                  <a:pt x="100178" y="272671"/>
                </a:lnTo>
                <a:lnTo>
                  <a:pt x="102761" y="263784"/>
                </a:lnTo>
                <a:lnTo>
                  <a:pt x="105227" y="257858"/>
                </a:lnTo>
                <a:lnTo>
                  <a:pt x="108142" y="251367"/>
                </a:lnTo>
                <a:lnTo>
                  <a:pt x="111380" y="240769"/>
                </a:lnTo>
                <a:lnTo>
                  <a:pt x="112244" y="236165"/>
                </a:lnTo>
                <a:lnTo>
                  <a:pt x="115359" y="230556"/>
                </a:lnTo>
                <a:lnTo>
                  <a:pt x="119976" y="224276"/>
                </a:lnTo>
                <a:lnTo>
                  <a:pt x="125595" y="217549"/>
                </a:lnTo>
                <a:lnTo>
                  <a:pt x="130610" y="210525"/>
                </a:lnTo>
                <a:lnTo>
                  <a:pt x="135223" y="203302"/>
                </a:lnTo>
                <a:lnTo>
                  <a:pt x="139569" y="195947"/>
                </a:lnTo>
                <a:lnTo>
                  <a:pt x="143736" y="189773"/>
                </a:lnTo>
                <a:lnTo>
                  <a:pt x="151753" y="179528"/>
                </a:lnTo>
                <a:lnTo>
                  <a:pt x="159550" y="170740"/>
                </a:lnTo>
                <a:lnTo>
                  <a:pt x="167248" y="162602"/>
                </a:lnTo>
                <a:lnTo>
                  <a:pt x="186352" y="143191"/>
                </a:lnTo>
                <a:lnTo>
                  <a:pt x="188895" y="139363"/>
                </a:lnTo>
                <a:lnTo>
                  <a:pt x="191720" y="131722"/>
                </a:lnTo>
                <a:lnTo>
                  <a:pt x="196363" y="124094"/>
                </a:lnTo>
                <a:lnTo>
                  <a:pt x="203623" y="114916"/>
                </a:lnTo>
                <a:lnTo>
                  <a:pt x="204616" y="106887"/>
                </a:lnTo>
                <a:lnTo>
                  <a:pt x="204881" y="101190"/>
                </a:lnTo>
                <a:lnTo>
                  <a:pt x="203787" y="96122"/>
                </a:lnTo>
                <a:lnTo>
                  <a:pt x="201789" y="91474"/>
                </a:lnTo>
                <a:lnTo>
                  <a:pt x="193981" y="783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19"/>
          <p:cNvSpPr/>
          <p:nvPr/>
        </p:nvSpPr>
        <p:spPr>
          <a:xfrm>
            <a:off x="2251710" y="509777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20"/>
          <p:cNvSpPr/>
          <p:nvPr/>
        </p:nvSpPr>
        <p:spPr>
          <a:xfrm>
            <a:off x="1828800" y="5578311"/>
            <a:ext cx="674371" cy="33807"/>
          </a:xfrm>
          <a:custGeom>
            <a:avLst/>
            <a:gdLst/>
            <a:ahLst/>
            <a:cxnLst/>
            <a:rect l="0" t="0" r="0" b="0"/>
            <a:pathLst>
              <a:path w="674371" h="33807">
                <a:moveTo>
                  <a:pt x="0" y="22389"/>
                </a:moveTo>
                <a:lnTo>
                  <a:pt x="21976" y="22389"/>
                </a:lnTo>
                <a:lnTo>
                  <a:pt x="28621" y="23659"/>
                </a:lnTo>
                <a:lnTo>
                  <a:pt x="35590" y="25775"/>
                </a:lnTo>
                <a:lnTo>
                  <a:pt x="42777" y="28456"/>
                </a:lnTo>
                <a:lnTo>
                  <a:pt x="48838" y="30243"/>
                </a:lnTo>
                <a:lnTo>
                  <a:pt x="54148" y="31435"/>
                </a:lnTo>
                <a:lnTo>
                  <a:pt x="58959" y="32229"/>
                </a:lnTo>
                <a:lnTo>
                  <a:pt x="67690" y="33112"/>
                </a:lnTo>
                <a:lnTo>
                  <a:pt x="83644" y="33679"/>
                </a:lnTo>
                <a:lnTo>
                  <a:pt x="128641" y="33806"/>
                </a:lnTo>
                <a:lnTo>
                  <a:pt x="137830" y="32540"/>
                </a:lnTo>
                <a:lnTo>
                  <a:pt x="146497" y="30426"/>
                </a:lnTo>
                <a:lnTo>
                  <a:pt x="154814" y="27747"/>
                </a:lnTo>
                <a:lnTo>
                  <a:pt x="162899" y="25961"/>
                </a:lnTo>
                <a:lnTo>
                  <a:pt x="170830" y="24770"/>
                </a:lnTo>
                <a:lnTo>
                  <a:pt x="178656" y="23976"/>
                </a:lnTo>
                <a:lnTo>
                  <a:pt x="190224" y="23447"/>
                </a:lnTo>
                <a:lnTo>
                  <a:pt x="220010" y="22859"/>
                </a:lnTo>
                <a:lnTo>
                  <a:pt x="233034" y="21432"/>
                </a:lnTo>
                <a:lnTo>
                  <a:pt x="244256" y="19211"/>
                </a:lnTo>
                <a:lnTo>
                  <a:pt x="254277" y="16460"/>
                </a:lnTo>
                <a:lnTo>
                  <a:pt x="264768" y="14626"/>
                </a:lnTo>
                <a:lnTo>
                  <a:pt x="275572" y="13403"/>
                </a:lnTo>
                <a:lnTo>
                  <a:pt x="286584" y="12588"/>
                </a:lnTo>
                <a:lnTo>
                  <a:pt x="305594" y="11683"/>
                </a:lnTo>
                <a:lnTo>
                  <a:pt x="323779" y="11280"/>
                </a:lnTo>
                <a:lnTo>
                  <a:pt x="405558" y="10971"/>
                </a:lnTo>
                <a:lnTo>
                  <a:pt x="417692" y="9697"/>
                </a:lnTo>
                <a:lnTo>
                  <a:pt x="432131" y="7578"/>
                </a:lnTo>
                <a:lnTo>
                  <a:pt x="448107" y="4895"/>
                </a:lnTo>
                <a:lnTo>
                  <a:pt x="462568" y="3106"/>
                </a:lnTo>
                <a:lnTo>
                  <a:pt x="476019" y="1913"/>
                </a:lnTo>
                <a:lnTo>
                  <a:pt x="488796" y="1118"/>
                </a:lnTo>
                <a:lnTo>
                  <a:pt x="533472" y="235"/>
                </a:lnTo>
                <a:lnTo>
                  <a:pt x="561388" y="0"/>
                </a:lnTo>
                <a:lnTo>
                  <a:pt x="582539" y="1113"/>
                </a:lnTo>
                <a:lnTo>
                  <a:pt x="599179" y="3125"/>
                </a:lnTo>
                <a:lnTo>
                  <a:pt x="612812" y="5736"/>
                </a:lnTo>
                <a:lnTo>
                  <a:pt x="624441" y="7477"/>
                </a:lnTo>
                <a:lnTo>
                  <a:pt x="634734" y="8637"/>
                </a:lnTo>
                <a:lnTo>
                  <a:pt x="651674" y="9927"/>
                </a:lnTo>
                <a:lnTo>
                  <a:pt x="657969" y="10271"/>
                </a:lnTo>
                <a:lnTo>
                  <a:pt x="674370" y="223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21"/>
          <p:cNvSpPr/>
          <p:nvPr/>
        </p:nvSpPr>
        <p:spPr>
          <a:xfrm>
            <a:off x="1876108" y="5715003"/>
            <a:ext cx="524193" cy="405446"/>
          </a:xfrm>
          <a:custGeom>
            <a:avLst/>
            <a:gdLst/>
            <a:ahLst/>
            <a:cxnLst/>
            <a:rect l="0" t="0" r="0" b="0"/>
            <a:pathLst>
              <a:path w="524193" h="405446">
                <a:moveTo>
                  <a:pt x="9842" y="114297"/>
                </a:moveTo>
                <a:lnTo>
                  <a:pt x="3774" y="120364"/>
                </a:lnTo>
                <a:lnTo>
                  <a:pt x="1986" y="123422"/>
                </a:lnTo>
                <a:lnTo>
                  <a:pt x="0" y="130205"/>
                </a:lnTo>
                <a:lnTo>
                  <a:pt x="741" y="133792"/>
                </a:lnTo>
                <a:lnTo>
                  <a:pt x="6581" y="146178"/>
                </a:lnTo>
                <a:lnTo>
                  <a:pt x="8392" y="158523"/>
                </a:lnTo>
                <a:lnTo>
                  <a:pt x="10145" y="164100"/>
                </a:lnTo>
                <a:lnTo>
                  <a:pt x="15480" y="173685"/>
                </a:lnTo>
                <a:lnTo>
                  <a:pt x="18698" y="185565"/>
                </a:lnTo>
                <a:lnTo>
                  <a:pt x="19556" y="192289"/>
                </a:lnTo>
                <a:lnTo>
                  <a:pt x="23938" y="200581"/>
                </a:lnTo>
                <a:lnTo>
                  <a:pt x="30669" y="209919"/>
                </a:lnTo>
                <a:lnTo>
                  <a:pt x="38966" y="219956"/>
                </a:lnTo>
                <a:lnTo>
                  <a:pt x="45768" y="229186"/>
                </a:lnTo>
                <a:lnTo>
                  <a:pt x="51573" y="237879"/>
                </a:lnTo>
                <a:lnTo>
                  <a:pt x="56712" y="246215"/>
                </a:lnTo>
                <a:lnTo>
                  <a:pt x="62423" y="258864"/>
                </a:lnTo>
                <a:lnTo>
                  <a:pt x="66231" y="269988"/>
                </a:lnTo>
                <a:lnTo>
                  <a:pt x="69025" y="276511"/>
                </a:lnTo>
                <a:lnTo>
                  <a:pt x="72157" y="283399"/>
                </a:lnTo>
                <a:lnTo>
                  <a:pt x="79024" y="294440"/>
                </a:lnTo>
                <a:lnTo>
                  <a:pt x="86309" y="303580"/>
                </a:lnTo>
                <a:lnTo>
                  <a:pt x="93781" y="311876"/>
                </a:lnTo>
                <a:lnTo>
                  <a:pt x="101335" y="323183"/>
                </a:lnTo>
                <a:lnTo>
                  <a:pt x="107655" y="335404"/>
                </a:lnTo>
                <a:lnTo>
                  <a:pt x="110464" y="345070"/>
                </a:lnTo>
                <a:lnTo>
                  <a:pt x="115099" y="353599"/>
                </a:lnTo>
                <a:lnTo>
                  <a:pt x="118114" y="357651"/>
                </a:lnTo>
                <a:lnTo>
                  <a:pt x="121462" y="365541"/>
                </a:lnTo>
                <a:lnTo>
                  <a:pt x="122355" y="369423"/>
                </a:lnTo>
                <a:lnTo>
                  <a:pt x="126735" y="377123"/>
                </a:lnTo>
                <a:lnTo>
                  <a:pt x="129680" y="380953"/>
                </a:lnTo>
                <a:lnTo>
                  <a:pt x="132953" y="388598"/>
                </a:lnTo>
                <a:lnTo>
                  <a:pt x="133826" y="392414"/>
                </a:lnTo>
                <a:lnTo>
                  <a:pt x="135678" y="394958"/>
                </a:lnTo>
                <a:lnTo>
                  <a:pt x="138183" y="396654"/>
                </a:lnTo>
                <a:lnTo>
                  <a:pt x="141122" y="397785"/>
                </a:lnTo>
                <a:lnTo>
                  <a:pt x="143082" y="399809"/>
                </a:lnTo>
                <a:lnTo>
                  <a:pt x="144389" y="402428"/>
                </a:lnTo>
                <a:lnTo>
                  <a:pt x="145260" y="405445"/>
                </a:lnTo>
                <a:lnTo>
                  <a:pt x="145840" y="404915"/>
                </a:lnTo>
                <a:lnTo>
                  <a:pt x="146657" y="393304"/>
                </a:lnTo>
                <a:lnTo>
                  <a:pt x="146849" y="385197"/>
                </a:lnTo>
                <a:lnTo>
                  <a:pt x="143547" y="373973"/>
                </a:lnTo>
                <a:lnTo>
                  <a:pt x="140888" y="367424"/>
                </a:lnTo>
                <a:lnTo>
                  <a:pt x="139116" y="360519"/>
                </a:lnTo>
                <a:lnTo>
                  <a:pt x="137935" y="353374"/>
                </a:lnTo>
                <a:lnTo>
                  <a:pt x="137147" y="346072"/>
                </a:lnTo>
                <a:lnTo>
                  <a:pt x="136272" y="334571"/>
                </a:lnTo>
                <a:lnTo>
                  <a:pt x="136038" y="329726"/>
                </a:lnTo>
                <a:lnTo>
                  <a:pt x="132393" y="317569"/>
                </a:lnTo>
                <a:lnTo>
                  <a:pt x="129642" y="310772"/>
                </a:lnTo>
                <a:lnTo>
                  <a:pt x="129079" y="303700"/>
                </a:lnTo>
                <a:lnTo>
                  <a:pt x="129973" y="296445"/>
                </a:lnTo>
                <a:lnTo>
                  <a:pt x="131839" y="289069"/>
                </a:lnTo>
                <a:lnTo>
                  <a:pt x="133083" y="281611"/>
                </a:lnTo>
                <a:lnTo>
                  <a:pt x="133913" y="274100"/>
                </a:lnTo>
                <a:lnTo>
                  <a:pt x="134466" y="266552"/>
                </a:lnTo>
                <a:lnTo>
                  <a:pt x="135080" y="234459"/>
                </a:lnTo>
                <a:lnTo>
                  <a:pt x="135543" y="133475"/>
                </a:lnTo>
                <a:lnTo>
                  <a:pt x="136823" y="119462"/>
                </a:lnTo>
                <a:lnTo>
                  <a:pt x="138945" y="102500"/>
                </a:lnTo>
                <a:lnTo>
                  <a:pt x="143421" y="69684"/>
                </a:lnTo>
                <a:lnTo>
                  <a:pt x="144615" y="59155"/>
                </a:lnTo>
                <a:lnTo>
                  <a:pt x="145410" y="50865"/>
                </a:lnTo>
                <a:lnTo>
                  <a:pt x="147211" y="45339"/>
                </a:lnTo>
                <a:lnTo>
                  <a:pt x="149681" y="41655"/>
                </a:lnTo>
                <a:lnTo>
                  <a:pt x="152598" y="39198"/>
                </a:lnTo>
                <a:lnTo>
                  <a:pt x="154542" y="36291"/>
                </a:lnTo>
                <a:lnTo>
                  <a:pt x="157919" y="24876"/>
                </a:lnTo>
                <a:lnTo>
                  <a:pt x="159360" y="24203"/>
                </a:lnTo>
                <a:lnTo>
                  <a:pt x="164348" y="23455"/>
                </a:lnTo>
                <a:lnTo>
                  <a:pt x="210702" y="23034"/>
                </a:lnTo>
                <a:lnTo>
                  <a:pt x="244334" y="22909"/>
                </a:lnTo>
                <a:lnTo>
                  <a:pt x="260534" y="19493"/>
                </a:lnTo>
                <a:lnTo>
                  <a:pt x="274930" y="15011"/>
                </a:lnTo>
                <a:lnTo>
                  <a:pt x="285562" y="13020"/>
                </a:lnTo>
                <a:lnTo>
                  <a:pt x="297907" y="12135"/>
                </a:lnTo>
                <a:lnTo>
                  <a:pt x="304755" y="11898"/>
                </a:lnTo>
                <a:lnTo>
                  <a:pt x="319138" y="8250"/>
                </a:lnTo>
                <a:lnTo>
                  <a:pt x="333997" y="3664"/>
                </a:lnTo>
                <a:lnTo>
                  <a:pt x="349067" y="1626"/>
                </a:lnTo>
                <a:lnTo>
                  <a:pt x="364232" y="721"/>
                </a:lnTo>
                <a:lnTo>
                  <a:pt x="383663" y="211"/>
                </a:lnTo>
                <a:lnTo>
                  <a:pt x="455102" y="5"/>
                </a:lnTo>
                <a:lnTo>
                  <a:pt x="472742" y="0"/>
                </a:lnTo>
                <a:lnTo>
                  <a:pt x="489048" y="3385"/>
                </a:lnTo>
                <a:lnTo>
                  <a:pt x="505735" y="9044"/>
                </a:lnTo>
                <a:lnTo>
                  <a:pt x="524192" y="228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22"/>
          <p:cNvSpPr/>
          <p:nvPr/>
        </p:nvSpPr>
        <p:spPr>
          <a:xfrm>
            <a:off x="2137410" y="5817873"/>
            <a:ext cx="285751" cy="269442"/>
          </a:xfrm>
          <a:custGeom>
            <a:avLst/>
            <a:gdLst/>
            <a:ahLst/>
            <a:cxnLst/>
            <a:rect l="0" t="0" r="0" b="0"/>
            <a:pathLst>
              <a:path w="285751" h="269442">
                <a:moveTo>
                  <a:pt x="0" y="34286"/>
                </a:moveTo>
                <a:lnTo>
                  <a:pt x="12135" y="28219"/>
                </a:lnTo>
                <a:lnTo>
                  <a:pt x="16980" y="25161"/>
                </a:lnTo>
                <a:lnTo>
                  <a:pt x="25750" y="18378"/>
                </a:lnTo>
                <a:lnTo>
                  <a:pt x="33873" y="11530"/>
                </a:lnTo>
                <a:lnTo>
                  <a:pt x="39608" y="5969"/>
                </a:lnTo>
                <a:lnTo>
                  <a:pt x="42915" y="3978"/>
                </a:lnTo>
                <a:lnTo>
                  <a:pt x="49977" y="1766"/>
                </a:lnTo>
                <a:lnTo>
                  <a:pt x="55024" y="521"/>
                </a:lnTo>
                <a:lnTo>
                  <a:pt x="62588" y="152"/>
                </a:lnTo>
                <a:lnTo>
                  <a:pt x="83962" y="10"/>
                </a:lnTo>
                <a:lnTo>
                  <a:pt x="95292" y="0"/>
                </a:lnTo>
                <a:lnTo>
                  <a:pt x="99088" y="1269"/>
                </a:lnTo>
                <a:lnTo>
                  <a:pt x="106692" y="6066"/>
                </a:lnTo>
                <a:lnTo>
                  <a:pt x="114305" y="9044"/>
                </a:lnTo>
                <a:lnTo>
                  <a:pt x="118113" y="9838"/>
                </a:lnTo>
                <a:lnTo>
                  <a:pt x="125731" y="14107"/>
                </a:lnTo>
                <a:lnTo>
                  <a:pt x="133350" y="20238"/>
                </a:lnTo>
                <a:lnTo>
                  <a:pt x="140970" y="27196"/>
                </a:lnTo>
                <a:lnTo>
                  <a:pt x="143510" y="30830"/>
                </a:lnTo>
                <a:lnTo>
                  <a:pt x="146332" y="38254"/>
                </a:lnTo>
                <a:lnTo>
                  <a:pt x="147586" y="45786"/>
                </a:lnTo>
                <a:lnTo>
                  <a:pt x="148144" y="53367"/>
                </a:lnTo>
                <a:lnTo>
                  <a:pt x="148391" y="60971"/>
                </a:lnTo>
                <a:lnTo>
                  <a:pt x="148564" y="80008"/>
                </a:lnTo>
                <a:lnTo>
                  <a:pt x="148584" y="95247"/>
                </a:lnTo>
                <a:lnTo>
                  <a:pt x="147316" y="100327"/>
                </a:lnTo>
                <a:lnTo>
                  <a:pt x="145201" y="106253"/>
                </a:lnTo>
                <a:lnTo>
                  <a:pt x="142520" y="112744"/>
                </a:lnTo>
                <a:lnTo>
                  <a:pt x="139463" y="119612"/>
                </a:lnTo>
                <a:lnTo>
                  <a:pt x="132680" y="134016"/>
                </a:lnTo>
                <a:lnTo>
                  <a:pt x="129093" y="140142"/>
                </a:lnTo>
                <a:lnTo>
                  <a:pt x="125432" y="145497"/>
                </a:lnTo>
                <a:lnTo>
                  <a:pt x="121721" y="150337"/>
                </a:lnTo>
                <a:lnTo>
                  <a:pt x="117977" y="154834"/>
                </a:lnTo>
                <a:lnTo>
                  <a:pt x="110431" y="163216"/>
                </a:lnTo>
                <a:lnTo>
                  <a:pt x="102844" y="171175"/>
                </a:lnTo>
                <a:lnTo>
                  <a:pt x="76198" y="198101"/>
                </a:lnTo>
                <a:lnTo>
                  <a:pt x="72389" y="200646"/>
                </a:lnTo>
                <a:lnTo>
                  <a:pt x="64769" y="203474"/>
                </a:lnTo>
                <a:lnTo>
                  <a:pt x="57149" y="208117"/>
                </a:lnTo>
                <a:lnTo>
                  <a:pt x="53340" y="211134"/>
                </a:lnTo>
                <a:lnTo>
                  <a:pt x="45720" y="214485"/>
                </a:lnTo>
                <a:lnTo>
                  <a:pt x="38100" y="215975"/>
                </a:lnTo>
                <a:lnTo>
                  <a:pt x="30480" y="216637"/>
                </a:lnTo>
                <a:lnTo>
                  <a:pt x="30480" y="216813"/>
                </a:lnTo>
                <a:lnTo>
                  <a:pt x="37253" y="217009"/>
                </a:lnTo>
                <a:lnTo>
                  <a:pt x="43211" y="217120"/>
                </a:lnTo>
                <a:lnTo>
                  <a:pt x="100509" y="217165"/>
                </a:lnTo>
                <a:lnTo>
                  <a:pt x="111456" y="219706"/>
                </a:lnTo>
                <a:lnTo>
                  <a:pt x="125104" y="223939"/>
                </a:lnTo>
                <a:lnTo>
                  <a:pt x="140552" y="229302"/>
                </a:lnTo>
                <a:lnTo>
                  <a:pt x="152121" y="232876"/>
                </a:lnTo>
                <a:lnTo>
                  <a:pt x="161104" y="235260"/>
                </a:lnTo>
                <a:lnTo>
                  <a:pt x="168363" y="236849"/>
                </a:lnTo>
                <a:lnTo>
                  <a:pt x="175742" y="239178"/>
                </a:lnTo>
                <a:lnTo>
                  <a:pt x="183201" y="242001"/>
                </a:lnTo>
                <a:lnTo>
                  <a:pt x="190714" y="245153"/>
                </a:lnTo>
                <a:lnTo>
                  <a:pt x="196993" y="247254"/>
                </a:lnTo>
                <a:lnTo>
                  <a:pt x="202448" y="248655"/>
                </a:lnTo>
                <a:lnTo>
                  <a:pt x="207355" y="249589"/>
                </a:lnTo>
                <a:lnTo>
                  <a:pt x="216194" y="254013"/>
                </a:lnTo>
                <a:lnTo>
                  <a:pt x="220329" y="256971"/>
                </a:lnTo>
                <a:lnTo>
                  <a:pt x="228311" y="260258"/>
                </a:lnTo>
                <a:lnTo>
                  <a:pt x="232217" y="261133"/>
                </a:lnTo>
                <a:lnTo>
                  <a:pt x="237361" y="261718"/>
                </a:lnTo>
                <a:lnTo>
                  <a:pt x="243331" y="262107"/>
                </a:lnTo>
                <a:lnTo>
                  <a:pt x="259026" y="262733"/>
                </a:lnTo>
                <a:lnTo>
                  <a:pt x="261584" y="264054"/>
                </a:lnTo>
                <a:lnTo>
                  <a:pt x="267813" y="268908"/>
                </a:lnTo>
                <a:lnTo>
                  <a:pt x="271252" y="269441"/>
                </a:lnTo>
                <a:lnTo>
                  <a:pt x="274814" y="268526"/>
                </a:lnTo>
                <a:lnTo>
                  <a:pt x="285750" y="2628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23"/>
          <p:cNvSpPr/>
          <p:nvPr/>
        </p:nvSpPr>
        <p:spPr>
          <a:xfrm>
            <a:off x="1625372" y="4834889"/>
            <a:ext cx="1232112" cy="1542992"/>
          </a:xfrm>
          <a:custGeom>
            <a:avLst/>
            <a:gdLst/>
            <a:ahLst/>
            <a:cxnLst/>
            <a:rect l="0" t="0" r="0" b="0"/>
            <a:pathLst>
              <a:path w="1232112" h="1542992">
                <a:moveTo>
                  <a:pt x="694918" y="0"/>
                </a:moveTo>
                <a:lnTo>
                  <a:pt x="637408" y="0"/>
                </a:lnTo>
                <a:lnTo>
                  <a:pt x="602419" y="7856"/>
                </a:lnTo>
                <a:lnTo>
                  <a:pt x="578893" y="11641"/>
                </a:lnTo>
                <a:lnTo>
                  <a:pt x="548656" y="27200"/>
                </a:lnTo>
                <a:lnTo>
                  <a:pt x="436105" y="83685"/>
                </a:lnTo>
                <a:lnTo>
                  <a:pt x="397773" y="111900"/>
                </a:lnTo>
                <a:lnTo>
                  <a:pt x="374888" y="128406"/>
                </a:lnTo>
                <a:lnTo>
                  <a:pt x="345247" y="156157"/>
                </a:lnTo>
                <a:lnTo>
                  <a:pt x="276759" y="223896"/>
                </a:lnTo>
                <a:lnTo>
                  <a:pt x="244254" y="264219"/>
                </a:lnTo>
                <a:lnTo>
                  <a:pt x="215948" y="297574"/>
                </a:lnTo>
                <a:lnTo>
                  <a:pt x="190331" y="342978"/>
                </a:lnTo>
                <a:lnTo>
                  <a:pt x="136917" y="431110"/>
                </a:lnTo>
                <a:lnTo>
                  <a:pt x="120987" y="461397"/>
                </a:lnTo>
                <a:lnTo>
                  <a:pt x="106558" y="491748"/>
                </a:lnTo>
                <a:lnTo>
                  <a:pt x="93128" y="522142"/>
                </a:lnTo>
                <a:lnTo>
                  <a:pt x="74819" y="569460"/>
                </a:lnTo>
                <a:lnTo>
                  <a:pt x="61178" y="607424"/>
                </a:lnTo>
                <a:lnTo>
                  <a:pt x="46649" y="641230"/>
                </a:lnTo>
                <a:lnTo>
                  <a:pt x="30257" y="688822"/>
                </a:lnTo>
                <a:lnTo>
                  <a:pt x="21476" y="733287"/>
                </a:lnTo>
                <a:lnTo>
                  <a:pt x="13340" y="780565"/>
                </a:lnTo>
                <a:lnTo>
                  <a:pt x="5491" y="814278"/>
                </a:lnTo>
                <a:lnTo>
                  <a:pt x="0" y="860746"/>
                </a:lnTo>
                <a:lnTo>
                  <a:pt x="499" y="884980"/>
                </a:lnTo>
                <a:lnTo>
                  <a:pt x="2102" y="915108"/>
                </a:lnTo>
                <a:lnTo>
                  <a:pt x="5999" y="975675"/>
                </a:lnTo>
                <a:lnTo>
                  <a:pt x="7732" y="1015294"/>
                </a:lnTo>
                <a:lnTo>
                  <a:pt x="14775" y="1059018"/>
                </a:lnTo>
                <a:lnTo>
                  <a:pt x="24905" y="1102171"/>
                </a:lnTo>
                <a:lnTo>
                  <a:pt x="35950" y="1141063"/>
                </a:lnTo>
                <a:lnTo>
                  <a:pt x="52330" y="1188337"/>
                </a:lnTo>
                <a:lnTo>
                  <a:pt x="72862" y="1225437"/>
                </a:lnTo>
                <a:lnTo>
                  <a:pt x="101242" y="1272978"/>
                </a:lnTo>
                <a:lnTo>
                  <a:pt x="148124" y="1348501"/>
                </a:lnTo>
                <a:lnTo>
                  <a:pt x="175047" y="1384935"/>
                </a:lnTo>
                <a:lnTo>
                  <a:pt x="205178" y="1411817"/>
                </a:lnTo>
                <a:lnTo>
                  <a:pt x="240368" y="1442385"/>
                </a:lnTo>
                <a:lnTo>
                  <a:pt x="267854" y="1460166"/>
                </a:lnTo>
                <a:lnTo>
                  <a:pt x="297678" y="1478273"/>
                </a:lnTo>
                <a:lnTo>
                  <a:pt x="325327" y="1492248"/>
                </a:lnTo>
                <a:lnTo>
                  <a:pt x="358926" y="1507254"/>
                </a:lnTo>
                <a:lnTo>
                  <a:pt x="388354" y="1519744"/>
                </a:lnTo>
                <a:lnTo>
                  <a:pt x="421204" y="1531489"/>
                </a:lnTo>
                <a:lnTo>
                  <a:pt x="451681" y="1539625"/>
                </a:lnTo>
                <a:lnTo>
                  <a:pt x="480184" y="1542035"/>
                </a:lnTo>
                <a:lnTo>
                  <a:pt x="512759" y="1542750"/>
                </a:lnTo>
                <a:lnTo>
                  <a:pt x="551832" y="1542991"/>
                </a:lnTo>
                <a:lnTo>
                  <a:pt x="582249" y="1536965"/>
                </a:lnTo>
                <a:lnTo>
                  <a:pt x="618804" y="1531406"/>
                </a:lnTo>
                <a:lnTo>
                  <a:pt x="649082" y="1524078"/>
                </a:lnTo>
                <a:lnTo>
                  <a:pt x="666503" y="1521918"/>
                </a:lnTo>
                <a:lnTo>
                  <a:pt x="686099" y="1514185"/>
                </a:lnTo>
                <a:lnTo>
                  <a:pt x="723656" y="1494592"/>
                </a:lnTo>
                <a:lnTo>
                  <a:pt x="756803" y="1477222"/>
                </a:lnTo>
                <a:lnTo>
                  <a:pt x="821977" y="1437282"/>
                </a:lnTo>
                <a:lnTo>
                  <a:pt x="857307" y="1411099"/>
                </a:lnTo>
                <a:lnTo>
                  <a:pt x="882237" y="1388309"/>
                </a:lnTo>
                <a:lnTo>
                  <a:pt x="927499" y="1344421"/>
                </a:lnTo>
                <a:lnTo>
                  <a:pt x="952919" y="1319238"/>
                </a:lnTo>
                <a:lnTo>
                  <a:pt x="989078" y="1276362"/>
                </a:lnTo>
                <a:lnTo>
                  <a:pt x="1012945" y="1247148"/>
                </a:lnTo>
                <a:lnTo>
                  <a:pt x="1046236" y="1204528"/>
                </a:lnTo>
                <a:lnTo>
                  <a:pt x="1075872" y="1162501"/>
                </a:lnTo>
                <a:lnTo>
                  <a:pt x="1103331" y="1119477"/>
                </a:lnTo>
                <a:lnTo>
                  <a:pt x="1119600" y="1079586"/>
                </a:lnTo>
                <a:lnTo>
                  <a:pt x="1138532" y="1041661"/>
                </a:lnTo>
                <a:lnTo>
                  <a:pt x="1158559" y="994713"/>
                </a:lnTo>
                <a:lnTo>
                  <a:pt x="1178132" y="948750"/>
                </a:lnTo>
                <a:lnTo>
                  <a:pt x="1190349" y="924587"/>
                </a:lnTo>
                <a:lnTo>
                  <a:pt x="1203098" y="883693"/>
                </a:lnTo>
                <a:lnTo>
                  <a:pt x="1208709" y="846882"/>
                </a:lnTo>
                <a:lnTo>
                  <a:pt x="1217851" y="806765"/>
                </a:lnTo>
                <a:lnTo>
                  <a:pt x="1224936" y="764539"/>
                </a:lnTo>
                <a:lnTo>
                  <a:pt x="1228931" y="729686"/>
                </a:lnTo>
                <a:lnTo>
                  <a:pt x="1231180" y="688644"/>
                </a:lnTo>
                <a:lnTo>
                  <a:pt x="1231940" y="640642"/>
                </a:lnTo>
                <a:lnTo>
                  <a:pt x="1232111" y="581391"/>
                </a:lnTo>
                <a:lnTo>
                  <a:pt x="1228734" y="562773"/>
                </a:lnTo>
                <a:lnTo>
                  <a:pt x="1219692" y="524465"/>
                </a:lnTo>
                <a:lnTo>
                  <a:pt x="1208970" y="478401"/>
                </a:lnTo>
                <a:lnTo>
                  <a:pt x="1193969" y="434013"/>
                </a:lnTo>
                <a:lnTo>
                  <a:pt x="1179608" y="397788"/>
                </a:lnTo>
                <a:lnTo>
                  <a:pt x="1161795" y="358405"/>
                </a:lnTo>
                <a:lnTo>
                  <a:pt x="1099758" y="255790"/>
                </a:lnTo>
                <a:lnTo>
                  <a:pt x="1071172" y="209606"/>
                </a:lnTo>
                <a:lnTo>
                  <a:pt x="1041443" y="176024"/>
                </a:lnTo>
                <a:lnTo>
                  <a:pt x="1008571" y="151516"/>
                </a:lnTo>
                <a:lnTo>
                  <a:pt x="973836" y="125751"/>
                </a:lnTo>
                <a:lnTo>
                  <a:pt x="938109" y="100067"/>
                </a:lnTo>
                <a:lnTo>
                  <a:pt x="919843" y="95274"/>
                </a:lnTo>
                <a:lnTo>
                  <a:pt x="884752" y="89190"/>
                </a:lnTo>
                <a:lnTo>
                  <a:pt x="848955" y="82730"/>
                </a:lnTo>
                <a:lnTo>
                  <a:pt x="830689" y="79949"/>
                </a:lnTo>
                <a:lnTo>
                  <a:pt x="801045" y="72514"/>
                </a:lnTo>
                <a:lnTo>
                  <a:pt x="766215" y="70329"/>
                </a:lnTo>
                <a:lnTo>
                  <a:pt x="734105" y="69098"/>
                </a:lnTo>
                <a:lnTo>
                  <a:pt x="706348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24"/>
          <p:cNvSpPr/>
          <p:nvPr/>
        </p:nvSpPr>
        <p:spPr>
          <a:xfrm>
            <a:off x="3051810" y="5429253"/>
            <a:ext cx="205741" cy="11427"/>
          </a:xfrm>
          <a:custGeom>
            <a:avLst/>
            <a:gdLst/>
            <a:ahLst/>
            <a:cxnLst/>
            <a:rect l="0" t="0" r="0" b="0"/>
            <a:pathLst>
              <a:path w="205741" h="11427">
                <a:moveTo>
                  <a:pt x="0" y="11426"/>
                </a:moveTo>
                <a:lnTo>
                  <a:pt x="55185" y="11426"/>
                </a:lnTo>
                <a:lnTo>
                  <a:pt x="62190" y="10156"/>
                </a:lnTo>
                <a:lnTo>
                  <a:pt x="69400" y="8040"/>
                </a:lnTo>
                <a:lnTo>
                  <a:pt x="76746" y="5359"/>
                </a:lnTo>
                <a:lnTo>
                  <a:pt x="82914" y="3571"/>
                </a:lnTo>
                <a:lnTo>
                  <a:pt x="88296" y="2380"/>
                </a:lnTo>
                <a:lnTo>
                  <a:pt x="93154" y="1585"/>
                </a:lnTo>
                <a:lnTo>
                  <a:pt x="98932" y="1056"/>
                </a:lnTo>
                <a:lnTo>
                  <a:pt x="105325" y="703"/>
                </a:lnTo>
                <a:lnTo>
                  <a:pt x="112126" y="467"/>
                </a:lnTo>
                <a:lnTo>
                  <a:pt x="154465" y="59"/>
                </a:lnTo>
                <a:lnTo>
                  <a:pt x="186365" y="0"/>
                </a:lnTo>
                <a:lnTo>
                  <a:pt x="190283" y="1269"/>
                </a:lnTo>
                <a:lnTo>
                  <a:pt x="194165" y="3385"/>
                </a:lnTo>
                <a:lnTo>
                  <a:pt x="205740" y="114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25"/>
          <p:cNvSpPr/>
          <p:nvPr/>
        </p:nvSpPr>
        <p:spPr>
          <a:xfrm>
            <a:off x="3063239" y="5532119"/>
            <a:ext cx="205741" cy="11432"/>
          </a:xfrm>
          <a:custGeom>
            <a:avLst/>
            <a:gdLst/>
            <a:ahLst/>
            <a:cxnLst/>
            <a:rect l="0" t="0" r="0" b="0"/>
            <a:pathLst>
              <a:path w="205741" h="11432">
                <a:moveTo>
                  <a:pt x="0" y="0"/>
                </a:moveTo>
                <a:lnTo>
                  <a:pt x="0" y="9841"/>
                </a:lnTo>
                <a:lnTo>
                  <a:pt x="1271" y="10371"/>
                </a:lnTo>
                <a:lnTo>
                  <a:pt x="3387" y="10724"/>
                </a:lnTo>
                <a:lnTo>
                  <a:pt x="6069" y="10960"/>
                </a:lnTo>
                <a:lnTo>
                  <a:pt x="10396" y="11117"/>
                </a:lnTo>
                <a:lnTo>
                  <a:pt x="21977" y="11291"/>
                </a:lnTo>
                <a:lnTo>
                  <a:pt x="31162" y="10067"/>
                </a:lnTo>
                <a:lnTo>
                  <a:pt x="42365" y="7982"/>
                </a:lnTo>
                <a:lnTo>
                  <a:pt x="54913" y="5322"/>
                </a:lnTo>
                <a:lnTo>
                  <a:pt x="64549" y="3548"/>
                </a:lnTo>
                <a:lnTo>
                  <a:pt x="72243" y="2365"/>
                </a:lnTo>
                <a:lnTo>
                  <a:pt x="78642" y="1577"/>
                </a:lnTo>
                <a:lnTo>
                  <a:pt x="87988" y="1052"/>
                </a:lnTo>
                <a:lnTo>
                  <a:pt x="111920" y="468"/>
                </a:lnTo>
                <a:lnTo>
                  <a:pt x="150854" y="41"/>
                </a:lnTo>
                <a:lnTo>
                  <a:pt x="155179" y="1298"/>
                </a:lnTo>
                <a:lnTo>
                  <a:pt x="159333" y="3405"/>
                </a:lnTo>
                <a:lnTo>
                  <a:pt x="163372" y="6080"/>
                </a:lnTo>
                <a:lnTo>
                  <a:pt x="167335" y="7864"/>
                </a:lnTo>
                <a:lnTo>
                  <a:pt x="171247" y="9053"/>
                </a:lnTo>
                <a:lnTo>
                  <a:pt x="175125" y="9845"/>
                </a:lnTo>
                <a:lnTo>
                  <a:pt x="178980" y="10374"/>
                </a:lnTo>
                <a:lnTo>
                  <a:pt x="182820" y="10726"/>
                </a:lnTo>
                <a:lnTo>
                  <a:pt x="205740" y="114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26"/>
          <p:cNvSpPr/>
          <p:nvPr/>
        </p:nvSpPr>
        <p:spPr>
          <a:xfrm>
            <a:off x="3497680" y="5097833"/>
            <a:ext cx="239914" cy="333549"/>
          </a:xfrm>
          <a:custGeom>
            <a:avLst/>
            <a:gdLst/>
            <a:ahLst/>
            <a:cxnLst/>
            <a:rect l="0" t="0" r="0" b="0"/>
            <a:pathLst>
              <a:path w="239914" h="333549">
                <a:moveTo>
                  <a:pt x="217070" y="22806"/>
                </a:moveTo>
                <a:lnTo>
                  <a:pt x="196269" y="2006"/>
                </a:lnTo>
                <a:lnTo>
                  <a:pt x="194313" y="1320"/>
                </a:lnTo>
                <a:lnTo>
                  <a:pt x="188752" y="556"/>
                </a:lnTo>
                <a:lnTo>
                  <a:pt x="182047" y="218"/>
                </a:lnTo>
                <a:lnTo>
                  <a:pt x="174834" y="67"/>
                </a:lnTo>
                <a:lnTo>
                  <a:pt x="167395" y="0"/>
                </a:lnTo>
                <a:lnTo>
                  <a:pt x="163633" y="1252"/>
                </a:lnTo>
                <a:lnTo>
                  <a:pt x="159855" y="3357"/>
                </a:lnTo>
                <a:lnTo>
                  <a:pt x="156067" y="6030"/>
                </a:lnTo>
                <a:lnTo>
                  <a:pt x="149731" y="7812"/>
                </a:lnTo>
                <a:lnTo>
                  <a:pt x="141697" y="9000"/>
                </a:lnTo>
                <a:lnTo>
                  <a:pt x="132531" y="9792"/>
                </a:lnTo>
                <a:lnTo>
                  <a:pt x="125151" y="11591"/>
                </a:lnTo>
                <a:lnTo>
                  <a:pt x="118960" y="14059"/>
                </a:lnTo>
                <a:lnTo>
                  <a:pt x="113563" y="16975"/>
                </a:lnTo>
                <a:lnTo>
                  <a:pt x="108695" y="18919"/>
                </a:lnTo>
                <a:lnTo>
                  <a:pt x="104180" y="20215"/>
                </a:lnTo>
                <a:lnTo>
                  <a:pt x="99900" y="21079"/>
                </a:lnTo>
                <a:lnTo>
                  <a:pt x="94506" y="22924"/>
                </a:lnTo>
                <a:lnTo>
                  <a:pt x="88371" y="25425"/>
                </a:lnTo>
                <a:lnTo>
                  <a:pt x="81741" y="28362"/>
                </a:lnTo>
                <a:lnTo>
                  <a:pt x="76050" y="31590"/>
                </a:lnTo>
                <a:lnTo>
                  <a:pt x="70987" y="35012"/>
                </a:lnTo>
                <a:lnTo>
                  <a:pt x="66341" y="38564"/>
                </a:lnTo>
                <a:lnTo>
                  <a:pt x="61974" y="42201"/>
                </a:lnTo>
                <a:lnTo>
                  <a:pt x="57792" y="45896"/>
                </a:lnTo>
                <a:lnTo>
                  <a:pt x="49760" y="53389"/>
                </a:lnTo>
                <a:lnTo>
                  <a:pt x="41956" y="60952"/>
                </a:lnTo>
                <a:lnTo>
                  <a:pt x="38097" y="63477"/>
                </a:lnTo>
                <a:lnTo>
                  <a:pt x="34255" y="65160"/>
                </a:lnTo>
                <a:lnTo>
                  <a:pt x="30423" y="66282"/>
                </a:lnTo>
                <a:lnTo>
                  <a:pt x="25328" y="68300"/>
                </a:lnTo>
                <a:lnTo>
                  <a:pt x="19392" y="70916"/>
                </a:lnTo>
                <a:lnTo>
                  <a:pt x="12895" y="73929"/>
                </a:lnTo>
                <a:lnTo>
                  <a:pt x="8563" y="77208"/>
                </a:lnTo>
                <a:lnTo>
                  <a:pt x="5675" y="80664"/>
                </a:lnTo>
                <a:lnTo>
                  <a:pt x="1040" y="89268"/>
                </a:lnTo>
                <a:lnTo>
                  <a:pt x="50" y="100154"/>
                </a:lnTo>
                <a:lnTo>
                  <a:pt x="0" y="101041"/>
                </a:lnTo>
                <a:lnTo>
                  <a:pt x="3331" y="105414"/>
                </a:lnTo>
                <a:lnTo>
                  <a:pt x="9045" y="111591"/>
                </a:lnTo>
                <a:lnTo>
                  <a:pt x="20702" y="123571"/>
                </a:lnTo>
                <a:lnTo>
                  <a:pt x="26468" y="125542"/>
                </a:lnTo>
                <a:lnTo>
                  <a:pt x="35392" y="128127"/>
                </a:lnTo>
                <a:lnTo>
                  <a:pt x="46421" y="131120"/>
                </a:lnTo>
                <a:lnTo>
                  <a:pt x="57584" y="133115"/>
                </a:lnTo>
                <a:lnTo>
                  <a:pt x="68836" y="134446"/>
                </a:lnTo>
                <a:lnTo>
                  <a:pt x="80147" y="135333"/>
                </a:lnTo>
                <a:lnTo>
                  <a:pt x="90228" y="135924"/>
                </a:lnTo>
                <a:lnTo>
                  <a:pt x="108203" y="136581"/>
                </a:lnTo>
                <a:lnTo>
                  <a:pt x="116551" y="138026"/>
                </a:lnTo>
                <a:lnTo>
                  <a:pt x="124657" y="140260"/>
                </a:lnTo>
                <a:lnTo>
                  <a:pt x="132602" y="143018"/>
                </a:lnTo>
                <a:lnTo>
                  <a:pt x="140437" y="144858"/>
                </a:lnTo>
                <a:lnTo>
                  <a:pt x="148201" y="146084"/>
                </a:lnTo>
                <a:lnTo>
                  <a:pt x="155917" y="146901"/>
                </a:lnTo>
                <a:lnTo>
                  <a:pt x="164872" y="149986"/>
                </a:lnTo>
                <a:lnTo>
                  <a:pt x="174651" y="154583"/>
                </a:lnTo>
                <a:lnTo>
                  <a:pt x="184980" y="160187"/>
                </a:lnTo>
                <a:lnTo>
                  <a:pt x="193137" y="165194"/>
                </a:lnTo>
                <a:lnTo>
                  <a:pt x="199844" y="169802"/>
                </a:lnTo>
                <a:lnTo>
                  <a:pt x="205586" y="174143"/>
                </a:lnTo>
                <a:lnTo>
                  <a:pt x="209414" y="178308"/>
                </a:lnTo>
                <a:lnTo>
                  <a:pt x="211966" y="182354"/>
                </a:lnTo>
                <a:lnTo>
                  <a:pt x="216071" y="190236"/>
                </a:lnTo>
                <a:lnTo>
                  <a:pt x="222129" y="197973"/>
                </a:lnTo>
                <a:lnTo>
                  <a:pt x="229055" y="205645"/>
                </a:lnTo>
                <a:lnTo>
                  <a:pt x="232680" y="209469"/>
                </a:lnTo>
                <a:lnTo>
                  <a:pt x="235096" y="214558"/>
                </a:lnTo>
                <a:lnTo>
                  <a:pt x="236707" y="220491"/>
                </a:lnTo>
                <a:lnTo>
                  <a:pt x="237781" y="226986"/>
                </a:lnTo>
                <a:lnTo>
                  <a:pt x="238975" y="237590"/>
                </a:lnTo>
                <a:lnTo>
                  <a:pt x="239505" y="247806"/>
                </a:lnTo>
                <a:lnTo>
                  <a:pt x="239804" y="266567"/>
                </a:lnTo>
                <a:lnTo>
                  <a:pt x="239913" y="295062"/>
                </a:lnTo>
                <a:lnTo>
                  <a:pt x="238649" y="300830"/>
                </a:lnTo>
                <a:lnTo>
                  <a:pt x="233857" y="310626"/>
                </a:lnTo>
                <a:lnTo>
                  <a:pt x="227494" y="319213"/>
                </a:lnTo>
                <a:lnTo>
                  <a:pt x="220433" y="327262"/>
                </a:lnTo>
                <a:lnTo>
                  <a:pt x="214501" y="3335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27"/>
          <p:cNvSpPr/>
          <p:nvPr/>
        </p:nvSpPr>
        <p:spPr>
          <a:xfrm>
            <a:off x="3589647" y="5109209"/>
            <a:ext cx="102244" cy="342884"/>
          </a:xfrm>
          <a:custGeom>
            <a:avLst/>
            <a:gdLst/>
            <a:ahLst/>
            <a:cxnLst/>
            <a:rect l="0" t="0" r="0" b="0"/>
            <a:pathLst>
              <a:path w="102244" h="342884">
                <a:moveTo>
                  <a:pt x="85244" y="342331"/>
                </a:moveTo>
                <a:lnTo>
                  <a:pt x="83189" y="342452"/>
                </a:lnTo>
                <a:lnTo>
                  <a:pt x="75571" y="342701"/>
                </a:lnTo>
                <a:lnTo>
                  <a:pt x="56523" y="342874"/>
                </a:lnTo>
                <a:lnTo>
                  <a:pt x="52712" y="342883"/>
                </a:lnTo>
                <a:lnTo>
                  <a:pt x="48902" y="341619"/>
                </a:lnTo>
                <a:lnTo>
                  <a:pt x="45093" y="339506"/>
                </a:lnTo>
                <a:lnTo>
                  <a:pt x="41282" y="336827"/>
                </a:lnTo>
                <a:lnTo>
                  <a:pt x="37473" y="333772"/>
                </a:lnTo>
                <a:lnTo>
                  <a:pt x="33662" y="330465"/>
                </a:lnTo>
                <a:lnTo>
                  <a:pt x="24490" y="322100"/>
                </a:lnTo>
                <a:lnTo>
                  <a:pt x="19849" y="314182"/>
                </a:lnTo>
                <a:lnTo>
                  <a:pt x="13553" y="303467"/>
                </a:lnTo>
                <a:lnTo>
                  <a:pt x="6522" y="294471"/>
                </a:lnTo>
                <a:lnTo>
                  <a:pt x="2550" y="286239"/>
                </a:lnTo>
                <a:lnTo>
                  <a:pt x="785" y="277078"/>
                </a:lnTo>
                <a:lnTo>
                  <a:pt x="314" y="271079"/>
                </a:lnTo>
                <a:lnTo>
                  <a:pt x="0" y="264540"/>
                </a:lnTo>
                <a:lnTo>
                  <a:pt x="1061" y="257640"/>
                </a:lnTo>
                <a:lnTo>
                  <a:pt x="3038" y="250500"/>
                </a:lnTo>
                <a:lnTo>
                  <a:pt x="11889" y="224929"/>
                </a:lnTo>
                <a:lnTo>
                  <a:pt x="15337" y="214723"/>
                </a:lnTo>
                <a:lnTo>
                  <a:pt x="17635" y="205379"/>
                </a:lnTo>
                <a:lnTo>
                  <a:pt x="19168" y="196609"/>
                </a:lnTo>
                <a:lnTo>
                  <a:pt x="20189" y="188223"/>
                </a:lnTo>
                <a:lnTo>
                  <a:pt x="23411" y="180092"/>
                </a:lnTo>
                <a:lnTo>
                  <a:pt x="28098" y="172132"/>
                </a:lnTo>
                <a:lnTo>
                  <a:pt x="33763" y="164284"/>
                </a:lnTo>
                <a:lnTo>
                  <a:pt x="40079" y="153973"/>
                </a:lnTo>
                <a:lnTo>
                  <a:pt x="46830" y="142019"/>
                </a:lnTo>
                <a:lnTo>
                  <a:pt x="53871" y="128970"/>
                </a:lnTo>
                <a:lnTo>
                  <a:pt x="59835" y="119000"/>
                </a:lnTo>
                <a:lnTo>
                  <a:pt x="65081" y="111083"/>
                </a:lnTo>
                <a:lnTo>
                  <a:pt x="69848" y="104535"/>
                </a:lnTo>
                <a:lnTo>
                  <a:pt x="75145" y="93874"/>
                </a:lnTo>
                <a:lnTo>
                  <a:pt x="76557" y="89253"/>
                </a:lnTo>
                <a:lnTo>
                  <a:pt x="81514" y="80731"/>
                </a:lnTo>
                <a:lnTo>
                  <a:pt x="84613" y="76681"/>
                </a:lnTo>
                <a:lnTo>
                  <a:pt x="88057" y="68794"/>
                </a:lnTo>
                <a:lnTo>
                  <a:pt x="89588" y="61056"/>
                </a:lnTo>
                <a:lnTo>
                  <a:pt x="90268" y="53382"/>
                </a:lnTo>
                <a:lnTo>
                  <a:pt x="90571" y="45739"/>
                </a:lnTo>
                <a:lnTo>
                  <a:pt x="90705" y="35569"/>
                </a:lnTo>
                <a:lnTo>
                  <a:pt x="90798" y="5437"/>
                </a:lnTo>
                <a:lnTo>
                  <a:pt x="92073" y="3625"/>
                </a:lnTo>
                <a:lnTo>
                  <a:pt x="94193" y="2416"/>
                </a:lnTo>
                <a:lnTo>
                  <a:pt x="10224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28"/>
          <p:cNvSpPr/>
          <p:nvPr/>
        </p:nvSpPr>
        <p:spPr>
          <a:xfrm>
            <a:off x="3817620" y="5257800"/>
            <a:ext cx="97974" cy="162011"/>
          </a:xfrm>
          <a:custGeom>
            <a:avLst/>
            <a:gdLst/>
            <a:ahLst/>
            <a:cxnLst/>
            <a:rect l="0" t="0" r="0" b="0"/>
            <a:pathLst>
              <a:path w="97974" h="162011">
                <a:moveTo>
                  <a:pt x="0" y="0"/>
                </a:moveTo>
                <a:lnTo>
                  <a:pt x="6067" y="12135"/>
                </a:lnTo>
                <a:lnTo>
                  <a:pt x="15909" y="25749"/>
                </a:lnTo>
                <a:lnTo>
                  <a:pt x="26868" y="37827"/>
                </a:lnTo>
                <a:lnTo>
                  <a:pt x="38158" y="49449"/>
                </a:lnTo>
                <a:lnTo>
                  <a:pt x="45746" y="60500"/>
                </a:lnTo>
                <a:lnTo>
                  <a:pt x="53351" y="72609"/>
                </a:lnTo>
                <a:lnTo>
                  <a:pt x="60965" y="82224"/>
                </a:lnTo>
                <a:lnTo>
                  <a:pt x="63503" y="87835"/>
                </a:lnTo>
                <a:lnTo>
                  <a:pt x="66323" y="100845"/>
                </a:lnTo>
                <a:lnTo>
                  <a:pt x="70963" y="111706"/>
                </a:lnTo>
                <a:lnTo>
                  <a:pt x="77259" y="122037"/>
                </a:lnTo>
                <a:lnTo>
                  <a:pt x="84291" y="135095"/>
                </a:lnTo>
                <a:lnTo>
                  <a:pt x="97973" y="1620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29"/>
          <p:cNvSpPr/>
          <p:nvPr/>
        </p:nvSpPr>
        <p:spPr>
          <a:xfrm>
            <a:off x="3931961" y="4960619"/>
            <a:ext cx="354290" cy="469769"/>
          </a:xfrm>
          <a:custGeom>
            <a:avLst/>
            <a:gdLst/>
            <a:ahLst/>
            <a:cxnLst/>
            <a:rect l="0" t="0" r="0" b="0"/>
            <a:pathLst>
              <a:path w="354290" h="469769">
                <a:moveTo>
                  <a:pt x="11711" y="469768"/>
                </a:moveTo>
                <a:lnTo>
                  <a:pt x="11579" y="465358"/>
                </a:lnTo>
                <a:lnTo>
                  <a:pt x="11515" y="458829"/>
                </a:lnTo>
                <a:lnTo>
                  <a:pt x="8058" y="444801"/>
                </a:lnTo>
                <a:lnTo>
                  <a:pt x="3558" y="430100"/>
                </a:lnTo>
                <a:lnTo>
                  <a:pt x="1558" y="415099"/>
                </a:lnTo>
                <a:lnTo>
                  <a:pt x="1025" y="406273"/>
                </a:lnTo>
                <a:lnTo>
                  <a:pt x="433" y="386306"/>
                </a:lnTo>
                <a:lnTo>
                  <a:pt x="52" y="345219"/>
                </a:lnTo>
                <a:lnTo>
                  <a:pt x="0" y="305407"/>
                </a:lnTo>
                <a:lnTo>
                  <a:pt x="1257" y="284885"/>
                </a:lnTo>
                <a:lnTo>
                  <a:pt x="3364" y="264853"/>
                </a:lnTo>
                <a:lnTo>
                  <a:pt x="6039" y="245149"/>
                </a:lnTo>
                <a:lnTo>
                  <a:pt x="7822" y="225663"/>
                </a:lnTo>
                <a:lnTo>
                  <a:pt x="9011" y="206322"/>
                </a:lnTo>
                <a:lnTo>
                  <a:pt x="10332" y="170439"/>
                </a:lnTo>
                <a:lnTo>
                  <a:pt x="10919" y="141791"/>
                </a:lnTo>
                <a:lnTo>
                  <a:pt x="12345" y="131357"/>
                </a:lnTo>
                <a:lnTo>
                  <a:pt x="19151" y="109335"/>
                </a:lnTo>
                <a:lnTo>
                  <a:pt x="21189" y="94737"/>
                </a:lnTo>
                <a:lnTo>
                  <a:pt x="25481" y="83169"/>
                </a:lnTo>
                <a:lnTo>
                  <a:pt x="28403" y="78306"/>
                </a:lnTo>
                <a:lnTo>
                  <a:pt x="31622" y="75064"/>
                </a:lnTo>
                <a:lnTo>
                  <a:pt x="35037" y="72903"/>
                </a:lnTo>
                <a:lnTo>
                  <a:pt x="44759" y="67962"/>
                </a:lnTo>
                <a:lnTo>
                  <a:pt x="52686" y="63088"/>
                </a:lnTo>
                <a:lnTo>
                  <a:pt x="61780" y="57299"/>
                </a:lnTo>
                <a:lnTo>
                  <a:pt x="75271" y="47480"/>
                </a:lnTo>
                <a:lnTo>
                  <a:pt x="80647" y="43083"/>
                </a:lnTo>
                <a:lnTo>
                  <a:pt x="86771" y="40152"/>
                </a:lnTo>
                <a:lnTo>
                  <a:pt x="107525" y="34757"/>
                </a:lnTo>
                <a:lnTo>
                  <a:pt x="114850" y="32062"/>
                </a:lnTo>
                <a:lnTo>
                  <a:pt x="122272" y="28995"/>
                </a:lnTo>
                <a:lnTo>
                  <a:pt x="132301" y="25680"/>
                </a:lnTo>
                <a:lnTo>
                  <a:pt x="144067" y="22200"/>
                </a:lnTo>
                <a:lnTo>
                  <a:pt x="156991" y="18610"/>
                </a:lnTo>
                <a:lnTo>
                  <a:pt x="168147" y="16217"/>
                </a:lnTo>
                <a:lnTo>
                  <a:pt x="178124" y="14621"/>
                </a:lnTo>
                <a:lnTo>
                  <a:pt x="187316" y="13558"/>
                </a:lnTo>
                <a:lnTo>
                  <a:pt x="197254" y="12849"/>
                </a:lnTo>
                <a:lnTo>
                  <a:pt x="207689" y="12376"/>
                </a:lnTo>
                <a:lnTo>
                  <a:pt x="218455" y="12061"/>
                </a:lnTo>
                <a:lnTo>
                  <a:pt x="229443" y="10581"/>
                </a:lnTo>
                <a:lnTo>
                  <a:pt x="240578" y="8324"/>
                </a:lnTo>
                <a:lnTo>
                  <a:pt x="251812" y="5549"/>
                </a:lnTo>
                <a:lnTo>
                  <a:pt x="261841" y="3700"/>
                </a:lnTo>
                <a:lnTo>
                  <a:pt x="271066" y="2467"/>
                </a:lnTo>
                <a:lnTo>
                  <a:pt x="279757" y="1645"/>
                </a:lnTo>
                <a:lnTo>
                  <a:pt x="288091" y="1096"/>
                </a:lnTo>
                <a:lnTo>
                  <a:pt x="296187" y="731"/>
                </a:lnTo>
                <a:lnTo>
                  <a:pt x="311955" y="325"/>
                </a:lnTo>
                <a:lnTo>
                  <a:pt x="35428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30"/>
          <p:cNvSpPr/>
          <p:nvPr/>
        </p:nvSpPr>
        <p:spPr>
          <a:xfrm>
            <a:off x="4091940" y="5097826"/>
            <a:ext cx="285751" cy="239984"/>
          </a:xfrm>
          <a:custGeom>
            <a:avLst/>
            <a:gdLst/>
            <a:ahLst/>
            <a:cxnLst/>
            <a:rect l="0" t="0" r="0" b="0"/>
            <a:pathLst>
              <a:path w="285751" h="239984">
                <a:moveTo>
                  <a:pt x="0" y="45674"/>
                </a:moveTo>
                <a:lnTo>
                  <a:pt x="6068" y="33538"/>
                </a:lnTo>
                <a:lnTo>
                  <a:pt x="9125" y="28693"/>
                </a:lnTo>
                <a:lnTo>
                  <a:pt x="12433" y="24193"/>
                </a:lnTo>
                <a:lnTo>
                  <a:pt x="15909" y="19923"/>
                </a:lnTo>
                <a:lnTo>
                  <a:pt x="20765" y="17077"/>
                </a:lnTo>
                <a:lnTo>
                  <a:pt x="26544" y="15179"/>
                </a:lnTo>
                <a:lnTo>
                  <a:pt x="32936" y="13914"/>
                </a:lnTo>
                <a:lnTo>
                  <a:pt x="39737" y="11800"/>
                </a:lnTo>
                <a:lnTo>
                  <a:pt x="46811" y="9121"/>
                </a:lnTo>
                <a:lnTo>
                  <a:pt x="54067" y="6065"/>
                </a:lnTo>
                <a:lnTo>
                  <a:pt x="61445" y="4028"/>
                </a:lnTo>
                <a:lnTo>
                  <a:pt x="68903" y="2670"/>
                </a:lnTo>
                <a:lnTo>
                  <a:pt x="76415" y="1765"/>
                </a:lnTo>
                <a:lnTo>
                  <a:pt x="82693" y="1161"/>
                </a:lnTo>
                <a:lnTo>
                  <a:pt x="88149" y="758"/>
                </a:lnTo>
                <a:lnTo>
                  <a:pt x="93056" y="490"/>
                </a:lnTo>
                <a:lnTo>
                  <a:pt x="101895" y="192"/>
                </a:lnTo>
                <a:lnTo>
                  <a:pt x="117917" y="0"/>
                </a:lnTo>
                <a:lnTo>
                  <a:pt x="121791" y="1255"/>
                </a:lnTo>
                <a:lnTo>
                  <a:pt x="129482" y="6035"/>
                </a:lnTo>
                <a:lnTo>
                  <a:pt x="132041" y="9088"/>
                </a:lnTo>
                <a:lnTo>
                  <a:pt x="133747" y="12393"/>
                </a:lnTo>
                <a:lnTo>
                  <a:pt x="134885" y="15866"/>
                </a:lnTo>
                <a:lnTo>
                  <a:pt x="136913" y="18182"/>
                </a:lnTo>
                <a:lnTo>
                  <a:pt x="139535" y="19726"/>
                </a:lnTo>
                <a:lnTo>
                  <a:pt x="142553" y="20755"/>
                </a:lnTo>
                <a:lnTo>
                  <a:pt x="143296" y="23981"/>
                </a:lnTo>
                <a:lnTo>
                  <a:pt x="142520" y="28672"/>
                </a:lnTo>
                <a:lnTo>
                  <a:pt x="140733" y="34339"/>
                </a:lnTo>
                <a:lnTo>
                  <a:pt x="139542" y="39387"/>
                </a:lnTo>
                <a:lnTo>
                  <a:pt x="138748" y="44023"/>
                </a:lnTo>
                <a:lnTo>
                  <a:pt x="138218" y="48383"/>
                </a:lnTo>
                <a:lnTo>
                  <a:pt x="136596" y="52560"/>
                </a:lnTo>
                <a:lnTo>
                  <a:pt x="134243" y="56614"/>
                </a:lnTo>
                <a:lnTo>
                  <a:pt x="131406" y="60587"/>
                </a:lnTo>
                <a:lnTo>
                  <a:pt x="128243" y="65776"/>
                </a:lnTo>
                <a:lnTo>
                  <a:pt x="124866" y="71775"/>
                </a:lnTo>
                <a:lnTo>
                  <a:pt x="121343" y="78315"/>
                </a:lnTo>
                <a:lnTo>
                  <a:pt x="104251" y="111789"/>
                </a:lnTo>
                <a:lnTo>
                  <a:pt x="98711" y="121501"/>
                </a:lnTo>
                <a:lnTo>
                  <a:pt x="93747" y="129245"/>
                </a:lnTo>
                <a:lnTo>
                  <a:pt x="89168" y="135678"/>
                </a:lnTo>
                <a:lnTo>
                  <a:pt x="84845" y="142506"/>
                </a:lnTo>
                <a:lnTo>
                  <a:pt x="80693" y="149599"/>
                </a:lnTo>
                <a:lnTo>
                  <a:pt x="76655" y="156867"/>
                </a:lnTo>
                <a:lnTo>
                  <a:pt x="71424" y="162983"/>
                </a:lnTo>
                <a:lnTo>
                  <a:pt x="65396" y="168330"/>
                </a:lnTo>
                <a:lnTo>
                  <a:pt x="58837" y="173164"/>
                </a:lnTo>
                <a:lnTo>
                  <a:pt x="54464" y="177657"/>
                </a:lnTo>
                <a:lnTo>
                  <a:pt x="51550" y="181923"/>
                </a:lnTo>
                <a:lnTo>
                  <a:pt x="49606" y="186036"/>
                </a:lnTo>
                <a:lnTo>
                  <a:pt x="45771" y="191318"/>
                </a:lnTo>
                <a:lnTo>
                  <a:pt x="40674" y="197380"/>
                </a:lnTo>
                <a:lnTo>
                  <a:pt x="26378" y="213224"/>
                </a:lnTo>
                <a:lnTo>
                  <a:pt x="21037" y="218777"/>
                </a:lnTo>
                <a:lnTo>
                  <a:pt x="13328" y="226622"/>
                </a:lnTo>
                <a:lnTo>
                  <a:pt x="13965" y="227266"/>
                </a:lnTo>
                <a:lnTo>
                  <a:pt x="18059" y="227981"/>
                </a:lnTo>
                <a:lnTo>
                  <a:pt x="19659" y="229442"/>
                </a:lnTo>
                <a:lnTo>
                  <a:pt x="20726" y="231686"/>
                </a:lnTo>
                <a:lnTo>
                  <a:pt x="21437" y="234452"/>
                </a:lnTo>
                <a:lnTo>
                  <a:pt x="23182" y="235026"/>
                </a:lnTo>
                <a:lnTo>
                  <a:pt x="25614" y="234138"/>
                </a:lnTo>
                <a:lnTo>
                  <a:pt x="28506" y="232276"/>
                </a:lnTo>
                <a:lnTo>
                  <a:pt x="35106" y="230208"/>
                </a:lnTo>
                <a:lnTo>
                  <a:pt x="43542" y="229289"/>
                </a:lnTo>
                <a:lnTo>
                  <a:pt x="49348" y="229044"/>
                </a:lnTo>
                <a:lnTo>
                  <a:pt x="62572" y="228771"/>
                </a:lnTo>
                <a:lnTo>
                  <a:pt x="76917" y="228650"/>
                </a:lnTo>
                <a:lnTo>
                  <a:pt x="84298" y="227348"/>
                </a:lnTo>
                <a:lnTo>
                  <a:pt x="91758" y="225209"/>
                </a:lnTo>
                <a:lnTo>
                  <a:pt x="99272" y="222514"/>
                </a:lnTo>
                <a:lnTo>
                  <a:pt x="105551" y="220717"/>
                </a:lnTo>
                <a:lnTo>
                  <a:pt x="111007" y="219519"/>
                </a:lnTo>
                <a:lnTo>
                  <a:pt x="115915" y="218721"/>
                </a:lnTo>
                <a:lnTo>
                  <a:pt x="121726" y="218188"/>
                </a:lnTo>
                <a:lnTo>
                  <a:pt x="128141" y="217834"/>
                </a:lnTo>
                <a:lnTo>
                  <a:pt x="134957" y="217597"/>
                </a:lnTo>
                <a:lnTo>
                  <a:pt x="144581" y="216169"/>
                </a:lnTo>
                <a:lnTo>
                  <a:pt x="156078" y="213947"/>
                </a:lnTo>
                <a:lnTo>
                  <a:pt x="168822" y="211196"/>
                </a:lnTo>
                <a:lnTo>
                  <a:pt x="179857" y="209362"/>
                </a:lnTo>
                <a:lnTo>
                  <a:pt x="189755" y="208139"/>
                </a:lnTo>
                <a:lnTo>
                  <a:pt x="198893" y="207324"/>
                </a:lnTo>
                <a:lnTo>
                  <a:pt x="208795" y="208050"/>
                </a:lnTo>
                <a:lnTo>
                  <a:pt x="219206" y="209805"/>
                </a:lnTo>
                <a:lnTo>
                  <a:pt x="229957" y="212244"/>
                </a:lnTo>
                <a:lnTo>
                  <a:pt x="238395" y="213871"/>
                </a:lnTo>
                <a:lnTo>
                  <a:pt x="245290" y="214955"/>
                </a:lnTo>
                <a:lnTo>
                  <a:pt x="251156" y="215678"/>
                </a:lnTo>
                <a:lnTo>
                  <a:pt x="256337" y="216160"/>
                </a:lnTo>
                <a:lnTo>
                  <a:pt x="261061" y="216481"/>
                </a:lnTo>
                <a:lnTo>
                  <a:pt x="265481" y="216695"/>
                </a:lnTo>
                <a:lnTo>
                  <a:pt x="268427" y="218108"/>
                </a:lnTo>
                <a:lnTo>
                  <a:pt x="270391" y="220320"/>
                </a:lnTo>
                <a:lnTo>
                  <a:pt x="271701" y="223064"/>
                </a:lnTo>
                <a:lnTo>
                  <a:pt x="273844" y="224894"/>
                </a:lnTo>
                <a:lnTo>
                  <a:pt x="276542" y="226114"/>
                </a:lnTo>
                <a:lnTo>
                  <a:pt x="279611" y="226927"/>
                </a:lnTo>
                <a:lnTo>
                  <a:pt x="281658" y="228739"/>
                </a:lnTo>
                <a:lnTo>
                  <a:pt x="283022" y="231217"/>
                </a:lnTo>
                <a:lnTo>
                  <a:pt x="285750" y="2399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31"/>
          <p:cNvSpPr/>
          <p:nvPr/>
        </p:nvSpPr>
        <p:spPr>
          <a:xfrm>
            <a:off x="4081109" y="5555030"/>
            <a:ext cx="205142" cy="11380"/>
          </a:xfrm>
          <a:custGeom>
            <a:avLst/>
            <a:gdLst/>
            <a:ahLst/>
            <a:cxnLst/>
            <a:rect l="0" t="0" r="0" b="0"/>
            <a:pathLst>
              <a:path w="205142" h="11380">
                <a:moveTo>
                  <a:pt x="0" y="2503"/>
                </a:moveTo>
                <a:lnTo>
                  <a:pt x="7904" y="1904"/>
                </a:lnTo>
                <a:lnTo>
                  <a:pt x="20310" y="1252"/>
                </a:lnTo>
                <a:lnTo>
                  <a:pt x="44254" y="529"/>
                </a:lnTo>
                <a:lnTo>
                  <a:pt x="117398" y="0"/>
                </a:lnTo>
                <a:lnTo>
                  <a:pt x="128865" y="1253"/>
                </a:lnTo>
                <a:lnTo>
                  <a:pt x="141591" y="3359"/>
                </a:lnTo>
                <a:lnTo>
                  <a:pt x="205141" y="113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32"/>
          <p:cNvSpPr/>
          <p:nvPr/>
        </p:nvSpPr>
        <p:spPr>
          <a:xfrm>
            <a:off x="4491990" y="5483485"/>
            <a:ext cx="133378" cy="14345"/>
          </a:xfrm>
          <a:custGeom>
            <a:avLst/>
            <a:gdLst/>
            <a:ahLst/>
            <a:cxnLst/>
            <a:rect l="0" t="0" r="0" b="0"/>
            <a:pathLst>
              <a:path w="133378" h="14345">
                <a:moveTo>
                  <a:pt x="0" y="14344"/>
                </a:moveTo>
                <a:lnTo>
                  <a:pt x="37885" y="14344"/>
                </a:lnTo>
                <a:lnTo>
                  <a:pt x="45576" y="13074"/>
                </a:lnTo>
                <a:lnTo>
                  <a:pt x="51974" y="10958"/>
                </a:lnTo>
                <a:lnTo>
                  <a:pt x="57509" y="8277"/>
                </a:lnTo>
                <a:lnTo>
                  <a:pt x="62469" y="6489"/>
                </a:lnTo>
                <a:lnTo>
                  <a:pt x="67046" y="5298"/>
                </a:lnTo>
                <a:lnTo>
                  <a:pt x="71367" y="4503"/>
                </a:lnTo>
                <a:lnTo>
                  <a:pt x="76788" y="3974"/>
                </a:lnTo>
                <a:lnTo>
                  <a:pt x="82942" y="3621"/>
                </a:lnTo>
                <a:lnTo>
                  <a:pt x="89584" y="3385"/>
                </a:lnTo>
                <a:lnTo>
                  <a:pt x="117136" y="3054"/>
                </a:lnTo>
                <a:lnTo>
                  <a:pt x="126351" y="1737"/>
                </a:lnTo>
                <a:lnTo>
                  <a:pt x="13337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33"/>
          <p:cNvSpPr/>
          <p:nvPr/>
        </p:nvSpPr>
        <p:spPr>
          <a:xfrm>
            <a:off x="4697729" y="5486400"/>
            <a:ext cx="11431" cy="11430"/>
          </a:xfrm>
          <a:custGeom>
            <a:avLst/>
            <a:gdLst/>
            <a:ahLst/>
            <a:cxnLst/>
            <a:rect l="0" t="0" r="0" b="0"/>
            <a:pathLst>
              <a:path w="11431" h="11430">
                <a:moveTo>
                  <a:pt x="0" y="0"/>
                </a:moveTo>
                <a:lnTo>
                  <a:pt x="11430" y="11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34"/>
          <p:cNvSpPr/>
          <p:nvPr/>
        </p:nvSpPr>
        <p:spPr>
          <a:xfrm>
            <a:off x="4480559" y="5557208"/>
            <a:ext cx="173547" cy="77782"/>
          </a:xfrm>
          <a:custGeom>
            <a:avLst/>
            <a:gdLst/>
            <a:ahLst/>
            <a:cxnLst/>
            <a:rect l="0" t="0" r="0" b="0"/>
            <a:pathLst>
              <a:path w="173547" h="77782">
                <a:moveTo>
                  <a:pt x="0" y="77781"/>
                </a:moveTo>
                <a:lnTo>
                  <a:pt x="12136" y="71714"/>
                </a:lnTo>
                <a:lnTo>
                  <a:pt x="16981" y="68656"/>
                </a:lnTo>
                <a:lnTo>
                  <a:pt x="21481" y="65348"/>
                </a:lnTo>
                <a:lnTo>
                  <a:pt x="25751" y="61873"/>
                </a:lnTo>
                <a:lnTo>
                  <a:pt x="32407" y="57015"/>
                </a:lnTo>
                <a:lnTo>
                  <a:pt x="49964" y="44845"/>
                </a:lnTo>
                <a:lnTo>
                  <a:pt x="58710" y="40584"/>
                </a:lnTo>
                <a:lnTo>
                  <a:pt x="67080" y="37743"/>
                </a:lnTo>
                <a:lnTo>
                  <a:pt x="75200" y="35849"/>
                </a:lnTo>
                <a:lnTo>
                  <a:pt x="81884" y="33317"/>
                </a:lnTo>
                <a:lnTo>
                  <a:pt x="87609" y="30358"/>
                </a:lnTo>
                <a:lnTo>
                  <a:pt x="92696" y="27116"/>
                </a:lnTo>
                <a:lnTo>
                  <a:pt x="101167" y="23684"/>
                </a:lnTo>
                <a:lnTo>
                  <a:pt x="111895" y="20127"/>
                </a:lnTo>
                <a:lnTo>
                  <a:pt x="124127" y="16485"/>
                </a:lnTo>
                <a:lnTo>
                  <a:pt x="134822" y="12787"/>
                </a:lnTo>
                <a:lnTo>
                  <a:pt x="144491" y="9052"/>
                </a:lnTo>
                <a:lnTo>
                  <a:pt x="153478" y="5292"/>
                </a:lnTo>
                <a:lnTo>
                  <a:pt x="160739" y="2785"/>
                </a:lnTo>
                <a:lnTo>
                  <a:pt x="166849" y="1114"/>
                </a:lnTo>
                <a:lnTo>
                  <a:pt x="172193" y="0"/>
                </a:lnTo>
                <a:lnTo>
                  <a:pt x="173546" y="1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35"/>
          <p:cNvSpPr/>
          <p:nvPr/>
        </p:nvSpPr>
        <p:spPr>
          <a:xfrm>
            <a:off x="4720590" y="5577839"/>
            <a:ext cx="11431" cy="11431"/>
          </a:xfrm>
          <a:custGeom>
            <a:avLst/>
            <a:gdLst/>
            <a:ahLst/>
            <a:cxnLst/>
            <a:rect l="0" t="0" r="0" b="0"/>
            <a:pathLst>
              <a:path w="11431" h="11431">
                <a:moveTo>
                  <a:pt x="0" y="0"/>
                </a:moveTo>
                <a:lnTo>
                  <a:pt x="11430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36"/>
          <p:cNvSpPr/>
          <p:nvPr/>
        </p:nvSpPr>
        <p:spPr>
          <a:xfrm>
            <a:off x="4983219" y="5692216"/>
            <a:ext cx="11691" cy="22785"/>
          </a:xfrm>
          <a:custGeom>
            <a:avLst/>
            <a:gdLst/>
            <a:ahLst/>
            <a:cxnLst/>
            <a:rect l="0" t="0" r="0" b="0"/>
            <a:pathLst>
              <a:path w="11691" h="22785">
                <a:moveTo>
                  <a:pt x="0" y="0"/>
                </a:moveTo>
                <a:lnTo>
                  <a:pt x="156" y="7406"/>
                </a:lnTo>
                <a:lnTo>
                  <a:pt x="214" y="15102"/>
                </a:lnTo>
                <a:lnTo>
                  <a:pt x="1499" y="17663"/>
                </a:lnTo>
                <a:lnTo>
                  <a:pt x="3626" y="19369"/>
                </a:lnTo>
                <a:lnTo>
                  <a:pt x="11690" y="227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37"/>
          <p:cNvSpPr/>
          <p:nvPr/>
        </p:nvSpPr>
        <p:spPr>
          <a:xfrm>
            <a:off x="5123271" y="5526160"/>
            <a:ext cx="75191" cy="209265"/>
          </a:xfrm>
          <a:custGeom>
            <a:avLst/>
            <a:gdLst/>
            <a:ahLst/>
            <a:cxnLst/>
            <a:rect l="0" t="0" r="0" b="0"/>
            <a:pathLst>
              <a:path w="75191" h="209265">
                <a:moveTo>
                  <a:pt x="0" y="74253"/>
                </a:moveTo>
                <a:lnTo>
                  <a:pt x="9512" y="85977"/>
                </a:lnTo>
                <a:lnTo>
                  <a:pt x="13085" y="89785"/>
                </a:lnTo>
                <a:lnTo>
                  <a:pt x="15466" y="94863"/>
                </a:lnTo>
                <a:lnTo>
                  <a:pt x="18112" y="107279"/>
                </a:lnTo>
                <a:lnTo>
                  <a:pt x="22627" y="117955"/>
                </a:lnTo>
                <a:lnTo>
                  <a:pt x="29448" y="131424"/>
                </a:lnTo>
                <a:lnTo>
                  <a:pt x="37805" y="146752"/>
                </a:lnTo>
                <a:lnTo>
                  <a:pt x="43376" y="158241"/>
                </a:lnTo>
                <a:lnTo>
                  <a:pt x="49566" y="174393"/>
                </a:lnTo>
                <a:lnTo>
                  <a:pt x="55704" y="185806"/>
                </a:lnTo>
                <a:lnTo>
                  <a:pt x="66300" y="199371"/>
                </a:lnTo>
                <a:lnTo>
                  <a:pt x="75190" y="209264"/>
                </a:lnTo>
                <a:lnTo>
                  <a:pt x="70662" y="204910"/>
                </a:lnTo>
                <a:lnTo>
                  <a:pt x="69091" y="202093"/>
                </a:lnTo>
                <a:lnTo>
                  <a:pt x="67345" y="195577"/>
                </a:lnTo>
                <a:lnTo>
                  <a:pt x="66362" y="178700"/>
                </a:lnTo>
                <a:lnTo>
                  <a:pt x="66071" y="163681"/>
                </a:lnTo>
                <a:lnTo>
                  <a:pt x="59230" y="117968"/>
                </a:lnTo>
                <a:lnTo>
                  <a:pt x="53849" y="84442"/>
                </a:lnTo>
                <a:lnTo>
                  <a:pt x="50262" y="59551"/>
                </a:lnTo>
                <a:lnTo>
                  <a:pt x="47871" y="40417"/>
                </a:lnTo>
                <a:lnTo>
                  <a:pt x="46277" y="25122"/>
                </a:lnTo>
                <a:lnTo>
                  <a:pt x="45214" y="11114"/>
                </a:lnTo>
                <a:lnTo>
                  <a:pt x="4461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38"/>
          <p:cNvSpPr/>
          <p:nvPr/>
        </p:nvSpPr>
        <p:spPr>
          <a:xfrm>
            <a:off x="5211760" y="5154929"/>
            <a:ext cx="320361" cy="36364"/>
          </a:xfrm>
          <a:custGeom>
            <a:avLst/>
            <a:gdLst/>
            <a:ahLst/>
            <a:cxnLst/>
            <a:rect l="0" t="0" r="0" b="0"/>
            <a:pathLst>
              <a:path w="320361" h="36364">
                <a:moveTo>
                  <a:pt x="0" y="36363"/>
                </a:moveTo>
                <a:lnTo>
                  <a:pt x="4881" y="35927"/>
                </a:lnTo>
                <a:lnTo>
                  <a:pt x="16060" y="34112"/>
                </a:lnTo>
                <a:lnTo>
                  <a:pt x="28593" y="31631"/>
                </a:lnTo>
                <a:lnTo>
                  <a:pt x="42029" y="28708"/>
                </a:lnTo>
                <a:lnTo>
                  <a:pt x="53525" y="26758"/>
                </a:lnTo>
                <a:lnTo>
                  <a:pt x="63730" y="25459"/>
                </a:lnTo>
                <a:lnTo>
                  <a:pt x="73074" y="24593"/>
                </a:lnTo>
                <a:lnTo>
                  <a:pt x="81842" y="24015"/>
                </a:lnTo>
                <a:lnTo>
                  <a:pt x="90228" y="23630"/>
                </a:lnTo>
                <a:lnTo>
                  <a:pt x="98358" y="23374"/>
                </a:lnTo>
                <a:lnTo>
                  <a:pt x="111399" y="21932"/>
                </a:lnTo>
                <a:lnTo>
                  <a:pt x="161079" y="15106"/>
                </a:lnTo>
                <a:lnTo>
                  <a:pt x="173532" y="13881"/>
                </a:lnTo>
                <a:lnTo>
                  <a:pt x="184375" y="13064"/>
                </a:lnTo>
                <a:lnTo>
                  <a:pt x="194143" y="11250"/>
                </a:lnTo>
                <a:lnTo>
                  <a:pt x="203195" y="8770"/>
                </a:lnTo>
                <a:lnTo>
                  <a:pt x="211770" y="5847"/>
                </a:lnTo>
                <a:lnTo>
                  <a:pt x="220027" y="3898"/>
                </a:lnTo>
                <a:lnTo>
                  <a:pt x="228071" y="2599"/>
                </a:lnTo>
                <a:lnTo>
                  <a:pt x="235974" y="1732"/>
                </a:lnTo>
                <a:lnTo>
                  <a:pt x="247592" y="1155"/>
                </a:lnTo>
                <a:lnTo>
                  <a:pt x="289203" y="343"/>
                </a:lnTo>
                <a:lnTo>
                  <a:pt x="3203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39"/>
          <p:cNvSpPr/>
          <p:nvPr/>
        </p:nvSpPr>
        <p:spPr>
          <a:xfrm>
            <a:off x="5314950" y="5264268"/>
            <a:ext cx="297180" cy="347816"/>
          </a:xfrm>
          <a:custGeom>
            <a:avLst/>
            <a:gdLst/>
            <a:ahLst/>
            <a:cxnLst/>
            <a:rect l="0" t="0" r="0" b="0"/>
            <a:pathLst>
              <a:path w="297180" h="347816">
                <a:moveTo>
                  <a:pt x="0" y="107832"/>
                </a:moveTo>
                <a:lnTo>
                  <a:pt x="9841" y="88149"/>
                </a:lnTo>
                <a:lnTo>
                  <a:pt x="17027" y="79845"/>
                </a:lnTo>
                <a:lnTo>
                  <a:pt x="23654" y="69570"/>
                </a:lnTo>
                <a:lnTo>
                  <a:pt x="27199" y="63274"/>
                </a:lnTo>
                <a:lnTo>
                  <a:pt x="33372" y="56536"/>
                </a:lnTo>
                <a:lnTo>
                  <a:pt x="41298" y="49504"/>
                </a:lnTo>
                <a:lnTo>
                  <a:pt x="50392" y="42277"/>
                </a:lnTo>
                <a:lnTo>
                  <a:pt x="58994" y="36189"/>
                </a:lnTo>
                <a:lnTo>
                  <a:pt x="67270" y="30859"/>
                </a:lnTo>
                <a:lnTo>
                  <a:pt x="75326" y="26037"/>
                </a:lnTo>
                <a:lnTo>
                  <a:pt x="83237" y="21552"/>
                </a:lnTo>
                <a:lnTo>
                  <a:pt x="98801" y="13181"/>
                </a:lnTo>
                <a:lnTo>
                  <a:pt x="121843" y="1329"/>
                </a:lnTo>
                <a:lnTo>
                  <a:pt x="128219" y="0"/>
                </a:lnTo>
                <a:lnTo>
                  <a:pt x="133739" y="384"/>
                </a:lnTo>
                <a:lnTo>
                  <a:pt x="138689" y="1910"/>
                </a:lnTo>
                <a:lnTo>
                  <a:pt x="147576" y="3605"/>
                </a:lnTo>
                <a:lnTo>
                  <a:pt x="155759" y="4359"/>
                </a:lnTo>
                <a:lnTo>
                  <a:pt x="163629" y="4694"/>
                </a:lnTo>
                <a:lnTo>
                  <a:pt x="166236" y="6053"/>
                </a:lnTo>
                <a:lnTo>
                  <a:pt x="167974" y="8229"/>
                </a:lnTo>
                <a:lnTo>
                  <a:pt x="169132" y="10950"/>
                </a:lnTo>
                <a:lnTo>
                  <a:pt x="170420" y="20747"/>
                </a:lnTo>
                <a:lnTo>
                  <a:pt x="170992" y="32297"/>
                </a:lnTo>
                <a:lnTo>
                  <a:pt x="171246" y="41664"/>
                </a:lnTo>
                <a:lnTo>
                  <a:pt x="170044" y="49750"/>
                </a:lnTo>
                <a:lnTo>
                  <a:pt x="167973" y="60220"/>
                </a:lnTo>
                <a:lnTo>
                  <a:pt x="165322" y="72281"/>
                </a:lnTo>
                <a:lnTo>
                  <a:pt x="162284" y="82861"/>
                </a:lnTo>
                <a:lnTo>
                  <a:pt x="158989" y="92455"/>
                </a:lnTo>
                <a:lnTo>
                  <a:pt x="155523" y="101390"/>
                </a:lnTo>
                <a:lnTo>
                  <a:pt x="151942" y="109887"/>
                </a:lnTo>
                <a:lnTo>
                  <a:pt x="148284" y="118092"/>
                </a:lnTo>
                <a:lnTo>
                  <a:pt x="140834" y="133982"/>
                </a:lnTo>
                <a:lnTo>
                  <a:pt x="99058" y="218316"/>
                </a:lnTo>
                <a:lnTo>
                  <a:pt x="93979" y="225937"/>
                </a:lnTo>
                <a:lnTo>
                  <a:pt x="88052" y="233559"/>
                </a:lnTo>
                <a:lnTo>
                  <a:pt x="81561" y="241180"/>
                </a:lnTo>
                <a:lnTo>
                  <a:pt x="75964" y="247530"/>
                </a:lnTo>
                <a:lnTo>
                  <a:pt x="66358" y="257973"/>
                </a:lnTo>
                <a:lnTo>
                  <a:pt x="63289" y="263806"/>
                </a:lnTo>
                <a:lnTo>
                  <a:pt x="61243" y="270234"/>
                </a:lnTo>
                <a:lnTo>
                  <a:pt x="59878" y="277060"/>
                </a:lnTo>
                <a:lnTo>
                  <a:pt x="56429" y="284151"/>
                </a:lnTo>
                <a:lnTo>
                  <a:pt x="51589" y="291418"/>
                </a:lnTo>
                <a:lnTo>
                  <a:pt x="37707" y="309196"/>
                </a:lnTo>
                <a:lnTo>
                  <a:pt x="29235" y="318342"/>
                </a:lnTo>
                <a:lnTo>
                  <a:pt x="27109" y="321832"/>
                </a:lnTo>
                <a:lnTo>
                  <a:pt x="24119" y="331541"/>
                </a:lnTo>
                <a:lnTo>
                  <a:pt x="23419" y="334258"/>
                </a:lnTo>
                <a:lnTo>
                  <a:pt x="23025" y="341856"/>
                </a:lnTo>
                <a:lnTo>
                  <a:pt x="24240" y="343857"/>
                </a:lnTo>
                <a:lnTo>
                  <a:pt x="26320" y="345192"/>
                </a:lnTo>
                <a:lnTo>
                  <a:pt x="32017" y="346675"/>
                </a:lnTo>
                <a:lnTo>
                  <a:pt x="38783" y="347334"/>
                </a:lnTo>
                <a:lnTo>
                  <a:pt x="52797" y="347627"/>
                </a:lnTo>
                <a:lnTo>
                  <a:pt x="80702" y="347815"/>
                </a:lnTo>
                <a:lnTo>
                  <a:pt x="90631" y="346561"/>
                </a:lnTo>
                <a:lnTo>
                  <a:pt x="103601" y="344454"/>
                </a:lnTo>
                <a:lnTo>
                  <a:pt x="118597" y="341780"/>
                </a:lnTo>
                <a:lnTo>
                  <a:pt x="129864" y="338727"/>
                </a:lnTo>
                <a:lnTo>
                  <a:pt x="138646" y="335422"/>
                </a:lnTo>
                <a:lnTo>
                  <a:pt x="145770" y="331948"/>
                </a:lnTo>
                <a:lnTo>
                  <a:pt x="153060" y="329633"/>
                </a:lnTo>
                <a:lnTo>
                  <a:pt x="160460" y="328089"/>
                </a:lnTo>
                <a:lnTo>
                  <a:pt x="167933" y="327060"/>
                </a:lnTo>
                <a:lnTo>
                  <a:pt x="174185" y="326374"/>
                </a:lnTo>
                <a:lnTo>
                  <a:pt x="179623" y="325916"/>
                </a:lnTo>
                <a:lnTo>
                  <a:pt x="184518" y="325611"/>
                </a:lnTo>
                <a:lnTo>
                  <a:pt x="196731" y="325272"/>
                </a:lnTo>
                <a:lnTo>
                  <a:pt x="297179" y="3250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40"/>
          <p:cNvSpPr/>
          <p:nvPr/>
        </p:nvSpPr>
        <p:spPr>
          <a:xfrm>
            <a:off x="3634740" y="5600700"/>
            <a:ext cx="548640" cy="22860"/>
          </a:xfrm>
          <a:custGeom>
            <a:avLst/>
            <a:gdLst/>
            <a:ahLst/>
            <a:cxnLst/>
            <a:rect l="0" t="0" r="0" b="0"/>
            <a:pathLst>
              <a:path w="548640" h="22860">
                <a:moveTo>
                  <a:pt x="0" y="0"/>
                </a:moveTo>
                <a:lnTo>
                  <a:pt x="82716" y="0"/>
                </a:lnTo>
                <a:lnTo>
                  <a:pt x="90704" y="1270"/>
                </a:lnTo>
                <a:lnTo>
                  <a:pt x="97299" y="3386"/>
                </a:lnTo>
                <a:lnTo>
                  <a:pt x="102966" y="6067"/>
                </a:lnTo>
                <a:lnTo>
                  <a:pt x="108014" y="7854"/>
                </a:lnTo>
                <a:lnTo>
                  <a:pt x="112649" y="9046"/>
                </a:lnTo>
                <a:lnTo>
                  <a:pt x="117009" y="9840"/>
                </a:lnTo>
                <a:lnTo>
                  <a:pt x="123726" y="10370"/>
                </a:lnTo>
                <a:lnTo>
                  <a:pt x="132014" y="10723"/>
                </a:lnTo>
                <a:lnTo>
                  <a:pt x="141349" y="10959"/>
                </a:lnTo>
                <a:lnTo>
                  <a:pt x="366514" y="11417"/>
                </a:lnTo>
                <a:lnTo>
                  <a:pt x="394202" y="12691"/>
                </a:lnTo>
                <a:lnTo>
                  <a:pt x="417742" y="14811"/>
                </a:lnTo>
                <a:lnTo>
                  <a:pt x="438514" y="17494"/>
                </a:lnTo>
                <a:lnTo>
                  <a:pt x="454903" y="19282"/>
                </a:lnTo>
                <a:lnTo>
                  <a:pt x="468368" y="20475"/>
                </a:lnTo>
                <a:lnTo>
                  <a:pt x="479885" y="21270"/>
                </a:lnTo>
                <a:lnTo>
                  <a:pt x="490103" y="20529"/>
                </a:lnTo>
                <a:lnTo>
                  <a:pt x="499456" y="18766"/>
                </a:lnTo>
                <a:lnTo>
                  <a:pt x="508230" y="16321"/>
                </a:lnTo>
                <a:lnTo>
                  <a:pt x="515350" y="15960"/>
                </a:lnTo>
                <a:lnTo>
                  <a:pt x="521367" y="16990"/>
                </a:lnTo>
                <a:lnTo>
                  <a:pt x="526647" y="18946"/>
                </a:lnTo>
                <a:lnTo>
                  <a:pt x="531439" y="20251"/>
                </a:lnTo>
                <a:lnTo>
                  <a:pt x="535902" y="21121"/>
                </a:lnTo>
                <a:lnTo>
                  <a:pt x="548639" y="228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41"/>
          <p:cNvSpPr/>
          <p:nvPr/>
        </p:nvSpPr>
        <p:spPr>
          <a:xfrm>
            <a:off x="3680459" y="5817928"/>
            <a:ext cx="582932" cy="491336"/>
          </a:xfrm>
          <a:custGeom>
            <a:avLst/>
            <a:gdLst/>
            <a:ahLst/>
            <a:cxnLst/>
            <a:rect l="0" t="0" r="0" b="0"/>
            <a:pathLst>
              <a:path w="582932" h="491336">
                <a:moveTo>
                  <a:pt x="0" y="91381"/>
                </a:moveTo>
                <a:lnTo>
                  <a:pt x="15910" y="75473"/>
                </a:lnTo>
                <a:lnTo>
                  <a:pt x="29931" y="64837"/>
                </a:lnTo>
                <a:lnTo>
                  <a:pt x="47593" y="52914"/>
                </a:lnTo>
                <a:lnTo>
                  <a:pt x="63910" y="43382"/>
                </a:lnTo>
                <a:lnTo>
                  <a:pt x="79628" y="34912"/>
                </a:lnTo>
                <a:lnTo>
                  <a:pt x="118060" y="15271"/>
                </a:lnTo>
                <a:lnTo>
                  <a:pt x="133328" y="7601"/>
                </a:lnTo>
                <a:lnTo>
                  <a:pt x="142226" y="5048"/>
                </a:lnTo>
                <a:lnTo>
                  <a:pt x="151967" y="3346"/>
                </a:lnTo>
                <a:lnTo>
                  <a:pt x="162272" y="2211"/>
                </a:lnTo>
                <a:lnTo>
                  <a:pt x="171681" y="1455"/>
                </a:lnTo>
                <a:lnTo>
                  <a:pt x="188910" y="614"/>
                </a:lnTo>
                <a:lnTo>
                  <a:pt x="205034" y="240"/>
                </a:lnTo>
                <a:lnTo>
                  <a:pt x="242148" y="0"/>
                </a:lnTo>
                <a:lnTo>
                  <a:pt x="251602" y="1251"/>
                </a:lnTo>
                <a:lnTo>
                  <a:pt x="268880" y="6027"/>
                </a:lnTo>
                <a:lnTo>
                  <a:pt x="285026" y="12383"/>
                </a:lnTo>
                <a:lnTo>
                  <a:pt x="300669" y="20711"/>
                </a:lnTo>
                <a:lnTo>
                  <a:pt x="316087" y="32879"/>
                </a:lnTo>
                <a:lnTo>
                  <a:pt x="331407" y="46754"/>
                </a:lnTo>
                <a:lnTo>
                  <a:pt x="345412" y="61387"/>
                </a:lnTo>
                <a:lnTo>
                  <a:pt x="355870" y="76357"/>
                </a:lnTo>
                <a:lnTo>
                  <a:pt x="360437" y="85175"/>
                </a:lnTo>
                <a:lnTo>
                  <a:pt x="364752" y="94864"/>
                </a:lnTo>
                <a:lnTo>
                  <a:pt x="368898" y="105133"/>
                </a:lnTo>
                <a:lnTo>
                  <a:pt x="371662" y="114519"/>
                </a:lnTo>
                <a:lnTo>
                  <a:pt x="373505" y="123317"/>
                </a:lnTo>
                <a:lnTo>
                  <a:pt x="374733" y="131722"/>
                </a:lnTo>
                <a:lnTo>
                  <a:pt x="375553" y="142405"/>
                </a:lnTo>
                <a:lnTo>
                  <a:pt x="376098" y="154607"/>
                </a:lnTo>
                <a:lnTo>
                  <a:pt x="376705" y="180442"/>
                </a:lnTo>
                <a:lnTo>
                  <a:pt x="377127" y="239658"/>
                </a:lnTo>
                <a:lnTo>
                  <a:pt x="375878" y="251193"/>
                </a:lnTo>
                <a:lnTo>
                  <a:pt x="373776" y="262692"/>
                </a:lnTo>
                <a:lnTo>
                  <a:pt x="361276" y="314591"/>
                </a:lnTo>
                <a:lnTo>
                  <a:pt x="356421" y="327818"/>
                </a:lnTo>
                <a:lnTo>
                  <a:pt x="350644" y="340446"/>
                </a:lnTo>
                <a:lnTo>
                  <a:pt x="329190" y="382020"/>
                </a:lnTo>
                <a:lnTo>
                  <a:pt x="322330" y="393091"/>
                </a:lnTo>
                <a:lnTo>
                  <a:pt x="313947" y="405551"/>
                </a:lnTo>
                <a:lnTo>
                  <a:pt x="304548" y="418938"/>
                </a:lnTo>
                <a:lnTo>
                  <a:pt x="293202" y="431672"/>
                </a:lnTo>
                <a:lnTo>
                  <a:pt x="280558" y="443972"/>
                </a:lnTo>
                <a:lnTo>
                  <a:pt x="256773" y="465258"/>
                </a:lnTo>
                <a:lnTo>
                  <a:pt x="241968" y="478952"/>
                </a:lnTo>
                <a:lnTo>
                  <a:pt x="234972" y="483112"/>
                </a:lnTo>
                <a:lnTo>
                  <a:pt x="220426" y="487734"/>
                </a:lnTo>
                <a:lnTo>
                  <a:pt x="204024" y="490336"/>
                </a:lnTo>
                <a:lnTo>
                  <a:pt x="187104" y="491215"/>
                </a:lnTo>
                <a:lnTo>
                  <a:pt x="179254" y="491335"/>
                </a:lnTo>
                <a:lnTo>
                  <a:pt x="175383" y="490097"/>
                </a:lnTo>
                <a:lnTo>
                  <a:pt x="167695" y="485336"/>
                </a:lnTo>
                <a:lnTo>
                  <a:pt x="165137" y="482287"/>
                </a:lnTo>
                <a:lnTo>
                  <a:pt x="163431" y="478986"/>
                </a:lnTo>
                <a:lnTo>
                  <a:pt x="157645" y="464884"/>
                </a:lnTo>
                <a:lnTo>
                  <a:pt x="154627" y="458493"/>
                </a:lnTo>
                <a:lnTo>
                  <a:pt x="153884" y="450423"/>
                </a:lnTo>
                <a:lnTo>
                  <a:pt x="154660" y="441232"/>
                </a:lnTo>
                <a:lnTo>
                  <a:pt x="156447" y="431295"/>
                </a:lnTo>
                <a:lnTo>
                  <a:pt x="161448" y="417051"/>
                </a:lnTo>
                <a:lnTo>
                  <a:pt x="168592" y="399934"/>
                </a:lnTo>
                <a:lnTo>
                  <a:pt x="177165" y="380904"/>
                </a:lnTo>
                <a:lnTo>
                  <a:pt x="185420" y="365676"/>
                </a:lnTo>
                <a:lnTo>
                  <a:pt x="193464" y="352984"/>
                </a:lnTo>
                <a:lnTo>
                  <a:pt x="201366" y="341983"/>
                </a:lnTo>
                <a:lnTo>
                  <a:pt x="209174" y="332110"/>
                </a:lnTo>
                <a:lnTo>
                  <a:pt x="216920" y="322987"/>
                </a:lnTo>
                <a:lnTo>
                  <a:pt x="224623" y="314365"/>
                </a:lnTo>
                <a:lnTo>
                  <a:pt x="239956" y="301398"/>
                </a:lnTo>
                <a:lnTo>
                  <a:pt x="276564" y="276659"/>
                </a:lnTo>
                <a:lnTo>
                  <a:pt x="285976" y="270779"/>
                </a:lnTo>
                <a:lnTo>
                  <a:pt x="303207" y="260861"/>
                </a:lnTo>
                <a:lnTo>
                  <a:pt x="312629" y="256438"/>
                </a:lnTo>
                <a:lnTo>
                  <a:pt x="322719" y="252219"/>
                </a:lnTo>
                <a:lnTo>
                  <a:pt x="333256" y="248137"/>
                </a:lnTo>
                <a:lnTo>
                  <a:pt x="342821" y="245415"/>
                </a:lnTo>
                <a:lnTo>
                  <a:pt x="360222" y="242391"/>
                </a:lnTo>
                <a:lnTo>
                  <a:pt x="369688" y="240315"/>
                </a:lnTo>
                <a:lnTo>
                  <a:pt x="379809" y="237660"/>
                </a:lnTo>
                <a:lnTo>
                  <a:pt x="390366" y="234621"/>
                </a:lnTo>
                <a:lnTo>
                  <a:pt x="399944" y="232594"/>
                </a:lnTo>
                <a:lnTo>
                  <a:pt x="417360" y="230343"/>
                </a:lnTo>
                <a:lnTo>
                  <a:pt x="433567" y="232729"/>
                </a:lnTo>
                <a:lnTo>
                  <a:pt x="449237" y="236752"/>
                </a:lnTo>
                <a:lnTo>
                  <a:pt x="464668" y="238541"/>
                </a:lnTo>
                <a:lnTo>
                  <a:pt x="479993" y="242722"/>
                </a:lnTo>
                <a:lnTo>
                  <a:pt x="495270" y="247544"/>
                </a:lnTo>
                <a:lnTo>
                  <a:pt x="510527" y="249687"/>
                </a:lnTo>
                <a:lnTo>
                  <a:pt x="522388" y="254026"/>
                </a:lnTo>
                <a:lnTo>
                  <a:pt x="536205" y="263609"/>
                </a:lnTo>
                <a:lnTo>
                  <a:pt x="552252" y="278225"/>
                </a:lnTo>
                <a:lnTo>
                  <a:pt x="556128" y="280714"/>
                </a:lnTo>
                <a:lnTo>
                  <a:pt x="563822" y="283479"/>
                </a:lnTo>
                <a:lnTo>
                  <a:pt x="566381" y="285487"/>
                </a:lnTo>
                <a:lnTo>
                  <a:pt x="568088" y="288095"/>
                </a:lnTo>
                <a:lnTo>
                  <a:pt x="569225" y="291104"/>
                </a:lnTo>
                <a:lnTo>
                  <a:pt x="571254" y="293110"/>
                </a:lnTo>
                <a:lnTo>
                  <a:pt x="573876" y="294446"/>
                </a:lnTo>
                <a:lnTo>
                  <a:pt x="576894" y="295338"/>
                </a:lnTo>
                <a:lnTo>
                  <a:pt x="578906" y="294663"/>
                </a:lnTo>
                <a:lnTo>
                  <a:pt x="580248" y="292943"/>
                </a:lnTo>
                <a:lnTo>
                  <a:pt x="582931" y="2856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42"/>
          <p:cNvSpPr/>
          <p:nvPr/>
        </p:nvSpPr>
        <p:spPr>
          <a:xfrm>
            <a:off x="4789652" y="5246369"/>
            <a:ext cx="125249" cy="160021"/>
          </a:xfrm>
          <a:custGeom>
            <a:avLst/>
            <a:gdLst/>
            <a:ahLst/>
            <a:cxnLst/>
            <a:rect l="0" t="0" r="0" b="0"/>
            <a:pathLst>
              <a:path w="125249" h="160021">
                <a:moveTo>
                  <a:pt x="33807" y="0"/>
                </a:moveTo>
                <a:lnTo>
                  <a:pt x="23966" y="0"/>
                </a:lnTo>
                <a:lnTo>
                  <a:pt x="23437" y="1270"/>
                </a:lnTo>
                <a:lnTo>
                  <a:pt x="22848" y="6068"/>
                </a:lnTo>
                <a:lnTo>
                  <a:pt x="22691" y="10395"/>
                </a:lnTo>
                <a:lnTo>
                  <a:pt x="22517" y="21977"/>
                </a:lnTo>
                <a:lnTo>
                  <a:pt x="21201" y="27351"/>
                </a:lnTo>
                <a:lnTo>
                  <a:pt x="19053" y="32204"/>
                </a:lnTo>
                <a:lnTo>
                  <a:pt x="16351" y="36710"/>
                </a:lnTo>
                <a:lnTo>
                  <a:pt x="14550" y="42253"/>
                </a:lnTo>
                <a:lnTo>
                  <a:pt x="13349" y="48489"/>
                </a:lnTo>
                <a:lnTo>
                  <a:pt x="12549" y="55186"/>
                </a:lnTo>
                <a:lnTo>
                  <a:pt x="12015" y="60921"/>
                </a:lnTo>
                <a:lnTo>
                  <a:pt x="11659" y="66014"/>
                </a:lnTo>
                <a:lnTo>
                  <a:pt x="11422" y="70680"/>
                </a:lnTo>
                <a:lnTo>
                  <a:pt x="9994" y="76330"/>
                </a:lnTo>
                <a:lnTo>
                  <a:pt x="7772" y="82637"/>
                </a:lnTo>
                <a:lnTo>
                  <a:pt x="5020" y="89381"/>
                </a:lnTo>
                <a:lnTo>
                  <a:pt x="3186" y="95147"/>
                </a:lnTo>
                <a:lnTo>
                  <a:pt x="1963" y="100262"/>
                </a:lnTo>
                <a:lnTo>
                  <a:pt x="1148" y="104941"/>
                </a:lnTo>
                <a:lnTo>
                  <a:pt x="604" y="109331"/>
                </a:lnTo>
                <a:lnTo>
                  <a:pt x="242" y="113528"/>
                </a:lnTo>
                <a:lnTo>
                  <a:pt x="0" y="117595"/>
                </a:lnTo>
                <a:lnTo>
                  <a:pt x="1109" y="121577"/>
                </a:lnTo>
                <a:lnTo>
                  <a:pt x="3119" y="125501"/>
                </a:lnTo>
                <a:lnTo>
                  <a:pt x="5728" y="129388"/>
                </a:lnTo>
                <a:lnTo>
                  <a:pt x="10008" y="131979"/>
                </a:lnTo>
                <a:lnTo>
                  <a:pt x="15401" y="133706"/>
                </a:lnTo>
                <a:lnTo>
                  <a:pt x="21536" y="134857"/>
                </a:lnTo>
                <a:lnTo>
                  <a:pt x="26897" y="135625"/>
                </a:lnTo>
                <a:lnTo>
                  <a:pt x="31740" y="136137"/>
                </a:lnTo>
                <a:lnTo>
                  <a:pt x="36239" y="136478"/>
                </a:lnTo>
                <a:lnTo>
                  <a:pt x="54785" y="136857"/>
                </a:lnTo>
                <a:lnTo>
                  <a:pt x="66843" y="136958"/>
                </a:lnTo>
                <a:lnTo>
                  <a:pt x="76151" y="138296"/>
                </a:lnTo>
                <a:lnTo>
                  <a:pt x="83626" y="140458"/>
                </a:lnTo>
                <a:lnTo>
                  <a:pt x="89880" y="143168"/>
                </a:lnTo>
                <a:lnTo>
                  <a:pt x="95319" y="144976"/>
                </a:lnTo>
                <a:lnTo>
                  <a:pt x="100215" y="146181"/>
                </a:lnTo>
                <a:lnTo>
                  <a:pt x="104749" y="146984"/>
                </a:lnTo>
                <a:lnTo>
                  <a:pt x="109042" y="148790"/>
                </a:lnTo>
                <a:lnTo>
                  <a:pt x="113174" y="151263"/>
                </a:lnTo>
                <a:lnTo>
                  <a:pt x="125248" y="1600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43"/>
          <p:cNvSpPr/>
          <p:nvPr/>
        </p:nvSpPr>
        <p:spPr>
          <a:xfrm>
            <a:off x="4905058" y="5246369"/>
            <a:ext cx="9843" cy="537211"/>
          </a:xfrm>
          <a:custGeom>
            <a:avLst/>
            <a:gdLst/>
            <a:ahLst/>
            <a:cxnLst/>
            <a:rect l="0" t="0" r="0" b="0"/>
            <a:pathLst>
              <a:path w="9843" h="537211">
                <a:moveTo>
                  <a:pt x="9842" y="0"/>
                </a:moveTo>
                <a:lnTo>
                  <a:pt x="3774" y="6068"/>
                </a:lnTo>
                <a:lnTo>
                  <a:pt x="1986" y="10395"/>
                </a:lnTo>
                <a:lnTo>
                  <a:pt x="795" y="15821"/>
                </a:lnTo>
                <a:lnTo>
                  <a:pt x="0" y="21977"/>
                </a:lnTo>
                <a:lnTo>
                  <a:pt x="741" y="41321"/>
                </a:lnTo>
                <a:lnTo>
                  <a:pt x="7668" y="148004"/>
                </a:lnTo>
                <a:lnTo>
                  <a:pt x="8875" y="177540"/>
                </a:lnTo>
                <a:lnTo>
                  <a:pt x="9555" y="215588"/>
                </a:lnTo>
                <a:lnTo>
                  <a:pt x="9842" y="5372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44"/>
          <p:cNvSpPr/>
          <p:nvPr/>
        </p:nvSpPr>
        <p:spPr>
          <a:xfrm>
            <a:off x="5040629" y="5166359"/>
            <a:ext cx="411481" cy="537112"/>
          </a:xfrm>
          <a:custGeom>
            <a:avLst/>
            <a:gdLst/>
            <a:ahLst/>
            <a:cxnLst/>
            <a:rect l="0" t="0" r="0" b="0"/>
            <a:pathLst>
              <a:path w="411481" h="537112">
                <a:moveTo>
                  <a:pt x="0" y="365760"/>
                </a:moveTo>
                <a:lnTo>
                  <a:pt x="0" y="371828"/>
                </a:lnTo>
                <a:lnTo>
                  <a:pt x="1271" y="374885"/>
                </a:lnTo>
                <a:lnTo>
                  <a:pt x="9126" y="385256"/>
                </a:lnTo>
                <a:lnTo>
                  <a:pt x="19497" y="396372"/>
                </a:lnTo>
                <a:lnTo>
                  <a:pt x="38159" y="415308"/>
                </a:lnTo>
                <a:lnTo>
                  <a:pt x="40680" y="419112"/>
                </a:lnTo>
                <a:lnTo>
                  <a:pt x="45497" y="430534"/>
                </a:lnTo>
                <a:lnTo>
                  <a:pt x="57859" y="445771"/>
                </a:lnTo>
                <a:lnTo>
                  <a:pt x="61433" y="449581"/>
                </a:lnTo>
                <a:lnTo>
                  <a:pt x="63815" y="453391"/>
                </a:lnTo>
                <a:lnTo>
                  <a:pt x="68438" y="464820"/>
                </a:lnTo>
                <a:lnTo>
                  <a:pt x="74021" y="472441"/>
                </a:lnTo>
                <a:lnTo>
                  <a:pt x="77287" y="474981"/>
                </a:lnTo>
                <a:lnTo>
                  <a:pt x="80735" y="476674"/>
                </a:lnTo>
                <a:lnTo>
                  <a:pt x="84304" y="477803"/>
                </a:lnTo>
                <a:lnTo>
                  <a:pt x="86683" y="479825"/>
                </a:lnTo>
                <a:lnTo>
                  <a:pt x="88269" y="482444"/>
                </a:lnTo>
                <a:lnTo>
                  <a:pt x="89326" y="485459"/>
                </a:lnTo>
                <a:lnTo>
                  <a:pt x="93887" y="492197"/>
                </a:lnTo>
                <a:lnTo>
                  <a:pt x="96882" y="495771"/>
                </a:lnTo>
                <a:lnTo>
                  <a:pt x="98878" y="499424"/>
                </a:lnTo>
                <a:lnTo>
                  <a:pt x="102958" y="511904"/>
                </a:lnTo>
                <a:lnTo>
                  <a:pt x="108412" y="524270"/>
                </a:lnTo>
                <a:lnTo>
                  <a:pt x="111645" y="528584"/>
                </a:lnTo>
                <a:lnTo>
                  <a:pt x="115070" y="531459"/>
                </a:lnTo>
                <a:lnTo>
                  <a:pt x="125545" y="537111"/>
                </a:lnTo>
                <a:lnTo>
                  <a:pt x="131744" y="531113"/>
                </a:lnTo>
                <a:lnTo>
                  <a:pt x="133549" y="528065"/>
                </a:lnTo>
                <a:lnTo>
                  <a:pt x="135556" y="521293"/>
                </a:lnTo>
                <a:lnTo>
                  <a:pt x="136090" y="506279"/>
                </a:lnTo>
                <a:lnTo>
                  <a:pt x="136685" y="455730"/>
                </a:lnTo>
                <a:lnTo>
                  <a:pt x="135574" y="424470"/>
                </a:lnTo>
                <a:lnTo>
                  <a:pt x="133562" y="390930"/>
                </a:lnTo>
                <a:lnTo>
                  <a:pt x="129211" y="329957"/>
                </a:lnTo>
                <a:lnTo>
                  <a:pt x="127278" y="294391"/>
                </a:lnTo>
                <a:lnTo>
                  <a:pt x="126418" y="266731"/>
                </a:lnTo>
                <a:lnTo>
                  <a:pt x="125821" y="221957"/>
                </a:lnTo>
                <a:lnTo>
                  <a:pt x="125732" y="136848"/>
                </a:lnTo>
                <a:lnTo>
                  <a:pt x="122345" y="120511"/>
                </a:lnTo>
                <a:lnTo>
                  <a:pt x="119663" y="110821"/>
                </a:lnTo>
                <a:lnTo>
                  <a:pt x="116684" y="96667"/>
                </a:lnTo>
                <a:lnTo>
                  <a:pt x="115360" y="84873"/>
                </a:lnTo>
                <a:lnTo>
                  <a:pt x="114771" y="71165"/>
                </a:lnTo>
                <a:lnTo>
                  <a:pt x="114342" y="48540"/>
                </a:lnTo>
                <a:lnTo>
                  <a:pt x="114304" y="36127"/>
                </a:lnTo>
                <a:lnTo>
                  <a:pt x="106446" y="25528"/>
                </a:lnTo>
                <a:lnTo>
                  <a:pt x="104460" y="18543"/>
                </a:lnTo>
                <a:lnTo>
                  <a:pt x="105200" y="16172"/>
                </a:lnTo>
                <a:lnTo>
                  <a:pt x="106964" y="14591"/>
                </a:lnTo>
                <a:lnTo>
                  <a:pt x="109409" y="13538"/>
                </a:lnTo>
                <a:lnTo>
                  <a:pt x="112310" y="14105"/>
                </a:lnTo>
                <a:lnTo>
                  <a:pt x="122460" y="19702"/>
                </a:lnTo>
                <a:lnTo>
                  <a:pt x="129780" y="21457"/>
                </a:lnTo>
                <a:lnTo>
                  <a:pt x="138590" y="20655"/>
                </a:lnTo>
                <a:lnTo>
                  <a:pt x="150814" y="18850"/>
                </a:lnTo>
                <a:lnTo>
                  <a:pt x="165313" y="16376"/>
                </a:lnTo>
                <a:lnTo>
                  <a:pt x="177519" y="14728"/>
                </a:lnTo>
                <a:lnTo>
                  <a:pt x="188196" y="13629"/>
                </a:lnTo>
                <a:lnTo>
                  <a:pt x="197855" y="12896"/>
                </a:lnTo>
                <a:lnTo>
                  <a:pt x="206833" y="12407"/>
                </a:lnTo>
                <a:lnTo>
                  <a:pt x="223583" y="11865"/>
                </a:lnTo>
                <a:lnTo>
                  <a:pt x="230336" y="10450"/>
                </a:lnTo>
                <a:lnTo>
                  <a:pt x="241225" y="5491"/>
                </a:lnTo>
                <a:lnTo>
                  <a:pt x="253685" y="2441"/>
                </a:lnTo>
                <a:lnTo>
                  <a:pt x="260564" y="1627"/>
                </a:lnTo>
                <a:lnTo>
                  <a:pt x="272769" y="1085"/>
                </a:lnTo>
                <a:lnTo>
                  <a:pt x="321274" y="322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45"/>
          <p:cNvSpPr/>
          <p:nvPr/>
        </p:nvSpPr>
        <p:spPr>
          <a:xfrm>
            <a:off x="4857750" y="5195299"/>
            <a:ext cx="125688" cy="565282"/>
          </a:xfrm>
          <a:custGeom>
            <a:avLst/>
            <a:gdLst/>
            <a:ahLst/>
            <a:cxnLst/>
            <a:rect l="0" t="0" r="0" b="0"/>
            <a:pathLst>
              <a:path w="125688" h="565282">
                <a:moveTo>
                  <a:pt x="0" y="553990"/>
                </a:moveTo>
                <a:lnTo>
                  <a:pt x="17027" y="553990"/>
                </a:lnTo>
                <a:lnTo>
                  <a:pt x="20241" y="555260"/>
                </a:lnTo>
                <a:lnTo>
                  <a:pt x="23654" y="557377"/>
                </a:lnTo>
                <a:lnTo>
                  <a:pt x="27199" y="560058"/>
                </a:lnTo>
                <a:lnTo>
                  <a:pt x="30833" y="561845"/>
                </a:lnTo>
                <a:lnTo>
                  <a:pt x="34525" y="563037"/>
                </a:lnTo>
                <a:lnTo>
                  <a:pt x="38256" y="563832"/>
                </a:lnTo>
                <a:lnTo>
                  <a:pt x="42014" y="564361"/>
                </a:lnTo>
                <a:lnTo>
                  <a:pt x="45789" y="564714"/>
                </a:lnTo>
                <a:lnTo>
                  <a:pt x="54905" y="565281"/>
                </a:lnTo>
                <a:lnTo>
                  <a:pt x="56924" y="564057"/>
                </a:lnTo>
                <a:lnTo>
                  <a:pt x="59539" y="561972"/>
                </a:lnTo>
                <a:lnTo>
                  <a:pt x="62552" y="559312"/>
                </a:lnTo>
                <a:lnTo>
                  <a:pt x="65832" y="557538"/>
                </a:lnTo>
                <a:lnTo>
                  <a:pt x="69288" y="556355"/>
                </a:lnTo>
                <a:lnTo>
                  <a:pt x="77892" y="554457"/>
                </a:lnTo>
                <a:lnTo>
                  <a:pt x="79867" y="554302"/>
                </a:lnTo>
                <a:lnTo>
                  <a:pt x="82455" y="554198"/>
                </a:lnTo>
                <a:lnTo>
                  <a:pt x="89665" y="554031"/>
                </a:lnTo>
                <a:lnTo>
                  <a:pt x="91526" y="552748"/>
                </a:lnTo>
                <a:lnTo>
                  <a:pt x="94038" y="550622"/>
                </a:lnTo>
                <a:lnTo>
                  <a:pt x="96982" y="547935"/>
                </a:lnTo>
                <a:lnTo>
                  <a:pt x="98944" y="544873"/>
                </a:lnTo>
                <a:lnTo>
                  <a:pt x="101125" y="538085"/>
                </a:lnTo>
                <a:lnTo>
                  <a:pt x="102977" y="535767"/>
                </a:lnTo>
                <a:lnTo>
                  <a:pt x="105481" y="534222"/>
                </a:lnTo>
                <a:lnTo>
                  <a:pt x="108420" y="533191"/>
                </a:lnTo>
                <a:lnTo>
                  <a:pt x="110380" y="531234"/>
                </a:lnTo>
                <a:lnTo>
                  <a:pt x="111686" y="528660"/>
                </a:lnTo>
                <a:lnTo>
                  <a:pt x="113783" y="521470"/>
                </a:lnTo>
                <a:lnTo>
                  <a:pt x="117457" y="517100"/>
                </a:lnTo>
                <a:lnTo>
                  <a:pt x="124096" y="510014"/>
                </a:lnTo>
                <a:lnTo>
                  <a:pt x="125003" y="505659"/>
                </a:lnTo>
                <a:lnTo>
                  <a:pt x="125687" y="497357"/>
                </a:lnTo>
                <a:lnTo>
                  <a:pt x="122324" y="497070"/>
                </a:lnTo>
                <a:lnTo>
                  <a:pt x="115885" y="496886"/>
                </a:lnTo>
                <a:lnTo>
                  <a:pt x="98530" y="496845"/>
                </a:lnTo>
                <a:lnTo>
                  <a:pt x="96166" y="498113"/>
                </a:lnTo>
                <a:lnTo>
                  <a:pt x="94591" y="500229"/>
                </a:lnTo>
                <a:lnTo>
                  <a:pt x="91456" y="508229"/>
                </a:lnTo>
                <a:lnTo>
                  <a:pt x="91440" y="496882"/>
                </a:lnTo>
                <a:lnTo>
                  <a:pt x="91440" y="502921"/>
                </a:lnTo>
                <a:lnTo>
                  <a:pt x="90170" y="505974"/>
                </a:lnTo>
                <a:lnTo>
                  <a:pt x="88053" y="509279"/>
                </a:lnTo>
                <a:lnTo>
                  <a:pt x="80149" y="519520"/>
                </a:lnTo>
                <a:lnTo>
                  <a:pt x="76685" y="519620"/>
                </a:lnTo>
                <a:lnTo>
                  <a:pt x="73983" y="519647"/>
                </a:lnTo>
                <a:lnTo>
                  <a:pt x="72182" y="518395"/>
                </a:lnTo>
                <a:lnTo>
                  <a:pt x="70981" y="516290"/>
                </a:lnTo>
                <a:lnTo>
                  <a:pt x="69054" y="509855"/>
                </a:lnTo>
                <a:lnTo>
                  <a:pt x="68621" y="492500"/>
                </a:lnTo>
                <a:lnTo>
                  <a:pt x="68579" y="292685"/>
                </a:lnTo>
                <a:lnTo>
                  <a:pt x="71966" y="275294"/>
                </a:lnTo>
                <a:lnTo>
                  <a:pt x="74648" y="265323"/>
                </a:lnTo>
                <a:lnTo>
                  <a:pt x="75165" y="257405"/>
                </a:lnTo>
                <a:lnTo>
                  <a:pt x="74240" y="250857"/>
                </a:lnTo>
                <a:lnTo>
                  <a:pt x="72353" y="245222"/>
                </a:lnTo>
                <a:lnTo>
                  <a:pt x="72365" y="240195"/>
                </a:lnTo>
                <a:lnTo>
                  <a:pt x="73643" y="235573"/>
                </a:lnTo>
                <a:lnTo>
                  <a:pt x="75765" y="231222"/>
                </a:lnTo>
                <a:lnTo>
                  <a:pt x="78123" y="219615"/>
                </a:lnTo>
                <a:lnTo>
                  <a:pt x="79451" y="202186"/>
                </a:lnTo>
                <a:lnTo>
                  <a:pt x="79899" y="184919"/>
                </a:lnTo>
                <a:lnTo>
                  <a:pt x="80007" y="75968"/>
                </a:lnTo>
                <a:lnTo>
                  <a:pt x="81277" y="62588"/>
                </a:lnTo>
                <a:lnTo>
                  <a:pt x="83395" y="52399"/>
                </a:lnTo>
                <a:lnTo>
                  <a:pt x="86076" y="44336"/>
                </a:lnTo>
                <a:lnTo>
                  <a:pt x="89851" y="26921"/>
                </a:lnTo>
                <a:lnTo>
                  <a:pt x="91300" y="11603"/>
                </a:lnTo>
                <a:lnTo>
                  <a:pt x="91412" y="0"/>
                </a:lnTo>
                <a:lnTo>
                  <a:pt x="91436" y="4395"/>
                </a:lnTo>
                <a:lnTo>
                  <a:pt x="94825" y="8312"/>
                </a:lnTo>
                <a:lnTo>
                  <a:pt x="97506" y="11135"/>
                </a:lnTo>
                <a:lnTo>
                  <a:pt x="99294" y="14287"/>
                </a:lnTo>
                <a:lnTo>
                  <a:pt x="101280" y="21176"/>
                </a:lnTo>
                <a:lnTo>
                  <a:pt x="102399" y="38262"/>
                </a:lnTo>
                <a:lnTo>
                  <a:pt x="102730" y="59411"/>
                </a:lnTo>
                <a:lnTo>
                  <a:pt x="102870" y="513715"/>
                </a:lnTo>
                <a:lnTo>
                  <a:pt x="101600" y="515710"/>
                </a:lnTo>
                <a:lnTo>
                  <a:pt x="99483" y="517040"/>
                </a:lnTo>
                <a:lnTo>
                  <a:pt x="96802" y="517927"/>
                </a:lnTo>
                <a:lnTo>
                  <a:pt x="96284" y="518518"/>
                </a:lnTo>
                <a:lnTo>
                  <a:pt x="97209" y="518912"/>
                </a:lnTo>
                <a:lnTo>
                  <a:pt x="102870" y="5197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46"/>
          <p:cNvSpPr/>
          <p:nvPr/>
        </p:nvSpPr>
        <p:spPr>
          <a:xfrm>
            <a:off x="6115050" y="3558353"/>
            <a:ext cx="262877" cy="1139377"/>
          </a:xfrm>
          <a:custGeom>
            <a:avLst/>
            <a:gdLst/>
            <a:ahLst/>
            <a:cxnLst/>
            <a:rect l="0" t="0" r="0" b="0"/>
            <a:pathLst>
              <a:path w="262877" h="1139377">
                <a:moveTo>
                  <a:pt x="0" y="1139376"/>
                </a:moveTo>
                <a:lnTo>
                  <a:pt x="15908" y="1107559"/>
                </a:lnTo>
                <a:lnTo>
                  <a:pt x="20765" y="1100385"/>
                </a:lnTo>
                <a:lnTo>
                  <a:pt x="26544" y="1093062"/>
                </a:lnTo>
                <a:lnTo>
                  <a:pt x="32935" y="1085640"/>
                </a:lnTo>
                <a:lnTo>
                  <a:pt x="39737" y="1078152"/>
                </a:lnTo>
                <a:lnTo>
                  <a:pt x="54067" y="1063059"/>
                </a:lnTo>
                <a:lnTo>
                  <a:pt x="60175" y="1055478"/>
                </a:lnTo>
                <a:lnTo>
                  <a:pt x="65516" y="1047884"/>
                </a:lnTo>
                <a:lnTo>
                  <a:pt x="70347" y="1040282"/>
                </a:lnTo>
                <a:lnTo>
                  <a:pt x="74838" y="1032673"/>
                </a:lnTo>
                <a:lnTo>
                  <a:pt x="79102" y="1025061"/>
                </a:lnTo>
                <a:lnTo>
                  <a:pt x="83214" y="1017446"/>
                </a:lnTo>
                <a:lnTo>
                  <a:pt x="88496" y="1009830"/>
                </a:lnTo>
                <a:lnTo>
                  <a:pt x="94557" y="1002212"/>
                </a:lnTo>
                <a:lnTo>
                  <a:pt x="101138" y="994593"/>
                </a:lnTo>
                <a:lnTo>
                  <a:pt x="110606" y="984434"/>
                </a:lnTo>
                <a:lnTo>
                  <a:pt x="134671" y="959600"/>
                </a:lnTo>
                <a:lnTo>
                  <a:pt x="144390" y="948405"/>
                </a:lnTo>
                <a:lnTo>
                  <a:pt x="152140" y="938403"/>
                </a:lnTo>
                <a:lnTo>
                  <a:pt x="158577" y="929194"/>
                </a:lnTo>
                <a:lnTo>
                  <a:pt x="164138" y="920515"/>
                </a:lnTo>
                <a:lnTo>
                  <a:pt x="169115" y="912189"/>
                </a:lnTo>
                <a:lnTo>
                  <a:pt x="173703" y="904098"/>
                </a:lnTo>
                <a:lnTo>
                  <a:pt x="188961" y="874788"/>
                </a:lnTo>
                <a:lnTo>
                  <a:pt x="217665" y="818154"/>
                </a:lnTo>
                <a:lnTo>
                  <a:pt x="222580" y="807118"/>
                </a:lnTo>
                <a:lnTo>
                  <a:pt x="227127" y="795951"/>
                </a:lnTo>
                <a:lnTo>
                  <a:pt x="234295" y="774653"/>
                </a:lnTo>
                <a:lnTo>
                  <a:pt x="239600" y="747112"/>
                </a:lnTo>
                <a:lnTo>
                  <a:pt x="247381" y="715387"/>
                </a:lnTo>
                <a:lnTo>
                  <a:pt x="251521" y="679317"/>
                </a:lnTo>
                <a:lnTo>
                  <a:pt x="256990" y="647039"/>
                </a:lnTo>
                <a:lnTo>
                  <a:pt x="260268" y="618300"/>
                </a:lnTo>
                <a:lnTo>
                  <a:pt x="261724" y="592827"/>
                </a:lnTo>
                <a:lnTo>
                  <a:pt x="262372" y="568806"/>
                </a:lnTo>
                <a:lnTo>
                  <a:pt x="262876" y="371475"/>
                </a:lnTo>
                <a:lnTo>
                  <a:pt x="261611" y="341692"/>
                </a:lnTo>
                <a:lnTo>
                  <a:pt x="259497" y="318027"/>
                </a:lnTo>
                <a:lnTo>
                  <a:pt x="256818" y="298440"/>
                </a:lnTo>
                <a:lnTo>
                  <a:pt x="253841" y="266517"/>
                </a:lnTo>
                <a:lnTo>
                  <a:pt x="252518" y="239629"/>
                </a:lnTo>
                <a:lnTo>
                  <a:pt x="251929" y="214979"/>
                </a:lnTo>
                <a:lnTo>
                  <a:pt x="245531" y="179681"/>
                </a:lnTo>
                <a:lnTo>
                  <a:pt x="239088" y="159972"/>
                </a:lnTo>
                <a:lnTo>
                  <a:pt x="233261" y="141475"/>
                </a:lnTo>
                <a:lnTo>
                  <a:pt x="228711" y="110912"/>
                </a:lnTo>
                <a:lnTo>
                  <a:pt x="221153" y="85205"/>
                </a:lnTo>
                <a:lnTo>
                  <a:pt x="217080" y="62772"/>
                </a:lnTo>
                <a:lnTo>
                  <a:pt x="209664" y="46247"/>
                </a:lnTo>
                <a:lnTo>
                  <a:pt x="205632" y="27098"/>
                </a:lnTo>
                <a:lnTo>
                  <a:pt x="200188" y="17227"/>
                </a:lnTo>
                <a:lnTo>
                  <a:pt x="193536" y="8607"/>
                </a:lnTo>
                <a:lnTo>
                  <a:pt x="186037" y="0"/>
                </a:lnTo>
                <a:lnTo>
                  <a:pt x="182879" y="78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47"/>
          <p:cNvSpPr/>
          <p:nvPr/>
        </p:nvSpPr>
        <p:spPr>
          <a:xfrm>
            <a:off x="6469379" y="3714750"/>
            <a:ext cx="251462" cy="194310"/>
          </a:xfrm>
          <a:custGeom>
            <a:avLst/>
            <a:gdLst/>
            <a:ahLst/>
            <a:cxnLst/>
            <a:rect l="0" t="0" r="0" b="0"/>
            <a:pathLst>
              <a:path w="251462" h="194310">
                <a:moveTo>
                  <a:pt x="0" y="0"/>
                </a:moveTo>
                <a:lnTo>
                  <a:pt x="6068" y="12135"/>
                </a:lnTo>
                <a:lnTo>
                  <a:pt x="9125" y="15710"/>
                </a:lnTo>
                <a:lnTo>
                  <a:pt x="12434" y="18093"/>
                </a:lnTo>
                <a:lnTo>
                  <a:pt x="15909" y="19682"/>
                </a:lnTo>
                <a:lnTo>
                  <a:pt x="20766" y="23281"/>
                </a:lnTo>
                <a:lnTo>
                  <a:pt x="26545" y="28220"/>
                </a:lnTo>
                <a:lnTo>
                  <a:pt x="38468" y="39212"/>
                </a:lnTo>
                <a:lnTo>
                  <a:pt x="48000" y="48331"/>
                </a:lnTo>
                <a:lnTo>
                  <a:pt x="53591" y="52540"/>
                </a:lnTo>
                <a:lnTo>
                  <a:pt x="59858" y="56617"/>
                </a:lnTo>
                <a:lnTo>
                  <a:pt x="66575" y="60604"/>
                </a:lnTo>
                <a:lnTo>
                  <a:pt x="72324" y="63263"/>
                </a:lnTo>
                <a:lnTo>
                  <a:pt x="77426" y="65035"/>
                </a:lnTo>
                <a:lnTo>
                  <a:pt x="82097" y="66216"/>
                </a:lnTo>
                <a:lnTo>
                  <a:pt x="89022" y="69544"/>
                </a:lnTo>
                <a:lnTo>
                  <a:pt x="97448" y="74302"/>
                </a:lnTo>
                <a:lnTo>
                  <a:pt x="106876" y="80015"/>
                </a:lnTo>
                <a:lnTo>
                  <a:pt x="114431" y="85093"/>
                </a:lnTo>
                <a:lnTo>
                  <a:pt x="120738" y="89748"/>
                </a:lnTo>
                <a:lnTo>
                  <a:pt x="126212" y="94122"/>
                </a:lnTo>
                <a:lnTo>
                  <a:pt x="134941" y="102118"/>
                </a:lnTo>
                <a:lnTo>
                  <a:pt x="158188" y="124548"/>
                </a:lnTo>
                <a:lnTo>
                  <a:pt x="167688" y="132562"/>
                </a:lnTo>
                <a:lnTo>
                  <a:pt x="175292" y="137905"/>
                </a:lnTo>
                <a:lnTo>
                  <a:pt x="181632" y="141466"/>
                </a:lnTo>
                <a:lnTo>
                  <a:pt x="187128" y="145111"/>
                </a:lnTo>
                <a:lnTo>
                  <a:pt x="192062" y="148810"/>
                </a:lnTo>
                <a:lnTo>
                  <a:pt x="196621" y="152547"/>
                </a:lnTo>
                <a:lnTo>
                  <a:pt x="200932" y="156308"/>
                </a:lnTo>
                <a:lnTo>
                  <a:pt x="205074" y="160085"/>
                </a:lnTo>
                <a:lnTo>
                  <a:pt x="209107" y="163873"/>
                </a:lnTo>
                <a:lnTo>
                  <a:pt x="213065" y="166399"/>
                </a:lnTo>
                <a:lnTo>
                  <a:pt x="220849" y="169205"/>
                </a:lnTo>
                <a:lnTo>
                  <a:pt x="223433" y="171223"/>
                </a:lnTo>
                <a:lnTo>
                  <a:pt x="225155" y="173839"/>
                </a:lnTo>
                <a:lnTo>
                  <a:pt x="226304" y="176852"/>
                </a:lnTo>
                <a:lnTo>
                  <a:pt x="228340" y="180131"/>
                </a:lnTo>
                <a:lnTo>
                  <a:pt x="230967" y="183587"/>
                </a:lnTo>
                <a:lnTo>
                  <a:pt x="251461" y="1943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48"/>
          <p:cNvSpPr/>
          <p:nvPr/>
        </p:nvSpPr>
        <p:spPr>
          <a:xfrm>
            <a:off x="6526530" y="3680459"/>
            <a:ext cx="148590" cy="285751"/>
          </a:xfrm>
          <a:custGeom>
            <a:avLst/>
            <a:gdLst/>
            <a:ahLst/>
            <a:cxnLst/>
            <a:rect l="0" t="0" r="0" b="0"/>
            <a:pathLst>
              <a:path w="148590" h="285751">
                <a:moveTo>
                  <a:pt x="148589" y="0"/>
                </a:moveTo>
                <a:lnTo>
                  <a:pt x="142522" y="6069"/>
                </a:lnTo>
                <a:lnTo>
                  <a:pt x="139464" y="10396"/>
                </a:lnTo>
                <a:lnTo>
                  <a:pt x="136157" y="15821"/>
                </a:lnTo>
                <a:lnTo>
                  <a:pt x="132681" y="21977"/>
                </a:lnTo>
                <a:lnTo>
                  <a:pt x="125432" y="35591"/>
                </a:lnTo>
                <a:lnTo>
                  <a:pt x="104363" y="77163"/>
                </a:lnTo>
                <a:lnTo>
                  <a:pt x="45591" y="201180"/>
                </a:lnTo>
                <a:lnTo>
                  <a:pt x="35474" y="220480"/>
                </a:lnTo>
                <a:lnTo>
                  <a:pt x="27459" y="234617"/>
                </a:lnTo>
                <a:lnTo>
                  <a:pt x="22116" y="245311"/>
                </a:lnTo>
                <a:lnTo>
                  <a:pt x="18554" y="253711"/>
                </a:lnTo>
                <a:lnTo>
                  <a:pt x="16179" y="260581"/>
                </a:lnTo>
                <a:lnTo>
                  <a:pt x="13325" y="266431"/>
                </a:lnTo>
                <a:lnTo>
                  <a:pt x="10154" y="271601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49"/>
          <p:cNvSpPr/>
          <p:nvPr/>
        </p:nvSpPr>
        <p:spPr>
          <a:xfrm>
            <a:off x="6766559" y="3326129"/>
            <a:ext cx="445772" cy="513683"/>
          </a:xfrm>
          <a:custGeom>
            <a:avLst/>
            <a:gdLst/>
            <a:ahLst/>
            <a:cxnLst/>
            <a:rect l="0" t="0" r="0" b="0"/>
            <a:pathLst>
              <a:path w="445772" h="513683">
                <a:moveTo>
                  <a:pt x="0" y="422910"/>
                </a:moveTo>
                <a:lnTo>
                  <a:pt x="6068" y="435046"/>
                </a:lnTo>
                <a:lnTo>
                  <a:pt x="9125" y="438621"/>
                </a:lnTo>
                <a:lnTo>
                  <a:pt x="12434" y="441004"/>
                </a:lnTo>
                <a:lnTo>
                  <a:pt x="19497" y="444922"/>
                </a:lnTo>
                <a:lnTo>
                  <a:pt x="26868" y="450897"/>
                </a:lnTo>
                <a:lnTo>
                  <a:pt x="29343" y="454268"/>
                </a:lnTo>
                <a:lnTo>
                  <a:pt x="34094" y="465081"/>
                </a:lnTo>
                <a:lnTo>
                  <a:pt x="46434" y="480112"/>
                </a:lnTo>
                <a:lnTo>
                  <a:pt x="57362" y="491506"/>
                </a:lnTo>
                <a:lnTo>
                  <a:pt x="66134" y="499117"/>
                </a:lnTo>
                <a:lnTo>
                  <a:pt x="78500" y="506734"/>
                </a:lnTo>
                <a:lnTo>
                  <a:pt x="89076" y="510965"/>
                </a:lnTo>
                <a:lnTo>
                  <a:pt x="100145" y="513682"/>
                </a:lnTo>
                <a:lnTo>
                  <a:pt x="101054" y="512635"/>
                </a:lnTo>
                <a:lnTo>
                  <a:pt x="102063" y="508085"/>
                </a:lnTo>
                <a:lnTo>
                  <a:pt x="101062" y="501283"/>
                </a:lnTo>
                <a:lnTo>
                  <a:pt x="99125" y="491669"/>
                </a:lnTo>
                <a:lnTo>
                  <a:pt x="96563" y="480179"/>
                </a:lnTo>
                <a:lnTo>
                  <a:pt x="93585" y="469980"/>
                </a:lnTo>
                <a:lnTo>
                  <a:pt x="90330" y="460640"/>
                </a:lnTo>
                <a:lnTo>
                  <a:pt x="86890" y="451873"/>
                </a:lnTo>
                <a:lnTo>
                  <a:pt x="84598" y="443489"/>
                </a:lnTo>
                <a:lnTo>
                  <a:pt x="83068" y="435360"/>
                </a:lnTo>
                <a:lnTo>
                  <a:pt x="80100" y="419553"/>
                </a:lnTo>
                <a:lnTo>
                  <a:pt x="71288" y="393835"/>
                </a:lnTo>
                <a:lnTo>
                  <a:pt x="67846" y="381937"/>
                </a:lnTo>
                <a:lnTo>
                  <a:pt x="64281" y="368924"/>
                </a:lnTo>
                <a:lnTo>
                  <a:pt x="61904" y="357710"/>
                </a:lnTo>
                <a:lnTo>
                  <a:pt x="60320" y="347694"/>
                </a:lnTo>
                <a:lnTo>
                  <a:pt x="59263" y="338475"/>
                </a:lnTo>
                <a:lnTo>
                  <a:pt x="57288" y="329790"/>
                </a:lnTo>
                <a:lnTo>
                  <a:pt x="54702" y="321460"/>
                </a:lnTo>
                <a:lnTo>
                  <a:pt x="51709" y="313367"/>
                </a:lnTo>
                <a:lnTo>
                  <a:pt x="48442" y="302892"/>
                </a:lnTo>
                <a:lnTo>
                  <a:pt x="41427" y="277705"/>
                </a:lnTo>
                <a:lnTo>
                  <a:pt x="37779" y="266417"/>
                </a:lnTo>
                <a:lnTo>
                  <a:pt x="34076" y="256351"/>
                </a:lnTo>
                <a:lnTo>
                  <a:pt x="30338" y="247101"/>
                </a:lnTo>
                <a:lnTo>
                  <a:pt x="26184" y="233437"/>
                </a:lnTo>
                <a:lnTo>
                  <a:pt x="23068" y="221860"/>
                </a:lnTo>
                <a:lnTo>
                  <a:pt x="17450" y="208248"/>
                </a:lnTo>
                <a:lnTo>
                  <a:pt x="11349" y="186668"/>
                </a:lnTo>
                <a:lnTo>
                  <a:pt x="5891" y="173557"/>
                </a:lnTo>
                <a:lnTo>
                  <a:pt x="1746" y="157964"/>
                </a:lnTo>
                <a:lnTo>
                  <a:pt x="231" y="146438"/>
                </a:lnTo>
                <a:lnTo>
                  <a:pt x="46" y="138993"/>
                </a:lnTo>
                <a:lnTo>
                  <a:pt x="10181" y="131202"/>
                </a:lnTo>
                <a:lnTo>
                  <a:pt x="18218" y="125568"/>
                </a:lnTo>
                <a:lnTo>
                  <a:pt x="28655" y="119272"/>
                </a:lnTo>
                <a:lnTo>
                  <a:pt x="40693" y="112535"/>
                </a:lnTo>
                <a:lnTo>
                  <a:pt x="75135" y="94304"/>
                </a:lnTo>
                <a:lnTo>
                  <a:pt x="109527" y="76766"/>
                </a:lnTo>
                <a:lnTo>
                  <a:pt x="117468" y="74038"/>
                </a:lnTo>
                <a:lnTo>
                  <a:pt x="125302" y="72218"/>
                </a:lnTo>
                <a:lnTo>
                  <a:pt x="133065" y="71006"/>
                </a:lnTo>
                <a:lnTo>
                  <a:pt x="142050" y="68928"/>
                </a:lnTo>
                <a:lnTo>
                  <a:pt x="151851" y="66272"/>
                </a:lnTo>
                <a:lnTo>
                  <a:pt x="162194" y="63231"/>
                </a:lnTo>
                <a:lnTo>
                  <a:pt x="172899" y="58664"/>
                </a:lnTo>
                <a:lnTo>
                  <a:pt x="183846" y="53080"/>
                </a:lnTo>
                <a:lnTo>
                  <a:pt x="194954" y="46817"/>
                </a:lnTo>
                <a:lnTo>
                  <a:pt x="206170" y="41372"/>
                </a:lnTo>
                <a:lnTo>
                  <a:pt x="217457" y="36471"/>
                </a:lnTo>
                <a:lnTo>
                  <a:pt x="228792" y="31934"/>
                </a:lnTo>
                <a:lnTo>
                  <a:pt x="242697" y="27639"/>
                </a:lnTo>
                <a:lnTo>
                  <a:pt x="258319" y="23506"/>
                </a:lnTo>
                <a:lnTo>
                  <a:pt x="275083" y="19481"/>
                </a:lnTo>
                <a:lnTo>
                  <a:pt x="288798" y="15528"/>
                </a:lnTo>
                <a:lnTo>
                  <a:pt x="300483" y="11622"/>
                </a:lnTo>
                <a:lnTo>
                  <a:pt x="310812" y="7748"/>
                </a:lnTo>
                <a:lnTo>
                  <a:pt x="320238" y="5166"/>
                </a:lnTo>
                <a:lnTo>
                  <a:pt x="329062" y="3444"/>
                </a:lnTo>
                <a:lnTo>
                  <a:pt x="337485" y="2296"/>
                </a:lnTo>
                <a:lnTo>
                  <a:pt x="345640" y="1531"/>
                </a:lnTo>
                <a:lnTo>
                  <a:pt x="353617" y="1021"/>
                </a:lnTo>
                <a:lnTo>
                  <a:pt x="369254" y="454"/>
                </a:lnTo>
                <a:lnTo>
                  <a:pt x="401561" y="60"/>
                </a:lnTo>
                <a:lnTo>
                  <a:pt x="44577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50"/>
          <p:cNvSpPr/>
          <p:nvPr/>
        </p:nvSpPr>
        <p:spPr>
          <a:xfrm>
            <a:off x="6972439" y="3451914"/>
            <a:ext cx="331331" cy="268987"/>
          </a:xfrm>
          <a:custGeom>
            <a:avLst/>
            <a:gdLst/>
            <a:ahLst/>
            <a:cxnLst/>
            <a:rect l="0" t="0" r="0" b="0"/>
            <a:pathLst>
              <a:path w="331331" h="268987">
                <a:moveTo>
                  <a:pt x="11291" y="57095"/>
                </a:moveTo>
                <a:lnTo>
                  <a:pt x="331" y="46136"/>
                </a:lnTo>
                <a:lnTo>
                  <a:pt x="0" y="39737"/>
                </a:lnTo>
                <a:lnTo>
                  <a:pt x="1224" y="36633"/>
                </a:lnTo>
                <a:lnTo>
                  <a:pt x="5969" y="29798"/>
                </a:lnTo>
                <a:lnTo>
                  <a:pt x="9013" y="27467"/>
                </a:lnTo>
                <a:lnTo>
                  <a:pt x="12312" y="25914"/>
                </a:lnTo>
                <a:lnTo>
                  <a:pt x="15782" y="24878"/>
                </a:lnTo>
                <a:lnTo>
                  <a:pt x="23023" y="20339"/>
                </a:lnTo>
                <a:lnTo>
                  <a:pt x="30476" y="14089"/>
                </a:lnTo>
                <a:lnTo>
                  <a:pt x="38020" y="7078"/>
                </a:lnTo>
                <a:lnTo>
                  <a:pt x="43080" y="4701"/>
                </a:lnTo>
                <a:lnTo>
                  <a:pt x="48994" y="3116"/>
                </a:lnTo>
                <a:lnTo>
                  <a:pt x="55476" y="2059"/>
                </a:lnTo>
                <a:lnTo>
                  <a:pt x="61067" y="1355"/>
                </a:lnTo>
                <a:lnTo>
                  <a:pt x="70667" y="572"/>
                </a:lnTo>
                <a:lnTo>
                  <a:pt x="79167" y="224"/>
                </a:lnTo>
                <a:lnTo>
                  <a:pt x="91092" y="28"/>
                </a:lnTo>
                <a:lnTo>
                  <a:pt x="94972" y="0"/>
                </a:lnTo>
                <a:lnTo>
                  <a:pt x="100098" y="1252"/>
                </a:lnTo>
                <a:lnTo>
                  <a:pt x="106056" y="3356"/>
                </a:lnTo>
                <a:lnTo>
                  <a:pt x="112567" y="6029"/>
                </a:lnTo>
                <a:lnTo>
                  <a:pt x="118178" y="9082"/>
                </a:lnTo>
                <a:lnTo>
                  <a:pt x="127799" y="15859"/>
                </a:lnTo>
                <a:lnTo>
                  <a:pt x="134289" y="20748"/>
                </a:lnTo>
                <a:lnTo>
                  <a:pt x="139193" y="28664"/>
                </a:lnTo>
                <a:lnTo>
                  <a:pt x="142278" y="34331"/>
                </a:lnTo>
                <a:lnTo>
                  <a:pt x="144336" y="39379"/>
                </a:lnTo>
                <a:lnTo>
                  <a:pt x="145707" y="44015"/>
                </a:lnTo>
                <a:lnTo>
                  <a:pt x="146622" y="48375"/>
                </a:lnTo>
                <a:lnTo>
                  <a:pt x="147638" y="56606"/>
                </a:lnTo>
                <a:lnTo>
                  <a:pt x="147909" y="60579"/>
                </a:lnTo>
                <a:lnTo>
                  <a:pt x="148089" y="65768"/>
                </a:lnTo>
                <a:lnTo>
                  <a:pt x="148290" y="78306"/>
                </a:lnTo>
                <a:lnTo>
                  <a:pt x="147073" y="85206"/>
                </a:lnTo>
                <a:lnTo>
                  <a:pt x="144992" y="92346"/>
                </a:lnTo>
                <a:lnTo>
                  <a:pt x="142335" y="99646"/>
                </a:lnTo>
                <a:lnTo>
                  <a:pt x="138023" y="108322"/>
                </a:lnTo>
                <a:lnTo>
                  <a:pt x="132609" y="117917"/>
                </a:lnTo>
                <a:lnTo>
                  <a:pt x="126460" y="128123"/>
                </a:lnTo>
                <a:lnTo>
                  <a:pt x="114740" y="143817"/>
                </a:lnTo>
                <a:lnTo>
                  <a:pt x="99307" y="163170"/>
                </a:lnTo>
                <a:lnTo>
                  <a:pt x="81398" y="184962"/>
                </a:lnTo>
                <a:lnTo>
                  <a:pt x="69459" y="202030"/>
                </a:lnTo>
                <a:lnTo>
                  <a:pt x="61499" y="215948"/>
                </a:lnTo>
                <a:lnTo>
                  <a:pt x="56193" y="227767"/>
                </a:lnTo>
                <a:lnTo>
                  <a:pt x="51385" y="235646"/>
                </a:lnTo>
                <a:lnTo>
                  <a:pt x="46911" y="240900"/>
                </a:lnTo>
                <a:lnTo>
                  <a:pt x="42657" y="244401"/>
                </a:lnTo>
                <a:lnTo>
                  <a:pt x="39822" y="248006"/>
                </a:lnTo>
                <a:lnTo>
                  <a:pt x="37932" y="251679"/>
                </a:lnTo>
                <a:lnTo>
                  <a:pt x="34898" y="260632"/>
                </a:lnTo>
                <a:lnTo>
                  <a:pt x="34372" y="268250"/>
                </a:lnTo>
                <a:lnTo>
                  <a:pt x="35568" y="268986"/>
                </a:lnTo>
                <a:lnTo>
                  <a:pt x="37636" y="268205"/>
                </a:lnTo>
                <a:lnTo>
                  <a:pt x="40284" y="266415"/>
                </a:lnTo>
                <a:lnTo>
                  <a:pt x="46613" y="264427"/>
                </a:lnTo>
                <a:lnTo>
                  <a:pt x="50079" y="263896"/>
                </a:lnTo>
                <a:lnTo>
                  <a:pt x="57317" y="259920"/>
                </a:lnTo>
                <a:lnTo>
                  <a:pt x="61025" y="257082"/>
                </a:lnTo>
                <a:lnTo>
                  <a:pt x="68576" y="253920"/>
                </a:lnTo>
                <a:lnTo>
                  <a:pt x="78691" y="250542"/>
                </a:lnTo>
                <a:lnTo>
                  <a:pt x="90514" y="247019"/>
                </a:lnTo>
                <a:lnTo>
                  <a:pt x="100937" y="243401"/>
                </a:lnTo>
                <a:lnTo>
                  <a:pt x="110424" y="239719"/>
                </a:lnTo>
                <a:lnTo>
                  <a:pt x="119290" y="235995"/>
                </a:lnTo>
                <a:lnTo>
                  <a:pt x="127740" y="232242"/>
                </a:lnTo>
                <a:lnTo>
                  <a:pt x="143903" y="224685"/>
                </a:lnTo>
                <a:lnTo>
                  <a:pt x="153039" y="220892"/>
                </a:lnTo>
                <a:lnTo>
                  <a:pt x="162940" y="217093"/>
                </a:lnTo>
                <a:lnTo>
                  <a:pt x="173350" y="213290"/>
                </a:lnTo>
                <a:lnTo>
                  <a:pt x="182830" y="210755"/>
                </a:lnTo>
                <a:lnTo>
                  <a:pt x="191691" y="209066"/>
                </a:lnTo>
                <a:lnTo>
                  <a:pt x="200137" y="207939"/>
                </a:lnTo>
                <a:lnTo>
                  <a:pt x="209579" y="205918"/>
                </a:lnTo>
                <a:lnTo>
                  <a:pt x="219682" y="203300"/>
                </a:lnTo>
                <a:lnTo>
                  <a:pt x="230229" y="200285"/>
                </a:lnTo>
                <a:lnTo>
                  <a:pt x="239799" y="198275"/>
                </a:lnTo>
                <a:lnTo>
                  <a:pt x="248720" y="196935"/>
                </a:lnTo>
                <a:lnTo>
                  <a:pt x="257206" y="196042"/>
                </a:lnTo>
                <a:lnTo>
                  <a:pt x="264134" y="195447"/>
                </a:lnTo>
                <a:lnTo>
                  <a:pt x="270023" y="195050"/>
                </a:lnTo>
                <a:lnTo>
                  <a:pt x="275219" y="194785"/>
                </a:lnTo>
                <a:lnTo>
                  <a:pt x="291153" y="194491"/>
                </a:lnTo>
                <a:lnTo>
                  <a:pt x="320290" y="194302"/>
                </a:lnTo>
                <a:lnTo>
                  <a:pt x="323969" y="195557"/>
                </a:lnTo>
                <a:lnTo>
                  <a:pt x="326424" y="197663"/>
                </a:lnTo>
                <a:lnTo>
                  <a:pt x="331330" y="2056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51"/>
          <p:cNvSpPr/>
          <p:nvPr/>
        </p:nvSpPr>
        <p:spPr>
          <a:xfrm>
            <a:off x="6435089" y="3783329"/>
            <a:ext cx="240031" cy="91442"/>
          </a:xfrm>
          <a:custGeom>
            <a:avLst/>
            <a:gdLst/>
            <a:ahLst/>
            <a:cxnLst/>
            <a:rect l="0" t="0" r="0" b="0"/>
            <a:pathLst>
              <a:path w="240031" h="91442">
                <a:moveTo>
                  <a:pt x="0" y="91441"/>
                </a:moveTo>
                <a:lnTo>
                  <a:pt x="6069" y="79305"/>
                </a:lnTo>
                <a:lnTo>
                  <a:pt x="9125" y="75730"/>
                </a:lnTo>
                <a:lnTo>
                  <a:pt x="12434" y="73347"/>
                </a:lnTo>
                <a:lnTo>
                  <a:pt x="15909" y="71758"/>
                </a:lnTo>
                <a:lnTo>
                  <a:pt x="32936" y="63454"/>
                </a:lnTo>
                <a:lnTo>
                  <a:pt x="41008" y="61353"/>
                </a:lnTo>
                <a:lnTo>
                  <a:pt x="50198" y="59952"/>
                </a:lnTo>
                <a:lnTo>
                  <a:pt x="60136" y="59018"/>
                </a:lnTo>
                <a:lnTo>
                  <a:pt x="69301" y="57126"/>
                </a:lnTo>
                <a:lnTo>
                  <a:pt x="77951" y="54594"/>
                </a:lnTo>
                <a:lnTo>
                  <a:pt x="86257" y="51636"/>
                </a:lnTo>
                <a:lnTo>
                  <a:pt x="93066" y="48394"/>
                </a:lnTo>
                <a:lnTo>
                  <a:pt x="98874" y="44963"/>
                </a:lnTo>
                <a:lnTo>
                  <a:pt x="104016" y="41406"/>
                </a:lnTo>
                <a:lnTo>
                  <a:pt x="112524" y="37764"/>
                </a:lnTo>
                <a:lnTo>
                  <a:pt x="123276" y="34066"/>
                </a:lnTo>
                <a:lnTo>
                  <a:pt x="135524" y="30331"/>
                </a:lnTo>
                <a:lnTo>
                  <a:pt x="144960" y="27841"/>
                </a:lnTo>
                <a:lnTo>
                  <a:pt x="152520" y="26181"/>
                </a:lnTo>
                <a:lnTo>
                  <a:pt x="158830" y="25074"/>
                </a:lnTo>
                <a:lnTo>
                  <a:pt x="164307" y="23066"/>
                </a:lnTo>
                <a:lnTo>
                  <a:pt x="169228" y="20457"/>
                </a:lnTo>
                <a:lnTo>
                  <a:pt x="173779" y="17449"/>
                </a:lnTo>
                <a:lnTo>
                  <a:pt x="179352" y="15443"/>
                </a:lnTo>
                <a:lnTo>
                  <a:pt x="185609" y="14105"/>
                </a:lnTo>
                <a:lnTo>
                  <a:pt x="192319" y="13214"/>
                </a:lnTo>
                <a:lnTo>
                  <a:pt x="199333" y="11349"/>
                </a:lnTo>
                <a:lnTo>
                  <a:pt x="206549" y="8836"/>
                </a:lnTo>
                <a:lnTo>
                  <a:pt x="213899" y="5891"/>
                </a:lnTo>
                <a:lnTo>
                  <a:pt x="220070" y="3927"/>
                </a:lnTo>
                <a:lnTo>
                  <a:pt x="225454" y="2618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52"/>
          <p:cNvSpPr/>
          <p:nvPr/>
        </p:nvSpPr>
        <p:spPr>
          <a:xfrm>
            <a:off x="6549390" y="3703320"/>
            <a:ext cx="102870" cy="331470"/>
          </a:xfrm>
          <a:custGeom>
            <a:avLst/>
            <a:gdLst/>
            <a:ahLst/>
            <a:cxnLst/>
            <a:rect l="0" t="0" r="0" b="0"/>
            <a:pathLst>
              <a:path w="102870" h="331470">
                <a:moveTo>
                  <a:pt x="0" y="0"/>
                </a:moveTo>
                <a:lnTo>
                  <a:pt x="6068" y="6067"/>
                </a:lnTo>
                <a:lnTo>
                  <a:pt x="9125" y="12934"/>
                </a:lnTo>
                <a:lnTo>
                  <a:pt x="12433" y="22593"/>
                </a:lnTo>
                <a:lnTo>
                  <a:pt x="15908" y="34112"/>
                </a:lnTo>
                <a:lnTo>
                  <a:pt x="19495" y="44331"/>
                </a:lnTo>
                <a:lnTo>
                  <a:pt x="23156" y="53684"/>
                </a:lnTo>
                <a:lnTo>
                  <a:pt x="26867" y="62459"/>
                </a:lnTo>
                <a:lnTo>
                  <a:pt x="29342" y="70849"/>
                </a:lnTo>
                <a:lnTo>
                  <a:pt x="30991" y="78982"/>
                </a:lnTo>
                <a:lnTo>
                  <a:pt x="32091" y="86945"/>
                </a:lnTo>
                <a:lnTo>
                  <a:pt x="36699" y="112725"/>
                </a:lnTo>
                <a:lnTo>
                  <a:pt x="39706" y="128490"/>
                </a:lnTo>
                <a:lnTo>
                  <a:pt x="42981" y="141540"/>
                </a:lnTo>
                <a:lnTo>
                  <a:pt x="46433" y="152780"/>
                </a:lnTo>
                <a:lnTo>
                  <a:pt x="50005" y="162813"/>
                </a:lnTo>
                <a:lnTo>
                  <a:pt x="52386" y="172042"/>
                </a:lnTo>
                <a:lnTo>
                  <a:pt x="53975" y="180734"/>
                </a:lnTo>
                <a:lnTo>
                  <a:pt x="55033" y="189069"/>
                </a:lnTo>
                <a:lnTo>
                  <a:pt x="57009" y="197166"/>
                </a:lnTo>
                <a:lnTo>
                  <a:pt x="59595" y="205104"/>
                </a:lnTo>
                <a:lnTo>
                  <a:pt x="62590" y="212936"/>
                </a:lnTo>
                <a:lnTo>
                  <a:pt x="64586" y="220697"/>
                </a:lnTo>
                <a:lnTo>
                  <a:pt x="65917" y="228411"/>
                </a:lnTo>
                <a:lnTo>
                  <a:pt x="66805" y="236094"/>
                </a:lnTo>
                <a:lnTo>
                  <a:pt x="69936" y="246296"/>
                </a:lnTo>
                <a:lnTo>
                  <a:pt x="74564" y="258177"/>
                </a:lnTo>
                <a:lnTo>
                  <a:pt x="80189" y="271178"/>
                </a:lnTo>
                <a:lnTo>
                  <a:pt x="83939" y="281115"/>
                </a:lnTo>
                <a:lnTo>
                  <a:pt x="86439" y="289010"/>
                </a:lnTo>
                <a:lnTo>
                  <a:pt x="88106" y="295543"/>
                </a:lnTo>
                <a:lnTo>
                  <a:pt x="89217" y="301168"/>
                </a:lnTo>
                <a:lnTo>
                  <a:pt x="90451" y="310805"/>
                </a:lnTo>
                <a:lnTo>
                  <a:pt x="92051" y="315154"/>
                </a:lnTo>
                <a:lnTo>
                  <a:pt x="94387" y="319322"/>
                </a:lnTo>
                <a:lnTo>
                  <a:pt x="102869" y="3314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53"/>
          <p:cNvSpPr/>
          <p:nvPr/>
        </p:nvSpPr>
        <p:spPr>
          <a:xfrm>
            <a:off x="7258050" y="4023359"/>
            <a:ext cx="217170" cy="342901"/>
          </a:xfrm>
          <a:custGeom>
            <a:avLst/>
            <a:gdLst/>
            <a:ahLst/>
            <a:cxnLst/>
            <a:rect l="0" t="0" r="0" b="0"/>
            <a:pathLst>
              <a:path w="217170" h="342901">
                <a:moveTo>
                  <a:pt x="0" y="0"/>
                </a:moveTo>
                <a:lnTo>
                  <a:pt x="6067" y="6069"/>
                </a:lnTo>
                <a:lnTo>
                  <a:pt x="11665" y="14206"/>
                </a:lnTo>
                <a:lnTo>
                  <a:pt x="28044" y="40180"/>
                </a:lnTo>
                <a:lnTo>
                  <a:pt x="35206" y="50917"/>
                </a:lnTo>
                <a:lnTo>
                  <a:pt x="41250" y="59345"/>
                </a:lnTo>
                <a:lnTo>
                  <a:pt x="46550" y="66234"/>
                </a:lnTo>
                <a:lnTo>
                  <a:pt x="51354" y="74636"/>
                </a:lnTo>
                <a:lnTo>
                  <a:pt x="55826" y="84047"/>
                </a:lnTo>
                <a:lnTo>
                  <a:pt x="60076" y="94132"/>
                </a:lnTo>
                <a:lnTo>
                  <a:pt x="67991" y="108474"/>
                </a:lnTo>
                <a:lnTo>
                  <a:pt x="78347" y="125657"/>
                </a:lnTo>
                <a:lnTo>
                  <a:pt x="90331" y="144731"/>
                </a:lnTo>
                <a:lnTo>
                  <a:pt x="99590" y="158717"/>
                </a:lnTo>
                <a:lnTo>
                  <a:pt x="107033" y="169312"/>
                </a:lnTo>
                <a:lnTo>
                  <a:pt x="113265" y="177645"/>
                </a:lnTo>
                <a:lnTo>
                  <a:pt x="118691" y="185740"/>
                </a:lnTo>
                <a:lnTo>
                  <a:pt x="123576" y="193677"/>
                </a:lnTo>
                <a:lnTo>
                  <a:pt x="128104" y="201508"/>
                </a:lnTo>
                <a:lnTo>
                  <a:pt x="133663" y="210539"/>
                </a:lnTo>
                <a:lnTo>
                  <a:pt x="146612" y="230733"/>
                </a:lnTo>
                <a:lnTo>
                  <a:pt x="151082" y="238912"/>
                </a:lnTo>
                <a:lnTo>
                  <a:pt x="154061" y="245635"/>
                </a:lnTo>
                <a:lnTo>
                  <a:pt x="156047" y="251387"/>
                </a:lnTo>
                <a:lnTo>
                  <a:pt x="161641" y="261165"/>
                </a:lnTo>
                <a:lnTo>
                  <a:pt x="168360" y="269743"/>
                </a:lnTo>
                <a:lnTo>
                  <a:pt x="171930" y="273809"/>
                </a:lnTo>
                <a:lnTo>
                  <a:pt x="175580" y="277790"/>
                </a:lnTo>
                <a:lnTo>
                  <a:pt x="179283" y="282983"/>
                </a:lnTo>
                <a:lnTo>
                  <a:pt x="183022" y="288986"/>
                </a:lnTo>
                <a:lnTo>
                  <a:pt x="186785" y="295527"/>
                </a:lnTo>
                <a:lnTo>
                  <a:pt x="194352" y="309569"/>
                </a:lnTo>
                <a:lnTo>
                  <a:pt x="198148" y="316870"/>
                </a:lnTo>
                <a:lnTo>
                  <a:pt x="200678" y="323006"/>
                </a:lnTo>
                <a:lnTo>
                  <a:pt x="203490" y="333212"/>
                </a:lnTo>
                <a:lnTo>
                  <a:pt x="205510" y="336442"/>
                </a:lnTo>
                <a:lnTo>
                  <a:pt x="208127" y="338595"/>
                </a:lnTo>
                <a:lnTo>
                  <a:pt x="217169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54"/>
          <p:cNvSpPr/>
          <p:nvPr/>
        </p:nvSpPr>
        <p:spPr>
          <a:xfrm>
            <a:off x="7178040" y="3977639"/>
            <a:ext cx="297180" cy="377191"/>
          </a:xfrm>
          <a:custGeom>
            <a:avLst/>
            <a:gdLst/>
            <a:ahLst/>
            <a:cxnLst/>
            <a:rect l="0" t="0" r="0" b="0"/>
            <a:pathLst>
              <a:path w="297180" h="377191">
                <a:moveTo>
                  <a:pt x="297179" y="0"/>
                </a:moveTo>
                <a:lnTo>
                  <a:pt x="285044" y="6069"/>
                </a:lnTo>
                <a:lnTo>
                  <a:pt x="281469" y="9126"/>
                </a:lnTo>
                <a:lnTo>
                  <a:pt x="279086" y="12434"/>
                </a:lnTo>
                <a:lnTo>
                  <a:pt x="275168" y="20766"/>
                </a:lnTo>
                <a:lnTo>
                  <a:pt x="258690" y="54068"/>
                </a:lnTo>
                <a:lnTo>
                  <a:pt x="253739" y="61446"/>
                </a:lnTo>
                <a:lnTo>
                  <a:pt x="247899" y="68904"/>
                </a:lnTo>
                <a:lnTo>
                  <a:pt x="241466" y="76416"/>
                </a:lnTo>
                <a:lnTo>
                  <a:pt x="235907" y="83964"/>
                </a:lnTo>
                <a:lnTo>
                  <a:pt x="230931" y="91536"/>
                </a:lnTo>
                <a:lnTo>
                  <a:pt x="226344" y="99124"/>
                </a:lnTo>
                <a:lnTo>
                  <a:pt x="220746" y="106723"/>
                </a:lnTo>
                <a:lnTo>
                  <a:pt x="214474" y="114329"/>
                </a:lnTo>
                <a:lnTo>
                  <a:pt x="207752" y="121939"/>
                </a:lnTo>
                <a:lnTo>
                  <a:pt x="200731" y="130823"/>
                </a:lnTo>
                <a:lnTo>
                  <a:pt x="193510" y="140555"/>
                </a:lnTo>
                <a:lnTo>
                  <a:pt x="186157" y="150854"/>
                </a:lnTo>
                <a:lnTo>
                  <a:pt x="177444" y="164069"/>
                </a:lnTo>
                <a:lnTo>
                  <a:pt x="157604" y="195687"/>
                </a:lnTo>
                <a:lnTo>
                  <a:pt x="149519" y="209198"/>
                </a:lnTo>
                <a:lnTo>
                  <a:pt x="142859" y="220745"/>
                </a:lnTo>
                <a:lnTo>
                  <a:pt x="137149" y="230984"/>
                </a:lnTo>
                <a:lnTo>
                  <a:pt x="130803" y="240349"/>
                </a:lnTo>
                <a:lnTo>
                  <a:pt x="124032" y="249133"/>
                </a:lnTo>
                <a:lnTo>
                  <a:pt x="116978" y="257529"/>
                </a:lnTo>
                <a:lnTo>
                  <a:pt x="109735" y="265666"/>
                </a:lnTo>
                <a:lnTo>
                  <a:pt x="94914" y="281480"/>
                </a:lnTo>
                <a:lnTo>
                  <a:pt x="88676" y="289254"/>
                </a:lnTo>
                <a:lnTo>
                  <a:pt x="83247" y="296976"/>
                </a:lnTo>
                <a:lnTo>
                  <a:pt x="78358" y="304664"/>
                </a:lnTo>
                <a:lnTo>
                  <a:pt x="73828" y="311060"/>
                </a:lnTo>
                <a:lnTo>
                  <a:pt x="65409" y="321552"/>
                </a:lnTo>
                <a:lnTo>
                  <a:pt x="57434" y="330449"/>
                </a:lnTo>
                <a:lnTo>
                  <a:pt x="49656" y="338637"/>
                </a:lnTo>
                <a:lnTo>
                  <a:pt x="19054" y="369553"/>
                </a:lnTo>
                <a:lnTo>
                  <a:pt x="15243" y="372099"/>
                </a:lnTo>
                <a:lnTo>
                  <a:pt x="7621" y="374927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55"/>
          <p:cNvSpPr/>
          <p:nvPr/>
        </p:nvSpPr>
        <p:spPr>
          <a:xfrm>
            <a:off x="7509509" y="4023359"/>
            <a:ext cx="274321" cy="34292"/>
          </a:xfrm>
          <a:custGeom>
            <a:avLst/>
            <a:gdLst/>
            <a:ahLst/>
            <a:cxnLst/>
            <a:rect l="0" t="0" r="0" b="0"/>
            <a:pathLst>
              <a:path w="274321" h="34292">
                <a:moveTo>
                  <a:pt x="0" y="34291"/>
                </a:moveTo>
                <a:lnTo>
                  <a:pt x="12136" y="28223"/>
                </a:lnTo>
                <a:lnTo>
                  <a:pt x="16981" y="26435"/>
                </a:lnTo>
                <a:lnTo>
                  <a:pt x="21480" y="25243"/>
                </a:lnTo>
                <a:lnTo>
                  <a:pt x="25751" y="24449"/>
                </a:lnTo>
                <a:lnTo>
                  <a:pt x="31137" y="23920"/>
                </a:lnTo>
                <a:lnTo>
                  <a:pt x="37269" y="23566"/>
                </a:lnTo>
                <a:lnTo>
                  <a:pt x="49584" y="23175"/>
                </a:lnTo>
                <a:lnTo>
                  <a:pt x="66197" y="22954"/>
                </a:lnTo>
                <a:lnTo>
                  <a:pt x="103356" y="22873"/>
                </a:lnTo>
                <a:lnTo>
                  <a:pt x="115895" y="21599"/>
                </a:lnTo>
                <a:lnTo>
                  <a:pt x="153532" y="16796"/>
                </a:lnTo>
                <a:lnTo>
                  <a:pt x="172205" y="13738"/>
                </a:lnTo>
                <a:lnTo>
                  <a:pt x="189734" y="10429"/>
                </a:lnTo>
                <a:lnTo>
                  <a:pt x="206499" y="6953"/>
                </a:lnTo>
                <a:lnTo>
                  <a:pt x="218946" y="4635"/>
                </a:lnTo>
                <a:lnTo>
                  <a:pt x="228514" y="3090"/>
                </a:lnTo>
                <a:lnTo>
                  <a:pt x="236163" y="2060"/>
                </a:lnTo>
                <a:lnTo>
                  <a:pt x="242532" y="1374"/>
                </a:lnTo>
                <a:lnTo>
                  <a:pt x="248048" y="916"/>
                </a:lnTo>
                <a:lnTo>
                  <a:pt x="259959" y="181"/>
                </a:lnTo>
                <a:lnTo>
                  <a:pt x="264974" y="81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56"/>
          <p:cNvSpPr/>
          <p:nvPr/>
        </p:nvSpPr>
        <p:spPr>
          <a:xfrm>
            <a:off x="7555229" y="4126229"/>
            <a:ext cx="285751" cy="33796"/>
          </a:xfrm>
          <a:custGeom>
            <a:avLst/>
            <a:gdLst/>
            <a:ahLst/>
            <a:cxnLst/>
            <a:rect l="0" t="0" r="0" b="0"/>
            <a:pathLst>
              <a:path w="285751" h="33796">
                <a:moveTo>
                  <a:pt x="0" y="0"/>
                </a:moveTo>
                <a:lnTo>
                  <a:pt x="9842" y="19683"/>
                </a:lnTo>
                <a:lnTo>
                  <a:pt x="11641" y="20742"/>
                </a:lnTo>
                <a:lnTo>
                  <a:pt x="14112" y="21448"/>
                </a:lnTo>
                <a:lnTo>
                  <a:pt x="17028" y="21919"/>
                </a:lnTo>
                <a:lnTo>
                  <a:pt x="18972" y="23502"/>
                </a:lnTo>
                <a:lnTo>
                  <a:pt x="20268" y="25829"/>
                </a:lnTo>
                <a:lnTo>
                  <a:pt x="21132" y="28649"/>
                </a:lnTo>
                <a:lnTo>
                  <a:pt x="22978" y="30530"/>
                </a:lnTo>
                <a:lnTo>
                  <a:pt x="25479" y="31783"/>
                </a:lnTo>
                <a:lnTo>
                  <a:pt x="28416" y="32619"/>
                </a:lnTo>
                <a:lnTo>
                  <a:pt x="35066" y="33548"/>
                </a:lnTo>
                <a:lnTo>
                  <a:pt x="38618" y="33795"/>
                </a:lnTo>
                <a:lnTo>
                  <a:pt x="43525" y="32690"/>
                </a:lnTo>
                <a:lnTo>
                  <a:pt x="49337" y="30684"/>
                </a:lnTo>
                <a:lnTo>
                  <a:pt x="55752" y="28076"/>
                </a:lnTo>
                <a:lnTo>
                  <a:pt x="67648" y="26338"/>
                </a:lnTo>
                <a:lnTo>
                  <a:pt x="83199" y="25179"/>
                </a:lnTo>
                <a:lnTo>
                  <a:pt x="101185" y="24406"/>
                </a:lnTo>
                <a:lnTo>
                  <a:pt x="114447" y="22621"/>
                </a:lnTo>
                <a:lnTo>
                  <a:pt x="124558" y="20160"/>
                </a:lnTo>
                <a:lnTo>
                  <a:pt x="132569" y="17251"/>
                </a:lnTo>
                <a:lnTo>
                  <a:pt x="142990" y="15311"/>
                </a:lnTo>
                <a:lnTo>
                  <a:pt x="155016" y="14017"/>
                </a:lnTo>
                <a:lnTo>
                  <a:pt x="168115" y="13155"/>
                </a:lnTo>
                <a:lnTo>
                  <a:pt x="206374" y="12197"/>
                </a:lnTo>
                <a:lnTo>
                  <a:pt x="229023" y="11942"/>
                </a:lnTo>
                <a:lnTo>
                  <a:pt x="245392" y="13041"/>
                </a:lnTo>
                <a:lnTo>
                  <a:pt x="257575" y="15044"/>
                </a:lnTo>
                <a:lnTo>
                  <a:pt x="266967" y="17649"/>
                </a:lnTo>
                <a:lnTo>
                  <a:pt x="273228" y="18116"/>
                </a:lnTo>
                <a:lnTo>
                  <a:pt x="277402" y="17158"/>
                </a:lnTo>
                <a:lnTo>
                  <a:pt x="285750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57"/>
          <p:cNvSpPr/>
          <p:nvPr/>
        </p:nvSpPr>
        <p:spPr>
          <a:xfrm>
            <a:off x="7886700" y="3691889"/>
            <a:ext cx="411480" cy="502722"/>
          </a:xfrm>
          <a:custGeom>
            <a:avLst/>
            <a:gdLst/>
            <a:ahLst/>
            <a:cxnLst/>
            <a:rect l="0" t="0" r="0" b="0"/>
            <a:pathLst>
              <a:path w="411480" h="502722">
                <a:moveTo>
                  <a:pt x="411479" y="0"/>
                </a:moveTo>
                <a:lnTo>
                  <a:pt x="405412" y="6069"/>
                </a:lnTo>
                <a:lnTo>
                  <a:pt x="402354" y="7856"/>
                </a:lnTo>
                <a:lnTo>
                  <a:pt x="391983" y="11641"/>
                </a:lnTo>
                <a:lnTo>
                  <a:pt x="384612" y="17028"/>
                </a:lnTo>
                <a:lnTo>
                  <a:pt x="379597" y="18972"/>
                </a:lnTo>
                <a:lnTo>
                  <a:pt x="367253" y="21132"/>
                </a:lnTo>
                <a:lnTo>
                  <a:pt x="360405" y="22978"/>
                </a:lnTo>
                <a:lnTo>
                  <a:pt x="353300" y="25479"/>
                </a:lnTo>
                <a:lnTo>
                  <a:pt x="346023" y="28416"/>
                </a:lnTo>
                <a:lnTo>
                  <a:pt x="337363" y="30374"/>
                </a:lnTo>
                <a:lnTo>
                  <a:pt x="327777" y="31679"/>
                </a:lnTo>
                <a:lnTo>
                  <a:pt x="309509" y="33130"/>
                </a:lnTo>
                <a:lnTo>
                  <a:pt x="297156" y="33775"/>
                </a:lnTo>
                <a:lnTo>
                  <a:pt x="287432" y="34061"/>
                </a:lnTo>
                <a:lnTo>
                  <a:pt x="268045" y="34223"/>
                </a:lnTo>
                <a:lnTo>
                  <a:pt x="85099" y="34290"/>
                </a:lnTo>
                <a:lnTo>
                  <a:pt x="80863" y="36830"/>
                </a:lnTo>
                <a:lnTo>
                  <a:pt x="79309" y="41064"/>
                </a:lnTo>
                <a:lnTo>
                  <a:pt x="79802" y="55771"/>
                </a:lnTo>
                <a:lnTo>
                  <a:pt x="79948" y="74945"/>
                </a:lnTo>
                <a:lnTo>
                  <a:pt x="80009" y="247764"/>
                </a:lnTo>
                <a:lnTo>
                  <a:pt x="80009" y="241294"/>
                </a:lnTo>
                <a:lnTo>
                  <a:pt x="86077" y="234338"/>
                </a:lnTo>
                <a:lnTo>
                  <a:pt x="89134" y="232425"/>
                </a:lnTo>
                <a:lnTo>
                  <a:pt x="99505" y="228464"/>
                </a:lnTo>
                <a:lnTo>
                  <a:pt x="110621" y="219811"/>
                </a:lnTo>
                <a:lnTo>
                  <a:pt x="118168" y="212841"/>
                </a:lnTo>
                <a:lnTo>
                  <a:pt x="123228" y="210474"/>
                </a:lnTo>
                <a:lnTo>
                  <a:pt x="135625" y="207844"/>
                </a:lnTo>
                <a:lnTo>
                  <a:pt x="146214" y="203289"/>
                </a:lnTo>
                <a:lnTo>
                  <a:pt x="150816" y="200296"/>
                </a:lnTo>
                <a:lnTo>
                  <a:pt x="162703" y="196971"/>
                </a:lnTo>
                <a:lnTo>
                  <a:pt x="169429" y="196084"/>
                </a:lnTo>
                <a:lnTo>
                  <a:pt x="180288" y="191712"/>
                </a:lnTo>
                <a:lnTo>
                  <a:pt x="184962" y="188768"/>
                </a:lnTo>
                <a:lnTo>
                  <a:pt x="196929" y="185497"/>
                </a:lnTo>
                <a:lnTo>
                  <a:pt x="203675" y="184625"/>
                </a:lnTo>
                <a:lnTo>
                  <a:pt x="209443" y="185313"/>
                </a:lnTo>
                <a:lnTo>
                  <a:pt x="214558" y="187042"/>
                </a:lnTo>
                <a:lnTo>
                  <a:pt x="223629" y="191080"/>
                </a:lnTo>
                <a:lnTo>
                  <a:pt x="231894" y="192875"/>
                </a:lnTo>
                <a:lnTo>
                  <a:pt x="243187" y="197059"/>
                </a:lnTo>
                <a:lnTo>
                  <a:pt x="255403" y="201882"/>
                </a:lnTo>
                <a:lnTo>
                  <a:pt x="265065" y="204026"/>
                </a:lnTo>
                <a:lnTo>
                  <a:pt x="273593" y="208365"/>
                </a:lnTo>
                <a:lnTo>
                  <a:pt x="285535" y="217948"/>
                </a:lnTo>
                <a:lnTo>
                  <a:pt x="289416" y="221499"/>
                </a:lnTo>
                <a:lnTo>
                  <a:pt x="292003" y="226406"/>
                </a:lnTo>
                <a:lnTo>
                  <a:pt x="294879" y="238632"/>
                </a:lnTo>
                <a:lnTo>
                  <a:pt x="296915" y="246718"/>
                </a:lnTo>
                <a:lnTo>
                  <a:pt x="299544" y="255919"/>
                </a:lnTo>
                <a:lnTo>
                  <a:pt x="302566" y="265863"/>
                </a:lnTo>
                <a:lnTo>
                  <a:pt x="305923" y="280298"/>
                </a:lnTo>
                <a:lnTo>
                  <a:pt x="306820" y="285925"/>
                </a:lnTo>
                <a:lnTo>
                  <a:pt x="306146" y="294757"/>
                </a:lnTo>
                <a:lnTo>
                  <a:pt x="304427" y="305725"/>
                </a:lnTo>
                <a:lnTo>
                  <a:pt x="302011" y="318117"/>
                </a:lnTo>
                <a:lnTo>
                  <a:pt x="295940" y="345432"/>
                </a:lnTo>
                <a:lnTo>
                  <a:pt x="292544" y="359828"/>
                </a:lnTo>
                <a:lnTo>
                  <a:pt x="289009" y="371966"/>
                </a:lnTo>
                <a:lnTo>
                  <a:pt x="285382" y="382597"/>
                </a:lnTo>
                <a:lnTo>
                  <a:pt x="281695" y="392225"/>
                </a:lnTo>
                <a:lnTo>
                  <a:pt x="276697" y="402453"/>
                </a:lnTo>
                <a:lnTo>
                  <a:pt x="270824" y="413082"/>
                </a:lnTo>
                <a:lnTo>
                  <a:pt x="264369" y="423979"/>
                </a:lnTo>
                <a:lnTo>
                  <a:pt x="257526" y="432513"/>
                </a:lnTo>
                <a:lnTo>
                  <a:pt x="250424" y="439472"/>
                </a:lnTo>
                <a:lnTo>
                  <a:pt x="243149" y="445382"/>
                </a:lnTo>
                <a:lnTo>
                  <a:pt x="231679" y="455334"/>
                </a:lnTo>
                <a:lnTo>
                  <a:pt x="221078" y="463991"/>
                </a:lnTo>
                <a:lnTo>
                  <a:pt x="214696" y="468078"/>
                </a:lnTo>
                <a:lnTo>
                  <a:pt x="207900" y="472072"/>
                </a:lnTo>
                <a:lnTo>
                  <a:pt x="200829" y="476005"/>
                </a:lnTo>
                <a:lnTo>
                  <a:pt x="186201" y="483761"/>
                </a:lnTo>
                <a:lnTo>
                  <a:pt x="163685" y="495268"/>
                </a:lnTo>
                <a:lnTo>
                  <a:pt x="154843" y="497819"/>
                </a:lnTo>
                <a:lnTo>
                  <a:pt x="145138" y="499519"/>
                </a:lnTo>
                <a:lnTo>
                  <a:pt x="134859" y="500653"/>
                </a:lnTo>
                <a:lnTo>
                  <a:pt x="126735" y="501409"/>
                </a:lnTo>
                <a:lnTo>
                  <a:pt x="114323" y="502249"/>
                </a:lnTo>
                <a:lnTo>
                  <a:pt x="104574" y="502622"/>
                </a:lnTo>
                <a:lnTo>
                  <a:pt x="100196" y="502721"/>
                </a:lnTo>
                <a:lnTo>
                  <a:pt x="96007" y="501518"/>
                </a:lnTo>
                <a:lnTo>
                  <a:pt x="84044" y="495026"/>
                </a:lnTo>
                <a:lnTo>
                  <a:pt x="72456" y="491268"/>
                </a:lnTo>
                <a:lnTo>
                  <a:pt x="59709" y="482676"/>
                </a:lnTo>
                <a:lnTo>
                  <a:pt x="47280" y="475719"/>
                </a:lnTo>
                <a:lnTo>
                  <a:pt x="36676" y="471781"/>
                </a:lnTo>
                <a:lnTo>
                  <a:pt x="32071" y="470731"/>
                </a:lnTo>
                <a:lnTo>
                  <a:pt x="29001" y="468761"/>
                </a:lnTo>
                <a:lnTo>
                  <a:pt x="26954" y="466178"/>
                </a:lnTo>
                <a:lnTo>
                  <a:pt x="25589" y="463185"/>
                </a:lnTo>
                <a:lnTo>
                  <a:pt x="15544" y="449257"/>
                </a:lnTo>
                <a:lnTo>
                  <a:pt x="11972" y="436556"/>
                </a:lnTo>
                <a:lnTo>
                  <a:pt x="8283" y="431939"/>
                </a:lnTo>
                <a:lnTo>
                  <a:pt x="0" y="4114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58"/>
          <p:cNvSpPr/>
          <p:nvPr/>
        </p:nvSpPr>
        <p:spPr>
          <a:xfrm>
            <a:off x="8298179" y="3646182"/>
            <a:ext cx="537212" cy="599738"/>
          </a:xfrm>
          <a:custGeom>
            <a:avLst/>
            <a:gdLst/>
            <a:ahLst/>
            <a:cxnLst/>
            <a:rect l="0" t="0" r="0" b="0"/>
            <a:pathLst>
              <a:path w="537212" h="599738">
                <a:moveTo>
                  <a:pt x="0" y="274307"/>
                </a:moveTo>
                <a:lnTo>
                  <a:pt x="0" y="322639"/>
                </a:lnTo>
                <a:lnTo>
                  <a:pt x="1271" y="326848"/>
                </a:lnTo>
                <a:lnTo>
                  <a:pt x="7855" y="338841"/>
                </a:lnTo>
                <a:lnTo>
                  <a:pt x="11641" y="351707"/>
                </a:lnTo>
                <a:lnTo>
                  <a:pt x="18972" y="369772"/>
                </a:lnTo>
                <a:lnTo>
                  <a:pt x="21132" y="379389"/>
                </a:lnTo>
                <a:lnTo>
                  <a:pt x="22348" y="398012"/>
                </a:lnTo>
                <a:lnTo>
                  <a:pt x="23789" y="403767"/>
                </a:lnTo>
                <a:lnTo>
                  <a:pt x="30614" y="419205"/>
                </a:lnTo>
                <a:lnTo>
                  <a:pt x="32656" y="432263"/>
                </a:lnTo>
                <a:lnTo>
                  <a:pt x="36951" y="446533"/>
                </a:lnTo>
                <a:lnTo>
                  <a:pt x="41823" y="460072"/>
                </a:lnTo>
                <a:lnTo>
                  <a:pt x="47106" y="478644"/>
                </a:lnTo>
                <a:lnTo>
                  <a:pt x="51724" y="489272"/>
                </a:lnTo>
                <a:lnTo>
                  <a:pt x="57343" y="501438"/>
                </a:lnTo>
                <a:lnTo>
                  <a:pt x="61089" y="512088"/>
                </a:lnTo>
                <a:lnTo>
                  <a:pt x="65250" y="530694"/>
                </a:lnTo>
                <a:lnTo>
                  <a:pt x="70487" y="544044"/>
                </a:lnTo>
                <a:lnTo>
                  <a:pt x="75778" y="554210"/>
                </a:lnTo>
                <a:lnTo>
                  <a:pt x="78129" y="562962"/>
                </a:lnTo>
                <a:lnTo>
                  <a:pt x="79453" y="575029"/>
                </a:lnTo>
                <a:lnTo>
                  <a:pt x="80909" y="577659"/>
                </a:lnTo>
                <a:lnTo>
                  <a:pt x="83150" y="579412"/>
                </a:lnTo>
                <a:lnTo>
                  <a:pt x="85913" y="580580"/>
                </a:lnTo>
                <a:lnTo>
                  <a:pt x="87755" y="582629"/>
                </a:lnTo>
                <a:lnTo>
                  <a:pt x="88984" y="585265"/>
                </a:lnTo>
                <a:lnTo>
                  <a:pt x="89803" y="588293"/>
                </a:lnTo>
                <a:lnTo>
                  <a:pt x="94099" y="595043"/>
                </a:lnTo>
                <a:lnTo>
                  <a:pt x="97023" y="598622"/>
                </a:lnTo>
                <a:lnTo>
                  <a:pt x="98972" y="599737"/>
                </a:lnTo>
                <a:lnTo>
                  <a:pt x="100271" y="599210"/>
                </a:lnTo>
                <a:lnTo>
                  <a:pt x="102357" y="595308"/>
                </a:lnTo>
                <a:lnTo>
                  <a:pt x="102719" y="588564"/>
                </a:lnTo>
                <a:lnTo>
                  <a:pt x="102825" y="511777"/>
                </a:lnTo>
                <a:lnTo>
                  <a:pt x="101571" y="477070"/>
                </a:lnTo>
                <a:lnTo>
                  <a:pt x="99464" y="441233"/>
                </a:lnTo>
                <a:lnTo>
                  <a:pt x="95006" y="376437"/>
                </a:lnTo>
                <a:lnTo>
                  <a:pt x="93025" y="334938"/>
                </a:lnTo>
                <a:lnTo>
                  <a:pt x="93767" y="305838"/>
                </a:lnTo>
                <a:lnTo>
                  <a:pt x="101421" y="160412"/>
                </a:lnTo>
                <a:lnTo>
                  <a:pt x="103174" y="147577"/>
                </a:lnTo>
                <a:lnTo>
                  <a:pt x="110439" y="122175"/>
                </a:lnTo>
                <a:lnTo>
                  <a:pt x="112584" y="106787"/>
                </a:lnTo>
                <a:lnTo>
                  <a:pt x="113792" y="89911"/>
                </a:lnTo>
                <a:lnTo>
                  <a:pt x="117461" y="77630"/>
                </a:lnTo>
                <a:lnTo>
                  <a:pt x="120218" y="70799"/>
                </a:lnTo>
                <a:lnTo>
                  <a:pt x="123325" y="66245"/>
                </a:lnTo>
                <a:lnTo>
                  <a:pt x="126667" y="63209"/>
                </a:lnTo>
                <a:lnTo>
                  <a:pt x="130164" y="61185"/>
                </a:lnTo>
                <a:lnTo>
                  <a:pt x="132497" y="58566"/>
                </a:lnTo>
                <a:lnTo>
                  <a:pt x="134051" y="55550"/>
                </a:lnTo>
                <a:lnTo>
                  <a:pt x="135088" y="52269"/>
                </a:lnTo>
                <a:lnTo>
                  <a:pt x="137049" y="50082"/>
                </a:lnTo>
                <a:lnTo>
                  <a:pt x="139626" y="48624"/>
                </a:lnTo>
                <a:lnTo>
                  <a:pt x="145876" y="47004"/>
                </a:lnTo>
                <a:lnTo>
                  <a:pt x="152887" y="46284"/>
                </a:lnTo>
                <a:lnTo>
                  <a:pt x="156535" y="44821"/>
                </a:lnTo>
                <a:lnTo>
                  <a:pt x="163975" y="39810"/>
                </a:lnTo>
                <a:lnTo>
                  <a:pt x="174902" y="36736"/>
                </a:lnTo>
                <a:lnTo>
                  <a:pt x="181371" y="35917"/>
                </a:lnTo>
                <a:lnTo>
                  <a:pt x="205493" y="31619"/>
                </a:lnTo>
                <a:lnTo>
                  <a:pt x="220815" y="28695"/>
                </a:lnTo>
                <a:lnTo>
                  <a:pt x="234841" y="26746"/>
                </a:lnTo>
                <a:lnTo>
                  <a:pt x="248001" y="25446"/>
                </a:lnTo>
                <a:lnTo>
                  <a:pt x="260584" y="24580"/>
                </a:lnTo>
                <a:lnTo>
                  <a:pt x="271513" y="22733"/>
                </a:lnTo>
                <a:lnTo>
                  <a:pt x="281339" y="20231"/>
                </a:lnTo>
                <a:lnTo>
                  <a:pt x="290430" y="17293"/>
                </a:lnTo>
                <a:lnTo>
                  <a:pt x="300300" y="15335"/>
                </a:lnTo>
                <a:lnTo>
                  <a:pt x="310690" y="14029"/>
                </a:lnTo>
                <a:lnTo>
                  <a:pt x="321427" y="13158"/>
                </a:lnTo>
                <a:lnTo>
                  <a:pt x="331125" y="12578"/>
                </a:lnTo>
                <a:lnTo>
                  <a:pt x="348674" y="11933"/>
                </a:lnTo>
                <a:lnTo>
                  <a:pt x="358179" y="10491"/>
                </a:lnTo>
                <a:lnTo>
                  <a:pt x="368326" y="8260"/>
                </a:lnTo>
                <a:lnTo>
                  <a:pt x="378901" y="5502"/>
                </a:lnTo>
                <a:lnTo>
                  <a:pt x="389761" y="3664"/>
                </a:lnTo>
                <a:lnTo>
                  <a:pt x="400810" y="2439"/>
                </a:lnTo>
                <a:lnTo>
                  <a:pt x="411987" y="1622"/>
                </a:lnTo>
                <a:lnTo>
                  <a:pt x="421978" y="1077"/>
                </a:lnTo>
                <a:lnTo>
                  <a:pt x="439853" y="472"/>
                </a:lnTo>
                <a:lnTo>
                  <a:pt x="464197" y="131"/>
                </a:lnTo>
                <a:lnTo>
                  <a:pt x="514259" y="0"/>
                </a:lnTo>
                <a:lnTo>
                  <a:pt x="518099" y="1266"/>
                </a:lnTo>
                <a:lnTo>
                  <a:pt x="520660" y="3380"/>
                </a:lnTo>
                <a:lnTo>
                  <a:pt x="522367" y="6059"/>
                </a:lnTo>
                <a:lnTo>
                  <a:pt x="524775" y="7845"/>
                </a:lnTo>
                <a:lnTo>
                  <a:pt x="527650" y="9036"/>
                </a:lnTo>
                <a:lnTo>
                  <a:pt x="530837" y="9830"/>
                </a:lnTo>
                <a:lnTo>
                  <a:pt x="532961" y="11629"/>
                </a:lnTo>
                <a:lnTo>
                  <a:pt x="534378" y="14098"/>
                </a:lnTo>
                <a:lnTo>
                  <a:pt x="537211" y="228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59"/>
          <p:cNvSpPr/>
          <p:nvPr/>
        </p:nvSpPr>
        <p:spPr>
          <a:xfrm>
            <a:off x="8549640" y="3760634"/>
            <a:ext cx="354330" cy="354008"/>
          </a:xfrm>
          <a:custGeom>
            <a:avLst/>
            <a:gdLst/>
            <a:ahLst/>
            <a:cxnLst/>
            <a:rect l="0" t="0" r="0" b="0"/>
            <a:pathLst>
              <a:path w="354330" h="354008">
                <a:moveTo>
                  <a:pt x="0" y="34125"/>
                </a:moveTo>
                <a:lnTo>
                  <a:pt x="0" y="21990"/>
                </a:lnTo>
                <a:lnTo>
                  <a:pt x="1270" y="18415"/>
                </a:lnTo>
                <a:lnTo>
                  <a:pt x="3386" y="16032"/>
                </a:lnTo>
                <a:lnTo>
                  <a:pt x="11665" y="12114"/>
                </a:lnTo>
                <a:lnTo>
                  <a:pt x="19206" y="9291"/>
                </a:lnTo>
                <a:lnTo>
                  <a:pt x="28044" y="6139"/>
                </a:lnTo>
                <a:lnTo>
                  <a:pt x="36476" y="4038"/>
                </a:lnTo>
                <a:lnTo>
                  <a:pt x="44637" y="2637"/>
                </a:lnTo>
                <a:lnTo>
                  <a:pt x="52618" y="1703"/>
                </a:lnTo>
                <a:lnTo>
                  <a:pt x="60478" y="1081"/>
                </a:lnTo>
                <a:lnTo>
                  <a:pt x="68259" y="666"/>
                </a:lnTo>
                <a:lnTo>
                  <a:pt x="75986" y="389"/>
                </a:lnTo>
                <a:lnTo>
                  <a:pt x="105064" y="0"/>
                </a:lnTo>
                <a:lnTo>
                  <a:pt x="113222" y="1215"/>
                </a:lnTo>
                <a:lnTo>
                  <a:pt x="119931" y="3295"/>
                </a:lnTo>
                <a:lnTo>
                  <a:pt x="132042" y="8993"/>
                </a:lnTo>
                <a:lnTo>
                  <a:pt x="145892" y="15759"/>
                </a:lnTo>
                <a:lnTo>
                  <a:pt x="153141" y="20611"/>
                </a:lnTo>
                <a:lnTo>
                  <a:pt x="160514" y="26386"/>
                </a:lnTo>
                <a:lnTo>
                  <a:pt x="167969" y="32775"/>
                </a:lnTo>
                <a:lnTo>
                  <a:pt x="172939" y="39576"/>
                </a:lnTo>
                <a:lnTo>
                  <a:pt x="176252" y="46649"/>
                </a:lnTo>
                <a:lnTo>
                  <a:pt x="178462" y="53904"/>
                </a:lnTo>
                <a:lnTo>
                  <a:pt x="179934" y="60011"/>
                </a:lnTo>
                <a:lnTo>
                  <a:pt x="181571" y="70184"/>
                </a:lnTo>
                <a:lnTo>
                  <a:pt x="182006" y="75944"/>
                </a:lnTo>
                <a:lnTo>
                  <a:pt x="182298" y="82325"/>
                </a:lnTo>
                <a:lnTo>
                  <a:pt x="182492" y="89118"/>
                </a:lnTo>
                <a:lnTo>
                  <a:pt x="181351" y="94917"/>
                </a:lnTo>
                <a:lnTo>
                  <a:pt x="176697" y="104747"/>
                </a:lnTo>
                <a:lnTo>
                  <a:pt x="170395" y="116737"/>
                </a:lnTo>
                <a:lnTo>
                  <a:pt x="156001" y="145129"/>
                </a:lnTo>
                <a:lnTo>
                  <a:pt x="149720" y="153848"/>
                </a:lnTo>
                <a:lnTo>
                  <a:pt x="141724" y="163471"/>
                </a:lnTo>
                <a:lnTo>
                  <a:pt x="132582" y="173696"/>
                </a:lnTo>
                <a:lnTo>
                  <a:pt x="125218" y="183052"/>
                </a:lnTo>
                <a:lnTo>
                  <a:pt x="119038" y="191830"/>
                </a:lnTo>
                <a:lnTo>
                  <a:pt x="113649" y="200222"/>
                </a:lnTo>
                <a:lnTo>
                  <a:pt x="108785" y="207086"/>
                </a:lnTo>
                <a:lnTo>
                  <a:pt x="99995" y="218100"/>
                </a:lnTo>
                <a:lnTo>
                  <a:pt x="94603" y="224085"/>
                </a:lnTo>
                <a:lnTo>
                  <a:pt x="81840" y="237509"/>
                </a:lnTo>
                <a:lnTo>
                  <a:pt x="66441" y="253278"/>
                </a:lnTo>
                <a:lnTo>
                  <a:pt x="62073" y="260237"/>
                </a:lnTo>
                <a:lnTo>
                  <a:pt x="57892" y="268687"/>
                </a:lnTo>
                <a:lnTo>
                  <a:pt x="53835" y="278129"/>
                </a:lnTo>
                <a:lnTo>
                  <a:pt x="48590" y="286965"/>
                </a:lnTo>
                <a:lnTo>
                  <a:pt x="42553" y="295395"/>
                </a:lnTo>
                <a:lnTo>
                  <a:pt x="35989" y="303555"/>
                </a:lnTo>
                <a:lnTo>
                  <a:pt x="31612" y="310265"/>
                </a:lnTo>
                <a:lnTo>
                  <a:pt x="26749" y="321108"/>
                </a:lnTo>
                <a:lnTo>
                  <a:pt x="24589" y="330160"/>
                </a:lnTo>
                <a:lnTo>
                  <a:pt x="24012" y="334352"/>
                </a:lnTo>
                <a:lnTo>
                  <a:pt x="22358" y="337146"/>
                </a:lnTo>
                <a:lnTo>
                  <a:pt x="19985" y="339009"/>
                </a:lnTo>
                <a:lnTo>
                  <a:pt x="17133" y="340252"/>
                </a:lnTo>
                <a:lnTo>
                  <a:pt x="16502" y="342350"/>
                </a:lnTo>
                <a:lnTo>
                  <a:pt x="17351" y="345018"/>
                </a:lnTo>
                <a:lnTo>
                  <a:pt x="21771" y="352359"/>
                </a:lnTo>
                <a:lnTo>
                  <a:pt x="23404" y="352961"/>
                </a:lnTo>
                <a:lnTo>
                  <a:pt x="31770" y="353809"/>
                </a:lnTo>
                <a:lnTo>
                  <a:pt x="38672" y="354007"/>
                </a:lnTo>
                <a:lnTo>
                  <a:pt x="42292" y="352790"/>
                </a:lnTo>
                <a:lnTo>
                  <a:pt x="49700" y="348051"/>
                </a:lnTo>
                <a:lnTo>
                  <a:pt x="60611" y="345098"/>
                </a:lnTo>
                <a:lnTo>
                  <a:pt x="67078" y="344310"/>
                </a:lnTo>
                <a:lnTo>
                  <a:pt x="75198" y="342515"/>
                </a:lnTo>
                <a:lnTo>
                  <a:pt x="84422" y="340049"/>
                </a:lnTo>
                <a:lnTo>
                  <a:pt x="94381" y="337134"/>
                </a:lnTo>
                <a:lnTo>
                  <a:pt x="156940" y="320897"/>
                </a:lnTo>
                <a:lnTo>
                  <a:pt x="175747" y="315476"/>
                </a:lnTo>
                <a:lnTo>
                  <a:pt x="190824" y="310593"/>
                </a:lnTo>
                <a:lnTo>
                  <a:pt x="203416" y="306067"/>
                </a:lnTo>
                <a:lnTo>
                  <a:pt x="219430" y="303050"/>
                </a:lnTo>
                <a:lnTo>
                  <a:pt x="237727" y="301038"/>
                </a:lnTo>
                <a:lnTo>
                  <a:pt x="257544" y="299698"/>
                </a:lnTo>
                <a:lnTo>
                  <a:pt x="289724" y="298207"/>
                </a:lnTo>
                <a:lnTo>
                  <a:pt x="303638" y="297810"/>
                </a:lnTo>
                <a:lnTo>
                  <a:pt x="314186" y="298815"/>
                </a:lnTo>
                <a:lnTo>
                  <a:pt x="322488" y="300756"/>
                </a:lnTo>
                <a:lnTo>
                  <a:pt x="329291" y="303319"/>
                </a:lnTo>
                <a:lnTo>
                  <a:pt x="340238" y="309553"/>
                </a:lnTo>
                <a:lnTo>
                  <a:pt x="344935" y="312994"/>
                </a:lnTo>
                <a:lnTo>
                  <a:pt x="348067" y="316558"/>
                </a:lnTo>
                <a:lnTo>
                  <a:pt x="350154" y="320204"/>
                </a:lnTo>
                <a:lnTo>
                  <a:pt x="352473" y="327642"/>
                </a:lnTo>
                <a:lnTo>
                  <a:pt x="353093" y="331403"/>
                </a:lnTo>
                <a:lnTo>
                  <a:pt x="354329" y="3427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60"/>
          <p:cNvSpPr/>
          <p:nvPr/>
        </p:nvSpPr>
        <p:spPr>
          <a:xfrm>
            <a:off x="7829550" y="4389119"/>
            <a:ext cx="971551" cy="22391"/>
          </a:xfrm>
          <a:custGeom>
            <a:avLst/>
            <a:gdLst/>
            <a:ahLst/>
            <a:cxnLst/>
            <a:rect l="0" t="0" r="0" b="0"/>
            <a:pathLst>
              <a:path w="971551" h="22391">
                <a:moveTo>
                  <a:pt x="0" y="0"/>
                </a:moveTo>
                <a:lnTo>
                  <a:pt x="47669" y="0"/>
                </a:lnTo>
                <a:lnTo>
                  <a:pt x="52099" y="1270"/>
                </a:lnTo>
                <a:lnTo>
                  <a:pt x="56322" y="3387"/>
                </a:lnTo>
                <a:lnTo>
                  <a:pt x="60408" y="6068"/>
                </a:lnTo>
                <a:lnTo>
                  <a:pt x="64402" y="7856"/>
                </a:lnTo>
                <a:lnTo>
                  <a:pt x="68335" y="9047"/>
                </a:lnTo>
                <a:lnTo>
                  <a:pt x="72226" y="9841"/>
                </a:lnTo>
                <a:lnTo>
                  <a:pt x="76091" y="10371"/>
                </a:lnTo>
                <a:lnTo>
                  <a:pt x="83771" y="10960"/>
                </a:lnTo>
                <a:lnTo>
                  <a:pt x="109636" y="11368"/>
                </a:lnTo>
                <a:lnTo>
                  <a:pt x="118810" y="11389"/>
                </a:lnTo>
                <a:lnTo>
                  <a:pt x="132546" y="12673"/>
                </a:lnTo>
                <a:lnTo>
                  <a:pt x="149324" y="14799"/>
                </a:lnTo>
                <a:lnTo>
                  <a:pt x="168130" y="17486"/>
                </a:lnTo>
                <a:lnTo>
                  <a:pt x="183206" y="19277"/>
                </a:lnTo>
                <a:lnTo>
                  <a:pt x="195798" y="20472"/>
                </a:lnTo>
                <a:lnTo>
                  <a:pt x="206731" y="21268"/>
                </a:lnTo>
                <a:lnTo>
                  <a:pt x="230530" y="20529"/>
                </a:lnTo>
                <a:lnTo>
                  <a:pt x="332747" y="14691"/>
                </a:lnTo>
                <a:lnTo>
                  <a:pt x="403956" y="12396"/>
                </a:lnTo>
                <a:lnTo>
                  <a:pt x="446645" y="11717"/>
                </a:lnTo>
                <a:lnTo>
                  <a:pt x="755537" y="11431"/>
                </a:lnTo>
                <a:lnTo>
                  <a:pt x="769121" y="12701"/>
                </a:lnTo>
                <a:lnTo>
                  <a:pt x="784527" y="14818"/>
                </a:lnTo>
                <a:lnTo>
                  <a:pt x="801148" y="17498"/>
                </a:lnTo>
                <a:lnTo>
                  <a:pt x="814768" y="19286"/>
                </a:lnTo>
                <a:lnTo>
                  <a:pt x="826389" y="20477"/>
                </a:lnTo>
                <a:lnTo>
                  <a:pt x="836676" y="21271"/>
                </a:lnTo>
                <a:lnTo>
                  <a:pt x="847344" y="21801"/>
                </a:lnTo>
                <a:lnTo>
                  <a:pt x="869357" y="22390"/>
                </a:lnTo>
                <a:lnTo>
                  <a:pt x="879291" y="21277"/>
                </a:lnTo>
                <a:lnTo>
                  <a:pt x="888454" y="19265"/>
                </a:lnTo>
                <a:lnTo>
                  <a:pt x="897102" y="16653"/>
                </a:lnTo>
                <a:lnTo>
                  <a:pt x="904138" y="14912"/>
                </a:lnTo>
                <a:lnTo>
                  <a:pt x="910098" y="13752"/>
                </a:lnTo>
                <a:lnTo>
                  <a:pt x="915342" y="12978"/>
                </a:lnTo>
                <a:lnTo>
                  <a:pt x="921378" y="12462"/>
                </a:lnTo>
                <a:lnTo>
                  <a:pt x="934857" y="11889"/>
                </a:lnTo>
                <a:lnTo>
                  <a:pt x="971550" y="114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61"/>
          <p:cNvSpPr/>
          <p:nvPr/>
        </p:nvSpPr>
        <p:spPr>
          <a:xfrm>
            <a:off x="2242062" y="3411086"/>
            <a:ext cx="363511" cy="1069474"/>
          </a:xfrm>
          <a:custGeom>
            <a:avLst/>
            <a:gdLst/>
            <a:ahLst/>
            <a:cxnLst/>
            <a:rect l="0" t="0" r="0" b="0"/>
            <a:pathLst>
              <a:path w="363511" h="1069474">
                <a:moveTo>
                  <a:pt x="55368" y="97923"/>
                </a:moveTo>
                <a:lnTo>
                  <a:pt x="45526" y="78241"/>
                </a:lnTo>
                <a:lnTo>
                  <a:pt x="35126" y="66566"/>
                </a:lnTo>
                <a:lnTo>
                  <a:pt x="17111" y="48278"/>
                </a:lnTo>
                <a:lnTo>
                  <a:pt x="14623" y="44506"/>
                </a:lnTo>
                <a:lnTo>
                  <a:pt x="11859" y="36929"/>
                </a:lnTo>
                <a:lnTo>
                  <a:pt x="9852" y="34400"/>
                </a:lnTo>
                <a:lnTo>
                  <a:pt x="7244" y="32715"/>
                </a:lnTo>
                <a:lnTo>
                  <a:pt x="4235" y="31591"/>
                </a:lnTo>
                <a:lnTo>
                  <a:pt x="2229" y="29572"/>
                </a:lnTo>
                <a:lnTo>
                  <a:pt x="892" y="26956"/>
                </a:lnTo>
                <a:lnTo>
                  <a:pt x="0" y="23942"/>
                </a:lnTo>
                <a:lnTo>
                  <a:pt x="676" y="21932"/>
                </a:lnTo>
                <a:lnTo>
                  <a:pt x="2397" y="20593"/>
                </a:lnTo>
                <a:lnTo>
                  <a:pt x="8965" y="17834"/>
                </a:lnTo>
                <a:lnTo>
                  <a:pt x="20351" y="12375"/>
                </a:lnTo>
                <a:lnTo>
                  <a:pt x="30491" y="9102"/>
                </a:lnTo>
                <a:lnTo>
                  <a:pt x="40501" y="7647"/>
                </a:lnTo>
                <a:lnTo>
                  <a:pt x="46727" y="7259"/>
                </a:lnTo>
                <a:lnTo>
                  <a:pt x="53417" y="7001"/>
                </a:lnTo>
                <a:lnTo>
                  <a:pt x="61687" y="5558"/>
                </a:lnTo>
                <a:lnTo>
                  <a:pt x="71011" y="3327"/>
                </a:lnTo>
                <a:lnTo>
                  <a:pt x="81036" y="569"/>
                </a:lnTo>
                <a:lnTo>
                  <a:pt x="90260" y="0"/>
                </a:lnTo>
                <a:lnTo>
                  <a:pt x="98949" y="892"/>
                </a:lnTo>
                <a:lnTo>
                  <a:pt x="107282" y="2756"/>
                </a:lnTo>
                <a:lnTo>
                  <a:pt x="115377" y="3998"/>
                </a:lnTo>
                <a:lnTo>
                  <a:pt x="123314" y="4827"/>
                </a:lnTo>
                <a:lnTo>
                  <a:pt x="131145" y="5379"/>
                </a:lnTo>
                <a:lnTo>
                  <a:pt x="136366" y="7017"/>
                </a:lnTo>
                <a:lnTo>
                  <a:pt x="139847" y="9379"/>
                </a:lnTo>
                <a:lnTo>
                  <a:pt x="142167" y="12224"/>
                </a:lnTo>
                <a:lnTo>
                  <a:pt x="151518" y="18772"/>
                </a:lnTo>
                <a:lnTo>
                  <a:pt x="157568" y="22295"/>
                </a:lnTo>
                <a:lnTo>
                  <a:pt x="164141" y="25915"/>
                </a:lnTo>
                <a:lnTo>
                  <a:pt x="178218" y="33323"/>
                </a:lnTo>
                <a:lnTo>
                  <a:pt x="185528" y="38346"/>
                </a:lnTo>
                <a:lnTo>
                  <a:pt x="192941" y="44236"/>
                </a:lnTo>
                <a:lnTo>
                  <a:pt x="200423" y="50701"/>
                </a:lnTo>
                <a:lnTo>
                  <a:pt x="212124" y="61272"/>
                </a:lnTo>
                <a:lnTo>
                  <a:pt x="222827" y="71474"/>
                </a:lnTo>
                <a:lnTo>
                  <a:pt x="236051" y="84475"/>
                </a:lnTo>
                <a:lnTo>
                  <a:pt x="247008" y="98720"/>
                </a:lnTo>
                <a:lnTo>
                  <a:pt x="251708" y="106074"/>
                </a:lnTo>
                <a:lnTo>
                  <a:pt x="259921" y="116057"/>
                </a:lnTo>
                <a:lnTo>
                  <a:pt x="270477" y="127793"/>
                </a:lnTo>
                <a:lnTo>
                  <a:pt x="282593" y="140696"/>
                </a:lnTo>
                <a:lnTo>
                  <a:pt x="291942" y="153108"/>
                </a:lnTo>
                <a:lnTo>
                  <a:pt x="299444" y="165194"/>
                </a:lnTo>
                <a:lnTo>
                  <a:pt x="305715" y="177060"/>
                </a:lnTo>
                <a:lnTo>
                  <a:pt x="312436" y="191321"/>
                </a:lnTo>
                <a:lnTo>
                  <a:pt x="326677" y="224100"/>
                </a:lnTo>
                <a:lnTo>
                  <a:pt x="334700" y="253062"/>
                </a:lnTo>
                <a:lnTo>
                  <a:pt x="340805" y="282444"/>
                </a:lnTo>
                <a:lnTo>
                  <a:pt x="345989" y="300947"/>
                </a:lnTo>
                <a:lnTo>
                  <a:pt x="351985" y="320903"/>
                </a:lnTo>
                <a:lnTo>
                  <a:pt x="358648" y="353235"/>
                </a:lnTo>
                <a:lnTo>
                  <a:pt x="361609" y="380305"/>
                </a:lnTo>
                <a:lnTo>
                  <a:pt x="362925" y="405037"/>
                </a:lnTo>
                <a:lnTo>
                  <a:pt x="363510" y="428728"/>
                </a:lnTo>
                <a:lnTo>
                  <a:pt x="362500" y="460848"/>
                </a:lnTo>
                <a:lnTo>
                  <a:pt x="357817" y="517457"/>
                </a:lnTo>
                <a:lnTo>
                  <a:pt x="354791" y="541442"/>
                </a:lnTo>
                <a:lnTo>
                  <a:pt x="351503" y="561243"/>
                </a:lnTo>
                <a:lnTo>
                  <a:pt x="348041" y="578253"/>
                </a:lnTo>
                <a:lnTo>
                  <a:pt x="340653" y="606103"/>
                </a:lnTo>
                <a:lnTo>
                  <a:pt x="309794" y="711481"/>
                </a:lnTo>
                <a:lnTo>
                  <a:pt x="286059" y="787657"/>
                </a:lnTo>
                <a:lnTo>
                  <a:pt x="269141" y="839393"/>
                </a:lnTo>
                <a:lnTo>
                  <a:pt x="257904" y="863075"/>
                </a:lnTo>
                <a:lnTo>
                  <a:pt x="251352" y="874725"/>
                </a:lnTo>
                <a:lnTo>
                  <a:pt x="240685" y="897828"/>
                </a:lnTo>
                <a:lnTo>
                  <a:pt x="236063" y="909323"/>
                </a:lnTo>
                <a:lnTo>
                  <a:pt x="229171" y="923337"/>
                </a:lnTo>
                <a:lnTo>
                  <a:pt x="220766" y="939029"/>
                </a:lnTo>
                <a:lnTo>
                  <a:pt x="203808" y="969588"/>
                </a:lnTo>
                <a:lnTo>
                  <a:pt x="192038" y="991637"/>
                </a:lnTo>
                <a:lnTo>
                  <a:pt x="185851" y="1002342"/>
                </a:lnTo>
                <a:lnTo>
                  <a:pt x="179187" y="1013289"/>
                </a:lnTo>
                <a:lnTo>
                  <a:pt x="162376" y="1040031"/>
                </a:lnTo>
                <a:lnTo>
                  <a:pt x="151200" y="1053168"/>
                </a:lnTo>
                <a:lnTo>
                  <a:pt x="144289" y="1060467"/>
                </a:lnTo>
                <a:lnTo>
                  <a:pt x="135378" y="1069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562"/>
          <p:cNvSpPr/>
          <p:nvPr/>
        </p:nvSpPr>
        <p:spPr>
          <a:xfrm>
            <a:off x="2205990" y="4366259"/>
            <a:ext cx="605791" cy="274259"/>
          </a:xfrm>
          <a:custGeom>
            <a:avLst/>
            <a:gdLst/>
            <a:ahLst/>
            <a:cxnLst/>
            <a:rect l="0" t="0" r="0" b="0"/>
            <a:pathLst>
              <a:path w="605791" h="274259">
                <a:moveTo>
                  <a:pt x="0" y="0"/>
                </a:moveTo>
                <a:lnTo>
                  <a:pt x="0" y="15909"/>
                </a:lnTo>
                <a:lnTo>
                  <a:pt x="1270" y="19496"/>
                </a:lnTo>
                <a:lnTo>
                  <a:pt x="6067" y="26868"/>
                </a:lnTo>
                <a:lnTo>
                  <a:pt x="7855" y="31883"/>
                </a:lnTo>
                <a:lnTo>
                  <a:pt x="9046" y="37765"/>
                </a:lnTo>
                <a:lnTo>
                  <a:pt x="9841" y="44227"/>
                </a:lnTo>
                <a:lnTo>
                  <a:pt x="10370" y="49805"/>
                </a:lnTo>
                <a:lnTo>
                  <a:pt x="10723" y="54794"/>
                </a:lnTo>
                <a:lnTo>
                  <a:pt x="10959" y="59389"/>
                </a:lnTo>
                <a:lnTo>
                  <a:pt x="12386" y="64993"/>
                </a:lnTo>
                <a:lnTo>
                  <a:pt x="14607" y="71269"/>
                </a:lnTo>
                <a:lnTo>
                  <a:pt x="17358" y="77992"/>
                </a:lnTo>
                <a:lnTo>
                  <a:pt x="19192" y="83745"/>
                </a:lnTo>
                <a:lnTo>
                  <a:pt x="20414" y="88850"/>
                </a:lnTo>
                <a:lnTo>
                  <a:pt x="21230" y="93523"/>
                </a:lnTo>
                <a:lnTo>
                  <a:pt x="20503" y="99179"/>
                </a:lnTo>
                <a:lnTo>
                  <a:pt x="18749" y="105490"/>
                </a:lnTo>
                <a:lnTo>
                  <a:pt x="16309" y="112237"/>
                </a:lnTo>
                <a:lnTo>
                  <a:pt x="14682" y="119274"/>
                </a:lnTo>
                <a:lnTo>
                  <a:pt x="13598" y="126507"/>
                </a:lnTo>
                <a:lnTo>
                  <a:pt x="12875" y="133868"/>
                </a:lnTo>
                <a:lnTo>
                  <a:pt x="13663" y="145125"/>
                </a:lnTo>
                <a:lnTo>
                  <a:pt x="15459" y="158981"/>
                </a:lnTo>
                <a:lnTo>
                  <a:pt x="17926" y="174567"/>
                </a:lnTo>
                <a:lnTo>
                  <a:pt x="19570" y="186228"/>
                </a:lnTo>
                <a:lnTo>
                  <a:pt x="20667" y="195273"/>
                </a:lnTo>
                <a:lnTo>
                  <a:pt x="21398" y="202572"/>
                </a:lnTo>
                <a:lnTo>
                  <a:pt x="21885" y="208708"/>
                </a:lnTo>
                <a:lnTo>
                  <a:pt x="22210" y="214069"/>
                </a:lnTo>
                <a:lnTo>
                  <a:pt x="22427" y="218913"/>
                </a:lnTo>
                <a:lnTo>
                  <a:pt x="22667" y="231068"/>
                </a:lnTo>
                <a:lnTo>
                  <a:pt x="22731" y="237866"/>
                </a:lnTo>
                <a:lnTo>
                  <a:pt x="24044" y="243667"/>
                </a:lnTo>
                <a:lnTo>
                  <a:pt x="26189" y="248805"/>
                </a:lnTo>
                <a:lnTo>
                  <a:pt x="28889" y="253500"/>
                </a:lnTo>
                <a:lnTo>
                  <a:pt x="31960" y="257900"/>
                </a:lnTo>
                <a:lnTo>
                  <a:pt x="38757" y="266176"/>
                </a:lnTo>
                <a:lnTo>
                  <a:pt x="43657" y="271907"/>
                </a:lnTo>
                <a:lnTo>
                  <a:pt x="45614" y="272712"/>
                </a:lnTo>
                <a:lnTo>
                  <a:pt x="54437" y="273844"/>
                </a:lnTo>
                <a:lnTo>
                  <a:pt x="72534" y="274258"/>
                </a:lnTo>
                <a:lnTo>
                  <a:pt x="83461" y="270906"/>
                </a:lnTo>
                <a:lnTo>
                  <a:pt x="95513" y="266453"/>
                </a:lnTo>
                <a:lnTo>
                  <a:pt x="110709" y="262676"/>
                </a:lnTo>
                <a:lnTo>
                  <a:pt x="123711" y="257292"/>
                </a:lnTo>
                <a:lnTo>
                  <a:pt x="211550" y="218651"/>
                </a:lnTo>
                <a:lnTo>
                  <a:pt x="254889" y="200472"/>
                </a:lnTo>
                <a:lnTo>
                  <a:pt x="276605" y="192068"/>
                </a:lnTo>
                <a:lnTo>
                  <a:pt x="338497" y="169375"/>
                </a:lnTo>
                <a:lnTo>
                  <a:pt x="352665" y="163717"/>
                </a:lnTo>
                <a:lnTo>
                  <a:pt x="364649" y="158675"/>
                </a:lnTo>
                <a:lnTo>
                  <a:pt x="376450" y="154043"/>
                </a:lnTo>
                <a:lnTo>
                  <a:pt x="399721" y="145511"/>
                </a:lnTo>
                <a:lnTo>
                  <a:pt x="412530" y="140188"/>
                </a:lnTo>
                <a:lnTo>
                  <a:pt x="426150" y="134098"/>
                </a:lnTo>
                <a:lnTo>
                  <a:pt x="454830" y="120560"/>
                </a:lnTo>
                <a:lnTo>
                  <a:pt x="484510" y="106076"/>
                </a:lnTo>
                <a:lnTo>
                  <a:pt x="498266" y="99927"/>
                </a:lnTo>
                <a:lnTo>
                  <a:pt x="511247" y="94559"/>
                </a:lnTo>
                <a:lnTo>
                  <a:pt x="523711" y="89709"/>
                </a:lnTo>
                <a:lnTo>
                  <a:pt x="534561" y="85206"/>
                </a:lnTo>
                <a:lnTo>
                  <a:pt x="553389" y="76816"/>
                </a:lnTo>
                <a:lnTo>
                  <a:pt x="572201" y="71021"/>
                </a:lnTo>
                <a:lnTo>
                  <a:pt x="585819" y="69303"/>
                </a:lnTo>
                <a:lnTo>
                  <a:pt x="588666" y="67792"/>
                </a:lnTo>
                <a:lnTo>
                  <a:pt x="590564" y="65515"/>
                </a:lnTo>
                <a:lnTo>
                  <a:pt x="591829" y="62727"/>
                </a:lnTo>
                <a:lnTo>
                  <a:pt x="593942" y="60868"/>
                </a:lnTo>
                <a:lnTo>
                  <a:pt x="596621" y="59629"/>
                </a:lnTo>
                <a:lnTo>
                  <a:pt x="605790" y="57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563"/>
          <p:cNvSpPr/>
          <p:nvPr/>
        </p:nvSpPr>
        <p:spPr>
          <a:xfrm>
            <a:off x="2846540" y="3760470"/>
            <a:ext cx="45250" cy="45720"/>
          </a:xfrm>
          <a:custGeom>
            <a:avLst/>
            <a:gdLst/>
            <a:ahLst/>
            <a:cxnLst/>
            <a:rect l="0" t="0" r="0" b="0"/>
            <a:pathLst>
              <a:path w="45250" h="45720">
                <a:moveTo>
                  <a:pt x="10960" y="45719"/>
                </a:moveTo>
                <a:lnTo>
                  <a:pt x="1118" y="35878"/>
                </a:lnTo>
                <a:lnTo>
                  <a:pt x="589" y="34079"/>
                </a:lnTo>
                <a:lnTo>
                  <a:pt x="236" y="31609"/>
                </a:lnTo>
                <a:lnTo>
                  <a:pt x="0" y="28692"/>
                </a:lnTo>
                <a:lnTo>
                  <a:pt x="1113" y="26748"/>
                </a:lnTo>
                <a:lnTo>
                  <a:pt x="3125" y="25452"/>
                </a:lnTo>
                <a:lnTo>
                  <a:pt x="5737" y="24588"/>
                </a:lnTo>
                <a:lnTo>
                  <a:pt x="7478" y="22742"/>
                </a:lnTo>
                <a:lnTo>
                  <a:pt x="8638" y="20241"/>
                </a:lnTo>
                <a:lnTo>
                  <a:pt x="9412" y="17304"/>
                </a:lnTo>
                <a:lnTo>
                  <a:pt x="11198" y="15346"/>
                </a:lnTo>
                <a:lnTo>
                  <a:pt x="13659" y="14040"/>
                </a:lnTo>
                <a:lnTo>
                  <a:pt x="20665" y="11945"/>
                </a:lnTo>
                <a:lnTo>
                  <a:pt x="22510" y="10503"/>
                </a:lnTo>
                <a:lnTo>
                  <a:pt x="25010" y="8272"/>
                </a:lnTo>
                <a:lnTo>
                  <a:pt x="27946" y="5514"/>
                </a:lnTo>
                <a:lnTo>
                  <a:pt x="31174" y="3676"/>
                </a:lnTo>
                <a:lnTo>
                  <a:pt x="34596" y="2451"/>
                </a:lnTo>
                <a:lnTo>
                  <a:pt x="4524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64"/>
          <p:cNvSpPr/>
          <p:nvPr/>
        </p:nvSpPr>
        <p:spPr>
          <a:xfrm>
            <a:off x="2846070" y="3990798"/>
            <a:ext cx="34291" cy="55423"/>
          </a:xfrm>
          <a:custGeom>
            <a:avLst/>
            <a:gdLst/>
            <a:ahLst/>
            <a:cxnLst/>
            <a:rect l="0" t="0" r="0" b="0"/>
            <a:pathLst>
              <a:path w="34291" h="55423">
                <a:moveTo>
                  <a:pt x="34290" y="21131"/>
                </a:moveTo>
                <a:lnTo>
                  <a:pt x="34290" y="0"/>
                </a:lnTo>
                <a:lnTo>
                  <a:pt x="34290" y="8264"/>
                </a:lnTo>
                <a:lnTo>
                  <a:pt x="33019" y="10013"/>
                </a:lnTo>
                <a:lnTo>
                  <a:pt x="30903" y="12449"/>
                </a:lnTo>
                <a:lnTo>
                  <a:pt x="28222" y="15343"/>
                </a:lnTo>
                <a:lnTo>
                  <a:pt x="26434" y="18543"/>
                </a:lnTo>
                <a:lnTo>
                  <a:pt x="25243" y="21946"/>
                </a:lnTo>
                <a:lnTo>
                  <a:pt x="24448" y="25484"/>
                </a:lnTo>
                <a:lnTo>
                  <a:pt x="22649" y="29113"/>
                </a:lnTo>
                <a:lnTo>
                  <a:pt x="20179" y="32803"/>
                </a:lnTo>
                <a:lnTo>
                  <a:pt x="17263" y="36532"/>
                </a:lnTo>
                <a:lnTo>
                  <a:pt x="15318" y="40289"/>
                </a:lnTo>
                <a:lnTo>
                  <a:pt x="14022" y="44063"/>
                </a:lnTo>
                <a:lnTo>
                  <a:pt x="13158" y="47849"/>
                </a:lnTo>
                <a:lnTo>
                  <a:pt x="11312" y="50373"/>
                </a:lnTo>
                <a:lnTo>
                  <a:pt x="8811" y="52056"/>
                </a:lnTo>
                <a:lnTo>
                  <a:pt x="0" y="554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65"/>
          <p:cNvSpPr/>
          <p:nvPr/>
        </p:nvSpPr>
        <p:spPr>
          <a:xfrm>
            <a:off x="2708910" y="3863339"/>
            <a:ext cx="514351" cy="45721"/>
          </a:xfrm>
          <a:custGeom>
            <a:avLst/>
            <a:gdLst/>
            <a:ahLst/>
            <a:cxnLst/>
            <a:rect l="0" t="0" r="0" b="0"/>
            <a:pathLst>
              <a:path w="514351" h="45721">
                <a:moveTo>
                  <a:pt x="0" y="45720"/>
                </a:moveTo>
                <a:lnTo>
                  <a:pt x="96815" y="45720"/>
                </a:lnTo>
                <a:lnTo>
                  <a:pt x="116613" y="44450"/>
                </a:lnTo>
                <a:lnTo>
                  <a:pt x="136162" y="42334"/>
                </a:lnTo>
                <a:lnTo>
                  <a:pt x="155545" y="39653"/>
                </a:lnTo>
                <a:lnTo>
                  <a:pt x="172276" y="36595"/>
                </a:lnTo>
                <a:lnTo>
                  <a:pt x="187241" y="33287"/>
                </a:lnTo>
                <a:lnTo>
                  <a:pt x="201027" y="29812"/>
                </a:lnTo>
                <a:lnTo>
                  <a:pt x="214028" y="27494"/>
                </a:lnTo>
                <a:lnTo>
                  <a:pt x="226505" y="25950"/>
                </a:lnTo>
                <a:lnTo>
                  <a:pt x="238633" y="24920"/>
                </a:lnTo>
                <a:lnTo>
                  <a:pt x="254339" y="22964"/>
                </a:lnTo>
                <a:lnTo>
                  <a:pt x="292109" y="17403"/>
                </a:lnTo>
                <a:lnTo>
                  <a:pt x="330909" y="10698"/>
                </a:lnTo>
                <a:lnTo>
                  <a:pt x="350146" y="7132"/>
                </a:lnTo>
                <a:lnTo>
                  <a:pt x="366780" y="4755"/>
                </a:lnTo>
                <a:lnTo>
                  <a:pt x="381680" y="3170"/>
                </a:lnTo>
                <a:lnTo>
                  <a:pt x="395423" y="2114"/>
                </a:lnTo>
                <a:lnTo>
                  <a:pt x="412205" y="1409"/>
                </a:lnTo>
                <a:lnTo>
                  <a:pt x="451172" y="627"/>
                </a:lnTo>
                <a:lnTo>
                  <a:pt x="465881" y="1688"/>
                </a:lnTo>
                <a:lnTo>
                  <a:pt x="476957" y="3666"/>
                </a:lnTo>
                <a:lnTo>
                  <a:pt x="495227" y="9130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566"/>
          <p:cNvSpPr/>
          <p:nvPr/>
        </p:nvSpPr>
        <p:spPr>
          <a:xfrm>
            <a:off x="3200400" y="3474788"/>
            <a:ext cx="685801" cy="605541"/>
          </a:xfrm>
          <a:custGeom>
            <a:avLst/>
            <a:gdLst/>
            <a:ahLst/>
            <a:cxnLst/>
            <a:rect l="0" t="0" r="0" b="0"/>
            <a:pathLst>
              <a:path w="685801" h="605541">
                <a:moveTo>
                  <a:pt x="0" y="560001"/>
                </a:moveTo>
                <a:lnTo>
                  <a:pt x="6068" y="566070"/>
                </a:lnTo>
                <a:lnTo>
                  <a:pt x="9125" y="567857"/>
                </a:lnTo>
                <a:lnTo>
                  <a:pt x="19496" y="571642"/>
                </a:lnTo>
                <a:lnTo>
                  <a:pt x="30612" y="578973"/>
                </a:lnTo>
                <a:lnTo>
                  <a:pt x="38158" y="581133"/>
                </a:lnTo>
                <a:lnTo>
                  <a:pt x="55615" y="582350"/>
                </a:lnTo>
                <a:lnTo>
                  <a:pt x="69591" y="586021"/>
                </a:lnTo>
                <a:lnTo>
                  <a:pt x="82999" y="591886"/>
                </a:lnTo>
                <a:lnTo>
                  <a:pt x="97687" y="601057"/>
                </a:lnTo>
                <a:lnTo>
                  <a:pt x="106070" y="603649"/>
                </a:lnTo>
                <a:lnTo>
                  <a:pt x="123418" y="605540"/>
                </a:lnTo>
                <a:lnTo>
                  <a:pt x="124188" y="604330"/>
                </a:lnTo>
                <a:lnTo>
                  <a:pt x="125045" y="599600"/>
                </a:lnTo>
                <a:lnTo>
                  <a:pt x="125640" y="582557"/>
                </a:lnTo>
                <a:lnTo>
                  <a:pt x="125669" y="578848"/>
                </a:lnTo>
                <a:lnTo>
                  <a:pt x="124419" y="575106"/>
                </a:lnTo>
                <a:lnTo>
                  <a:pt x="119644" y="567561"/>
                </a:lnTo>
                <a:lnTo>
                  <a:pt x="116675" y="556588"/>
                </a:lnTo>
                <a:lnTo>
                  <a:pt x="114085" y="543244"/>
                </a:lnTo>
                <a:lnTo>
                  <a:pt x="108701" y="528847"/>
                </a:lnTo>
                <a:lnTo>
                  <a:pt x="105461" y="513982"/>
                </a:lnTo>
                <a:lnTo>
                  <a:pt x="102752" y="497638"/>
                </a:lnTo>
                <a:lnTo>
                  <a:pt x="100251" y="487946"/>
                </a:lnTo>
                <a:lnTo>
                  <a:pt x="97314" y="477675"/>
                </a:lnTo>
                <a:lnTo>
                  <a:pt x="94050" y="459488"/>
                </a:lnTo>
                <a:lnTo>
                  <a:pt x="92600" y="441669"/>
                </a:lnTo>
                <a:lnTo>
                  <a:pt x="91956" y="421049"/>
                </a:lnTo>
                <a:lnTo>
                  <a:pt x="90513" y="410217"/>
                </a:lnTo>
                <a:lnTo>
                  <a:pt x="88282" y="399185"/>
                </a:lnTo>
                <a:lnTo>
                  <a:pt x="85525" y="388021"/>
                </a:lnTo>
                <a:lnTo>
                  <a:pt x="83686" y="376767"/>
                </a:lnTo>
                <a:lnTo>
                  <a:pt x="82461" y="365456"/>
                </a:lnTo>
                <a:lnTo>
                  <a:pt x="81644" y="354104"/>
                </a:lnTo>
                <a:lnTo>
                  <a:pt x="81099" y="340187"/>
                </a:lnTo>
                <a:lnTo>
                  <a:pt x="80494" y="307790"/>
                </a:lnTo>
                <a:lnTo>
                  <a:pt x="79063" y="292800"/>
                </a:lnTo>
                <a:lnTo>
                  <a:pt x="76838" y="278997"/>
                </a:lnTo>
                <a:lnTo>
                  <a:pt x="74085" y="265985"/>
                </a:lnTo>
                <a:lnTo>
                  <a:pt x="72250" y="254771"/>
                </a:lnTo>
                <a:lnTo>
                  <a:pt x="71027" y="244754"/>
                </a:lnTo>
                <a:lnTo>
                  <a:pt x="69667" y="226851"/>
                </a:lnTo>
                <a:lnTo>
                  <a:pt x="69063" y="210428"/>
                </a:lnTo>
                <a:lnTo>
                  <a:pt x="68723" y="186902"/>
                </a:lnTo>
                <a:lnTo>
                  <a:pt x="69945" y="180458"/>
                </a:lnTo>
                <a:lnTo>
                  <a:pt x="76463" y="164052"/>
                </a:lnTo>
                <a:lnTo>
                  <a:pt x="78433" y="150767"/>
                </a:lnTo>
                <a:lnTo>
                  <a:pt x="80229" y="144939"/>
                </a:lnTo>
                <a:lnTo>
                  <a:pt x="89712" y="128451"/>
                </a:lnTo>
                <a:lnTo>
                  <a:pt x="96996" y="120420"/>
                </a:lnTo>
                <a:lnTo>
                  <a:pt x="100223" y="118357"/>
                </a:lnTo>
                <a:lnTo>
                  <a:pt x="117916" y="111660"/>
                </a:lnTo>
                <a:lnTo>
                  <a:pt x="133687" y="105469"/>
                </a:lnTo>
                <a:lnTo>
                  <a:pt x="145004" y="102040"/>
                </a:lnTo>
                <a:lnTo>
                  <a:pt x="157629" y="98483"/>
                </a:lnTo>
                <a:lnTo>
                  <a:pt x="181817" y="91146"/>
                </a:lnTo>
                <a:lnTo>
                  <a:pt x="193601" y="87411"/>
                </a:lnTo>
                <a:lnTo>
                  <a:pt x="233788" y="76488"/>
                </a:lnTo>
                <a:lnTo>
                  <a:pt x="310147" y="56058"/>
                </a:lnTo>
                <a:lnTo>
                  <a:pt x="336305" y="48779"/>
                </a:lnTo>
                <a:lnTo>
                  <a:pt x="357553" y="43927"/>
                </a:lnTo>
                <a:lnTo>
                  <a:pt x="375529" y="40691"/>
                </a:lnTo>
                <a:lnTo>
                  <a:pt x="391322" y="38535"/>
                </a:lnTo>
                <a:lnTo>
                  <a:pt x="410741" y="34557"/>
                </a:lnTo>
                <a:lnTo>
                  <a:pt x="432577" y="29365"/>
                </a:lnTo>
                <a:lnTo>
                  <a:pt x="456025" y="23364"/>
                </a:lnTo>
                <a:lnTo>
                  <a:pt x="492237" y="13309"/>
                </a:lnTo>
                <a:lnTo>
                  <a:pt x="507228" y="8850"/>
                </a:lnTo>
                <a:lnTo>
                  <a:pt x="521032" y="5877"/>
                </a:lnTo>
                <a:lnTo>
                  <a:pt x="534044" y="3895"/>
                </a:lnTo>
                <a:lnTo>
                  <a:pt x="546530" y="2574"/>
                </a:lnTo>
                <a:lnTo>
                  <a:pt x="558663" y="1693"/>
                </a:lnTo>
                <a:lnTo>
                  <a:pt x="570562" y="1106"/>
                </a:lnTo>
                <a:lnTo>
                  <a:pt x="592673" y="454"/>
                </a:lnTo>
                <a:lnTo>
                  <a:pt x="630950" y="35"/>
                </a:lnTo>
                <a:lnTo>
                  <a:pt x="641613" y="0"/>
                </a:lnTo>
                <a:lnTo>
                  <a:pt x="649992" y="1247"/>
                </a:lnTo>
                <a:lnTo>
                  <a:pt x="667852" y="7800"/>
                </a:lnTo>
                <a:lnTo>
                  <a:pt x="676976" y="9779"/>
                </a:lnTo>
                <a:lnTo>
                  <a:pt x="679917" y="11576"/>
                </a:lnTo>
                <a:lnTo>
                  <a:pt x="681878" y="14045"/>
                </a:lnTo>
                <a:lnTo>
                  <a:pt x="685800" y="227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567"/>
          <p:cNvSpPr/>
          <p:nvPr/>
        </p:nvSpPr>
        <p:spPr>
          <a:xfrm>
            <a:off x="3486150" y="3658089"/>
            <a:ext cx="445771" cy="340617"/>
          </a:xfrm>
          <a:custGeom>
            <a:avLst/>
            <a:gdLst/>
            <a:ahLst/>
            <a:cxnLst/>
            <a:rect l="0" t="0" r="0" b="0"/>
            <a:pathLst>
              <a:path w="445771" h="340617">
                <a:moveTo>
                  <a:pt x="0" y="56661"/>
                </a:moveTo>
                <a:lnTo>
                  <a:pt x="0" y="44525"/>
                </a:lnTo>
                <a:lnTo>
                  <a:pt x="1270" y="39680"/>
                </a:lnTo>
                <a:lnTo>
                  <a:pt x="6067" y="30910"/>
                </a:lnTo>
                <a:lnTo>
                  <a:pt x="15820" y="22779"/>
                </a:lnTo>
                <a:lnTo>
                  <a:pt x="27351" y="16202"/>
                </a:lnTo>
                <a:lnTo>
                  <a:pt x="36709" y="13279"/>
                </a:lnTo>
                <a:lnTo>
                  <a:pt x="43523" y="12500"/>
                </a:lnTo>
                <a:lnTo>
                  <a:pt x="51875" y="11980"/>
                </a:lnTo>
                <a:lnTo>
                  <a:pt x="61253" y="11633"/>
                </a:lnTo>
                <a:lnTo>
                  <a:pt x="70045" y="10132"/>
                </a:lnTo>
                <a:lnTo>
                  <a:pt x="78447" y="7862"/>
                </a:lnTo>
                <a:lnTo>
                  <a:pt x="86588" y="5078"/>
                </a:lnTo>
                <a:lnTo>
                  <a:pt x="94555" y="3222"/>
                </a:lnTo>
                <a:lnTo>
                  <a:pt x="102406" y="1985"/>
                </a:lnTo>
                <a:lnTo>
                  <a:pt x="110181" y="1160"/>
                </a:lnTo>
                <a:lnTo>
                  <a:pt x="119174" y="610"/>
                </a:lnTo>
                <a:lnTo>
                  <a:pt x="139325" y="0"/>
                </a:lnTo>
                <a:lnTo>
                  <a:pt x="148764" y="1106"/>
                </a:lnTo>
                <a:lnTo>
                  <a:pt x="157596" y="3115"/>
                </a:lnTo>
                <a:lnTo>
                  <a:pt x="166024" y="5723"/>
                </a:lnTo>
                <a:lnTo>
                  <a:pt x="178775" y="12008"/>
                </a:lnTo>
                <a:lnTo>
                  <a:pt x="183953" y="15463"/>
                </a:lnTo>
                <a:lnTo>
                  <a:pt x="193093" y="26074"/>
                </a:lnTo>
                <a:lnTo>
                  <a:pt x="197309" y="32459"/>
                </a:lnTo>
                <a:lnTo>
                  <a:pt x="205379" y="42941"/>
                </a:lnTo>
                <a:lnTo>
                  <a:pt x="209309" y="47514"/>
                </a:lnTo>
                <a:lnTo>
                  <a:pt x="211929" y="54373"/>
                </a:lnTo>
                <a:lnTo>
                  <a:pt x="213676" y="62755"/>
                </a:lnTo>
                <a:lnTo>
                  <a:pt x="214841" y="72154"/>
                </a:lnTo>
                <a:lnTo>
                  <a:pt x="214347" y="80959"/>
                </a:lnTo>
                <a:lnTo>
                  <a:pt x="212748" y="89370"/>
                </a:lnTo>
                <a:lnTo>
                  <a:pt x="210411" y="97517"/>
                </a:lnTo>
                <a:lnTo>
                  <a:pt x="207585" y="105488"/>
                </a:lnTo>
                <a:lnTo>
                  <a:pt x="204429" y="113342"/>
                </a:lnTo>
                <a:lnTo>
                  <a:pt x="201056" y="121119"/>
                </a:lnTo>
                <a:lnTo>
                  <a:pt x="197537" y="130112"/>
                </a:lnTo>
                <a:lnTo>
                  <a:pt x="190241" y="150266"/>
                </a:lnTo>
                <a:lnTo>
                  <a:pt x="185247" y="160974"/>
                </a:lnTo>
                <a:lnTo>
                  <a:pt x="179378" y="171923"/>
                </a:lnTo>
                <a:lnTo>
                  <a:pt x="172925" y="183032"/>
                </a:lnTo>
                <a:lnTo>
                  <a:pt x="166083" y="192978"/>
                </a:lnTo>
                <a:lnTo>
                  <a:pt x="158982" y="202149"/>
                </a:lnTo>
                <a:lnTo>
                  <a:pt x="151708" y="210803"/>
                </a:lnTo>
                <a:lnTo>
                  <a:pt x="133465" y="233965"/>
                </a:lnTo>
                <a:lnTo>
                  <a:pt x="123267" y="247254"/>
                </a:lnTo>
                <a:lnTo>
                  <a:pt x="115198" y="258652"/>
                </a:lnTo>
                <a:lnTo>
                  <a:pt x="108548" y="268792"/>
                </a:lnTo>
                <a:lnTo>
                  <a:pt x="102846" y="278091"/>
                </a:lnTo>
                <a:lnTo>
                  <a:pt x="97773" y="285561"/>
                </a:lnTo>
                <a:lnTo>
                  <a:pt x="93122" y="291811"/>
                </a:lnTo>
                <a:lnTo>
                  <a:pt x="84568" y="302142"/>
                </a:lnTo>
                <a:lnTo>
                  <a:pt x="76532" y="310966"/>
                </a:lnTo>
                <a:lnTo>
                  <a:pt x="73881" y="315098"/>
                </a:lnTo>
                <a:lnTo>
                  <a:pt x="70150" y="325710"/>
                </a:lnTo>
                <a:lnTo>
                  <a:pt x="69278" y="328638"/>
                </a:lnTo>
                <a:lnTo>
                  <a:pt x="68786" y="336354"/>
                </a:lnTo>
                <a:lnTo>
                  <a:pt x="69987" y="338373"/>
                </a:lnTo>
                <a:lnTo>
                  <a:pt x="72058" y="339719"/>
                </a:lnTo>
                <a:lnTo>
                  <a:pt x="74709" y="340616"/>
                </a:lnTo>
                <a:lnTo>
                  <a:pt x="79015" y="339944"/>
                </a:lnTo>
                <a:lnTo>
                  <a:pt x="99753" y="332930"/>
                </a:lnTo>
                <a:lnTo>
                  <a:pt x="135672" y="322809"/>
                </a:lnTo>
                <a:lnTo>
                  <a:pt x="159358" y="315496"/>
                </a:lnTo>
                <a:lnTo>
                  <a:pt x="281076" y="275376"/>
                </a:lnTo>
                <a:lnTo>
                  <a:pt x="299144" y="268511"/>
                </a:lnTo>
                <a:lnTo>
                  <a:pt x="316269" y="261394"/>
                </a:lnTo>
                <a:lnTo>
                  <a:pt x="332766" y="254110"/>
                </a:lnTo>
                <a:lnTo>
                  <a:pt x="346304" y="249253"/>
                </a:lnTo>
                <a:lnTo>
                  <a:pt x="357869" y="246016"/>
                </a:lnTo>
                <a:lnTo>
                  <a:pt x="368119" y="243857"/>
                </a:lnTo>
                <a:lnTo>
                  <a:pt x="377493" y="242419"/>
                </a:lnTo>
                <a:lnTo>
                  <a:pt x="386282" y="241459"/>
                </a:lnTo>
                <a:lnTo>
                  <a:pt x="401551" y="240393"/>
                </a:lnTo>
                <a:lnTo>
                  <a:pt x="412570" y="239919"/>
                </a:lnTo>
                <a:lnTo>
                  <a:pt x="431982" y="239653"/>
                </a:lnTo>
                <a:lnTo>
                  <a:pt x="436578" y="240885"/>
                </a:lnTo>
                <a:lnTo>
                  <a:pt x="439642" y="242977"/>
                </a:lnTo>
                <a:lnTo>
                  <a:pt x="445770" y="2509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more examples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Find the missing values.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286000"/>
            <a:ext cx="39624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352800"/>
            <a:ext cx="4308475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SMARTPenAnnotation469"/>
          <p:cNvSpPr/>
          <p:nvPr/>
        </p:nvSpPr>
        <p:spPr>
          <a:xfrm>
            <a:off x="2388870" y="3362008"/>
            <a:ext cx="1417321" cy="89852"/>
          </a:xfrm>
          <a:custGeom>
            <a:avLst/>
            <a:gdLst/>
            <a:ahLst/>
            <a:cxnLst/>
            <a:rect l="0" t="0" r="0" b="0"/>
            <a:pathLst>
              <a:path w="1417321" h="89852">
                <a:moveTo>
                  <a:pt x="1417320" y="9842"/>
                </a:moveTo>
                <a:lnTo>
                  <a:pt x="1269894" y="9842"/>
                </a:lnTo>
                <a:lnTo>
                  <a:pt x="1245376" y="8571"/>
                </a:lnTo>
                <a:lnTo>
                  <a:pt x="1184267" y="3774"/>
                </a:lnTo>
                <a:lnTo>
                  <a:pt x="1138761" y="1986"/>
                </a:lnTo>
                <a:lnTo>
                  <a:pt x="1023852" y="0"/>
                </a:lnTo>
                <a:lnTo>
                  <a:pt x="975938" y="741"/>
                </a:lnTo>
                <a:lnTo>
                  <a:pt x="936375" y="2504"/>
                </a:lnTo>
                <a:lnTo>
                  <a:pt x="902380" y="4950"/>
                </a:lnTo>
                <a:lnTo>
                  <a:pt x="847674" y="7668"/>
                </a:lnTo>
                <a:lnTo>
                  <a:pt x="802194" y="8875"/>
                </a:lnTo>
                <a:lnTo>
                  <a:pt x="760814" y="9412"/>
                </a:lnTo>
                <a:lnTo>
                  <a:pt x="743429" y="10825"/>
                </a:lnTo>
                <a:lnTo>
                  <a:pt x="728029" y="13037"/>
                </a:lnTo>
                <a:lnTo>
                  <a:pt x="713953" y="15782"/>
                </a:lnTo>
                <a:lnTo>
                  <a:pt x="702028" y="17612"/>
                </a:lnTo>
                <a:lnTo>
                  <a:pt x="682006" y="19645"/>
                </a:lnTo>
                <a:lnTo>
                  <a:pt x="673110" y="21457"/>
                </a:lnTo>
                <a:lnTo>
                  <a:pt x="664640" y="23935"/>
                </a:lnTo>
                <a:lnTo>
                  <a:pt x="656453" y="26858"/>
                </a:lnTo>
                <a:lnTo>
                  <a:pt x="648455" y="28805"/>
                </a:lnTo>
                <a:lnTo>
                  <a:pt x="625063" y="31547"/>
                </a:lnTo>
                <a:lnTo>
                  <a:pt x="599506" y="33629"/>
                </a:lnTo>
                <a:lnTo>
                  <a:pt x="587631" y="35860"/>
                </a:lnTo>
                <a:lnTo>
                  <a:pt x="574634" y="38617"/>
                </a:lnTo>
                <a:lnTo>
                  <a:pt x="563429" y="40455"/>
                </a:lnTo>
                <a:lnTo>
                  <a:pt x="544206" y="42498"/>
                </a:lnTo>
                <a:lnTo>
                  <a:pt x="535524" y="44312"/>
                </a:lnTo>
                <a:lnTo>
                  <a:pt x="527196" y="46792"/>
                </a:lnTo>
                <a:lnTo>
                  <a:pt x="519104" y="49715"/>
                </a:lnTo>
                <a:lnTo>
                  <a:pt x="511169" y="51664"/>
                </a:lnTo>
                <a:lnTo>
                  <a:pt x="470024" y="58178"/>
                </a:lnTo>
                <a:lnTo>
                  <a:pt x="454319" y="61116"/>
                </a:lnTo>
                <a:lnTo>
                  <a:pt x="437499" y="63075"/>
                </a:lnTo>
                <a:lnTo>
                  <a:pt x="401877" y="65251"/>
                </a:lnTo>
                <a:lnTo>
                  <a:pt x="364326" y="66476"/>
                </a:lnTo>
                <a:lnTo>
                  <a:pt x="349564" y="67917"/>
                </a:lnTo>
                <a:lnTo>
                  <a:pt x="332102" y="70149"/>
                </a:lnTo>
                <a:lnTo>
                  <a:pt x="312841" y="72906"/>
                </a:lnTo>
                <a:lnTo>
                  <a:pt x="297461" y="74745"/>
                </a:lnTo>
                <a:lnTo>
                  <a:pt x="263679" y="77332"/>
                </a:lnTo>
                <a:lnTo>
                  <a:pt x="232502" y="79369"/>
                </a:lnTo>
                <a:lnTo>
                  <a:pt x="182343" y="86181"/>
                </a:lnTo>
                <a:lnTo>
                  <a:pt x="145326" y="88764"/>
                </a:lnTo>
                <a:lnTo>
                  <a:pt x="83798" y="89708"/>
                </a:lnTo>
                <a:lnTo>
                  <a:pt x="0" y="898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70"/>
          <p:cNvSpPr/>
          <p:nvPr/>
        </p:nvSpPr>
        <p:spPr>
          <a:xfrm>
            <a:off x="2402054" y="3348989"/>
            <a:ext cx="226847" cy="251231"/>
          </a:xfrm>
          <a:custGeom>
            <a:avLst/>
            <a:gdLst/>
            <a:ahLst/>
            <a:cxnLst/>
            <a:rect l="0" t="0" r="0" b="0"/>
            <a:pathLst>
              <a:path w="226847" h="251231">
                <a:moveTo>
                  <a:pt x="226846" y="0"/>
                </a:moveTo>
                <a:lnTo>
                  <a:pt x="188687" y="0"/>
                </a:lnTo>
                <a:lnTo>
                  <a:pt x="184897" y="1270"/>
                </a:lnTo>
                <a:lnTo>
                  <a:pt x="181100" y="3387"/>
                </a:lnTo>
                <a:lnTo>
                  <a:pt x="177298" y="6069"/>
                </a:lnTo>
                <a:lnTo>
                  <a:pt x="173494" y="7856"/>
                </a:lnTo>
                <a:lnTo>
                  <a:pt x="169688" y="9047"/>
                </a:lnTo>
                <a:lnTo>
                  <a:pt x="165880" y="9842"/>
                </a:lnTo>
                <a:lnTo>
                  <a:pt x="162072" y="11641"/>
                </a:lnTo>
                <a:lnTo>
                  <a:pt x="158263" y="14111"/>
                </a:lnTo>
                <a:lnTo>
                  <a:pt x="154454" y="17028"/>
                </a:lnTo>
                <a:lnTo>
                  <a:pt x="146834" y="20242"/>
                </a:lnTo>
                <a:lnTo>
                  <a:pt x="136675" y="23655"/>
                </a:lnTo>
                <a:lnTo>
                  <a:pt x="124822" y="27200"/>
                </a:lnTo>
                <a:lnTo>
                  <a:pt x="115650" y="29564"/>
                </a:lnTo>
                <a:lnTo>
                  <a:pt x="108265" y="31139"/>
                </a:lnTo>
                <a:lnTo>
                  <a:pt x="102072" y="32190"/>
                </a:lnTo>
                <a:lnTo>
                  <a:pt x="96673" y="34160"/>
                </a:lnTo>
                <a:lnTo>
                  <a:pt x="91804" y="36744"/>
                </a:lnTo>
                <a:lnTo>
                  <a:pt x="87288" y="39736"/>
                </a:lnTo>
                <a:lnTo>
                  <a:pt x="83007" y="43001"/>
                </a:lnTo>
                <a:lnTo>
                  <a:pt x="78883" y="46447"/>
                </a:lnTo>
                <a:lnTo>
                  <a:pt x="69207" y="55036"/>
                </a:lnTo>
                <a:lnTo>
                  <a:pt x="67143" y="55741"/>
                </a:lnTo>
                <a:lnTo>
                  <a:pt x="61464" y="56524"/>
                </a:lnTo>
                <a:lnTo>
                  <a:pt x="58171" y="58003"/>
                </a:lnTo>
                <a:lnTo>
                  <a:pt x="51126" y="63032"/>
                </a:lnTo>
                <a:lnTo>
                  <a:pt x="46087" y="66937"/>
                </a:lnTo>
                <a:lnTo>
                  <a:pt x="42840" y="68755"/>
                </a:lnTo>
                <a:lnTo>
                  <a:pt x="24469" y="78278"/>
                </a:lnTo>
                <a:lnTo>
                  <a:pt x="19214" y="82627"/>
                </a:lnTo>
                <a:lnTo>
                  <a:pt x="11560" y="89699"/>
                </a:lnTo>
                <a:lnTo>
                  <a:pt x="7126" y="90667"/>
                </a:lnTo>
                <a:lnTo>
                  <a:pt x="4166" y="90925"/>
                </a:lnTo>
                <a:lnTo>
                  <a:pt x="2193" y="92366"/>
                </a:lnTo>
                <a:lnTo>
                  <a:pt x="877" y="94598"/>
                </a:lnTo>
                <a:lnTo>
                  <a:pt x="0" y="97355"/>
                </a:lnTo>
                <a:lnTo>
                  <a:pt x="685" y="99193"/>
                </a:lnTo>
                <a:lnTo>
                  <a:pt x="2412" y="100419"/>
                </a:lnTo>
                <a:lnTo>
                  <a:pt x="4833" y="101237"/>
                </a:lnTo>
                <a:lnTo>
                  <a:pt x="6447" y="103051"/>
                </a:lnTo>
                <a:lnTo>
                  <a:pt x="7523" y="105531"/>
                </a:lnTo>
                <a:lnTo>
                  <a:pt x="9550" y="113787"/>
                </a:lnTo>
                <a:lnTo>
                  <a:pt x="15706" y="114148"/>
                </a:lnTo>
                <a:lnTo>
                  <a:pt x="17506" y="115469"/>
                </a:lnTo>
                <a:lnTo>
                  <a:pt x="18706" y="117619"/>
                </a:lnTo>
                <a:lnTo>
                  <a:pt x="19506" y="120323"/>
                </a:lnTo>
                <a:lnTo>
                  <a:pt x="23781" y="126714"/>
                </a:lnTo>
                <a:lnTo>
                  <a:pt x="26699" y="130196"/>
                </a:lnTo>
                <a:lnTo>
                  <a:pt x="29915" y="132518"/>
                </a:lnTo>
                <a:lnTo>
                  <a:pt x="36874" y="135097"/>
                </a:lnTo>
                <a:lnTo>
                  <a:pt x="39238" y="137055"/>
                </a:lnTo>
                <a:lnTo>
                  <a:pt x="40814" y="139630"/>
                </a:lnTo>
                <a:lnTo>
                  <a:pt x="41865" y="142617"/>
                </a:lnTo>
                <a:lnTo>
                  <a:pt x="46418" y="149322"/>
                </a:lnTo>
                <a:lnTo>
                  <a:pt x="49411" y="152888"/>
                </a:lnTo>
                <a:lnTo>
                  <a:pt x="52676" y="155266"/>
                </a:lnTo>
                <a:lnTo>
                  <a:pt x="59690" y="157907"/>
                </a:lnTo>
                <a:lnTo>
                  <a:pt x="62069" y="159882"/>
                </a:lnTo>
                <a:lnTo>
                  <a:pt x="63654" y="162468"/>
                </a:lnTo>
                <a:lnTo>
                  <a:pt x="64711" y="165462"/>
                </a:lnTo>
                <a:lnTo>
                  <a:pt x="69273" y="172175"/>
                </a:lnTo>
                <a:lnTo>
                  <a:pt x="75533" y="179392"/>
                </a:lnTo>
                <a:lnTo>
                  <a:pt x="87571" y="192095"/>
                </a:lnTo>
                <a:lnTo>
                  <a:pt x="89546" y="195374"/>
                </a:lnTo>
                <a:lnTo>
                  <a:pt x="92132" y="200099"/>
                </a:lnTo>
                <a:lnTo>
                  <a:pt x="95127" y="205790"/>
                </a:lnTo>
                <a:lnTo>
                  <a:pt x="98393" y="210853"/>
                </a:lnTo>
                <a:lnTo>
                  <a:pt x="101841" y="215499"/>
                </a:lnTo>
                <a:lnTo>
                  <a:pt x="105409" y="219866"/>
                </a:lnTo>
                <a:lnTo>
                  <a:pt x="109058" y="222778"/>
                </a:lnTo>
                <a:lnTo>
                  <a:pt x="112760" y="224718"/>
                </a:lnTo>
                <a:lnTo>
                  <a:pt x="116499" y="226012"/>
                </a:lnTo>
                <a:lnTo>
                  <a:pt x="118991" y="228145"/>
                </a:lnTo>
                <a:lnTo>
                  <a:pt x="120653" y="230837"/>
                </a:lnTo>
                <a:lnTo>
                  <a:pt x="123319" y="238214"/>
                </a:lnTo>
                <a:lnTo>
                  <a:pt x="129849" y="245560"/>
                </a:lnTo>
                <a:lnTo>
                  <a:pt x="133759" y="249713"/>
                </a:lnTo>
                <a:lnTo>
                  <a:pt x="135578" y="250295"/>
                </a:lnTo>
                <a:lnTo>
                  <a:pt x="140986" y="250942"/>
                </a:lnTo>
                <a:lnTo>
                  <a:pt x="144235" y="251230"/>
                </a:lnTo>
                <a:lnTo>
                  <a:pt x="146835" y="240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71"/>
          <p:cNvSpPr/>
          <p:nvPr/>
        </p:nvSpPr>
        <p:spPr>
          <a:xfrm>
            <a:off x="2948939" y="3188969"/>
            <a:ext cx="57151" cy="114302"/>
          </a:xfrm>
          <a:custGeom>
            <a:avLst/>
            <a:gdLst/>
            <a:ahLst/>
            <a:cxnLst/>
            <a:rect l="0" t="0" r="0" b="0"/>
            <a:pathLst>
              <a:path w="57151" h="114302">
                <a:moveTo>
                  <a:pt x="0" y="0"/>
                </a:moveTo>
                <a:lnTo>
                  <a:pt x="0" y="6068"/>
                </a:lnTo>
                <a:lnTo>
                  <a:pt x="1271" y="7856"/>
                </a:lnTo>
                <a:lnTo>
                  <a:pt x="3387" y="9047"/>
                </a:lnTo>
                <a:lnTo>
                  <a:pt x="6069" y="9842"/>
                </a:lnTo>
                <a:lnTo>
                  <a:pt x="7856" y="11642"/>
                </a:lnTo>
                <a:lnTo>
                  <a:pt x="9047" y="14111"/>
                </a:lnTo>
                <a:lnTo>
                  <a:pt x="9842" y="17027"/>
                </a:lnTo>
                <a:lnTo>
                  <a:pt x="10372" y="20242"/>
                </a:lnTo>
                <a:lnTo>
                  <a:pt x="10725" y="23655"/>
                </a:lnTo>
                <a:lnTo>
                  <a:pt x="10960" y="27200"/>
                </a:lnTo>
                <a:lnTo>
                  <a:pt x="11117" y="30834"/>
                </a:lnTo>
                <a:lnTo>
                  <a:pt x="11291" y="38258"/>
                </a:lnTo>
                <a:lnTo>
                  <a:pt x="11389" y="49577"/>
                </a:lnTo>
                <a:lnTo>
                  <a:pt x="12673" y="53371"/>
                </a:lnTo>
                <a:lnTo>
                  <a:pt x="14799" y="57171"/>
                </a:lnTo>
                <a:lnTo>
                  <a:pt x="17486" y="60974"/>
                </a:lnTo>
                <a:lnTo>
                  <a:pt x="19278" y="64780"/>
                </a:lnTo>
                <a:lnTo>
                  <a:pt x="20472" y="68587"/>
                </a:lnTo>
                <a:lnTo>
                  <a:pt x="21268" y="72395"/>
                </a:lnTo>
                <a:lnTo>
                  <a:pt x="23069" y="76203"/>
                </a:lnTo>
                <a:lnTo>
                  <a:pt x="25539" y="80012"/>
                </a:lnTo>
                <a:lnTo>
                  <a:pt x="28457" y="83821"/>
                </a:lnTo>
                <a:lnTo>
                  <a:pt x="31671" y="87631"/>
                </a:lnTo>
                <a:lnTo>
                  <a:pt x="35084" y="91441"/>
                </a:lnTo>
                <a:lnTo>
                  <a:pt x="45098" y="102201"/>
                </a:lnTo>
                <a:lnTo>
                  <a:pt x="57150" y="1143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72"/>
          <p:cNvSpPr/>
          <p:nvPr/>
        </p:nvSpPr>
        <p:spPr>
          <a:xfrm>
            <a:off x="2880360" y="3188969"/>
            <a:ext cx="182880" cy="91441"/>
          </a:xfrm>
          <a:custGeom>
            <a:avLst/>
            <a:gdLst/>
            <a:ahLst/>
            <a:cxnLst/>
            <a:rect l="0" t="0" r="0" b="0"/>
            <a:pathLst>
              <a:path w="182880" h="91441">
                <a:moveTo>
                  <a:pt x="182879" y="0"/>
                </a:moveTo>
                <a:lnTo>
                  <a:pt x="182879" y="6068"/>
                </a:lnTo>
                <a:lnTo>
                  <a:pt x="181610" y="9126"/>
                </a:lnTo>
                <a:lnTo>
                  <a:pt x="179493" y="12434"/>
                </a:lnTo>
                <a:lnTo>
                  <a:pt x="173038" y="20801"/>
                </a:lnTo>
                <a:lnTo>
                  <a:pt x="171239" y="22758"/>
                </a:lnTo>
                <a:lnTo>
                  <a:pt x="165852" y="28318"/>
                </a:lnTo>
                <a:lnTo>
                  <a:pt x="162638" y="30309"/>
                </a:lnTo>
                <a:lnTo>
                  <a:pt x="159225" y="31636"/>
                </a:lnTo>
                <a:lnTo>
                  <a:pt x="155680" y="32521"/>
                </a:lnTo>
                <a:lnTo>
                  <a:pt x="152047" y="34381"/>
                </a:lnTo>
                <a:lnTo>
                  <a:pt x="148354" y="36891"/>
                </a:lnTo>
                <a:lnTo>
                  <a:pt x="144623" y="39834"/>
                </a:lnTo>
                <a:lnTo>
                  <a:pt x="140865" y="41796"/>
                </a:lnTo>
                <a:lnTo>
                  <a:pt x="137090" y="43104"/>
                </a:lnTo>
                <a:lnTo>
                  <a:pt x="133303" y="43976"/>
                </a:lnTo>
                <a:lnTo>
                  <a:pt x="129509" y="44558"/>
                </a:lnTo>
                <a:lnTo>
                  <a:pt x="125709" y="44945"/>
                </a:lnTo>
                <a:lnTo>
                  <a:pt x="121906" y="45204"/>
                </a:lnTo>
                <a:lnTo>
                  <a:pt x="116830" y="46646"/>
                </a:lnTo>
                <a:lnTo>
                  <a:pt x="110907" y="48878"/>
                </a:lnTo>
                <a:lnTo>
                  <a:pt x="104418" y="51635"/>
                </a:lnTo>
                <a:lnTo>
                  <a:pt x="98822" y="53473"/>
                </a:lnTo>
                <a:lnTo>
                  <a:pt x="93821" y="54699"/>
                </a:lnTo>
                <a:lnTo>
                  <a:pt x="89217" y="55516"/>
                </a:lnTo>
                <a:lnTo>
                  <a:pt x="84878" y="57331"/>
                </a:lnTo>
                <a:lnTo>
                  <a:pt x="80715" y="59811"/>
                </a:lnTo>
                <a:lnTo>
                  <a:pt x="76670" y="62734"/>
                </a:lnTo>
                <a:lnTo>
                  <a:pt x="71433" y="65953"/>
                </a:lnTo>
                <a:lnTo>
                  <a:pt x="65402" y="69369"/>
                </a:lnTo>
                <a:lnTo>
                  <a:pt x="58841" y="72916"/>
                </a:lnTo>
                <a:lnTo>
                  <a:pt x="49387" y="76551"/>
                </a:lnTo>
                <a:lnTo>
                  <a:pt x="38005" y="80244"/>
                </a:lnTo>
                <a:lnTo>
                  <a:pt x="0" y="914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73"/>
          <p:cNvSpPr/>
          <p:nvPr/>
        </p:nvSpPr>
        <p:spPr>
          <a:xfrm>
            <a:off x="2891789" y="3200400"/>
            <a:ext cx="171451" cy="57151"/>
          </a:xfrm>
          <a:custGeom>
            <a:avLst/>
            <a:gdLst/>
            <a:ahLst/>
            <a:cxnLst/>
            <a:rect l="0" t="0" r="0" b="0"/>
            <a:pathLst>
              <a:path w="171451" h="57151">
                <a:moveTo>
                  <a:pt x="0" y="0"/>
                </a:moveTo>
                <a:lnTo>
                  <a:pt x="0" y="6067"/>
                </a:lnTo>
                <a:lnTo>
                  <a:pt x="1271" y="7855"/>
                </a:lnTo>
                <a:lnTo>
                  <a:pt x="3387" y="9046"/>
                </a:lnTo>
                <a:lnTo>
                  <a:pt x="6068" y="9841"/>
                </a:lnTo>
                <a:lnTo>
                  <a:pt x="7856" y="11640"/>
                </a:lnTo>
                <a:lnTo>
                  <a:pt x="9047" y="14110"/>
                </a:lnTo>
                <a:lnTo>
                  <a:pt x="9842" y="17027"/>
                </a:lnTo>
                <a:lnTo>
                  <a:pt x="11641" y="20241"/>
                </a:lnTo>
                <a:lnTo>
                  <a:pt x="14111" y="23654"/>
                </a:lnTo>
                <a:lnTo>
                  <a:pt x="17028" y="27199"/>
                </a:lnTo>
                <a:lnTo>
                  <a:pt x="21512" y="29563"/>
                </a:lnTo>
                <a:lnTo>
                  <a:pt x="27041" y="31138"/>
                </a:lnTo>
                <a:lnTo>
                  <a:pt x="33268" y="32189"/>
                </a:lnTo>
                <a:lnTo>
                  <a:pt x="38689" y="32889"/>
                </a:lnTo>
                <a:lnTo>
                  <a:pt x="43573" y="33356"/>
                </a:lnTo>
                <a:lnTo>
                  <a:pt x="48099" y="33667"/>
                </a:lnTo>
                <a:lnTo>
                  <a:pt x="52386" y="33875"/>
                </a:lnTo>
                <a:lnTo>
                  <a:pt x="60536" y="34105"/>
                </a:lnTo>
                <a:lnTo>
                  <a:pt x="65758" y="35437"/>
                </a:lnTo>
                <a:lnTo>
                  <a:pt x="71779" y="37594"/>
                </a:lnTo>
                <a:lnTo>
                  <a:pt x="78333" y="40303"/>
                </a:lnTo>
                <a:lnTo>
                  <a:pt x="83972" y="42108"/>
                </a:lnTo>
                <a:lnTo>
                  <a:pt x="89002" y="43312"/>
                </a:lnTo>
                <a:lnTo>
                  <a:pt x="93624" y="44114"/>
                </a:lnTo>
                <a:lnTo>
                  <a:pt x="97977" y="44649"/>
                </a:lnTo>
                <a:lnTo>
                  <a:pt x="102148" y="45006"/>
                </a:lnTo>
                <a:lnTo>
                  <a:pt x="106199" y="45244"/>
                </a:lnTo>
                <a:lnTo>
                  <a:pt x="110170" y="46672"/>
                </a:lnTo>
                <a:lnTo>
                  <a:pt x="114086" y="48895"/>
                </a:lnTo>
                <a:lnTo>
                  <a:pt x="117968" y="51646"/>
                </a:lnTo>
                <a:lnTo>
                  <a:pt x="121825" y="53481"/>
                </a:lnTo>
                <a:lnTo>
                  <a:pt x="125667" y="54704"/>
                </a:lnTo>
                <a:lnTo>
                  <a:pt x="129498" y="55519"/>
                </a:lnTo>
                <a:lnTo>
                  <a:pt x="134592" y="56062"/>
                </a:lnTo>
                <a:lnTo>
                  <a:pt x="140528" y="56425"/>
                </a:lnTo>
                <a:lnTo>
                  <a:pt x="171450" y="57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74"/>
          <p:cNvSpPr/>
          <p:nvPr/>
        </p:nvSpPr>
        <p:spPr>
          <a:xfrm>
            <a:off x="2914650" y="3177539"/>
            <a:ext cx="114301" cy="194312"/>
          </a:xfrm>
          <a:custGeom>
            <a:avLst/>
            <a:gdLst/>
            <a:ahLst/>
            <a:cxnLst/>
            <a:rect l="0" t="0" r="0" b="0"/>
            <a:pathLst>
              <a:path w="114301" h="194312">
                <a:moveTo>
                  <a:pt x="114300" y="0"/>
                </a:moveTo>
                <a:lnTo>
                  <a:pt x="108232" y="6069"/>
                </a:lnTo>
                <a:lnTo>
                  <a:pt x="106444" y="9126"/>
                </a:lnTo>
                <a:lnTo>
                  <a:pt x="105253" y="12434"/>
                </a:lnTo>
                <a:lnTo>
                  <a:pt x="104458" y="15910"/>
                </a:lnTo>
                <a:lnTo>
                  <a:pt x="102659" y="19496"/>
                </a:lnTo>
                <a:lnTo>
                  <a:pt x="100189" y="23158"/>
                </a:lnTo>
                <a:lnTo>
                  <a:pt x="97272" y="26869"/>
                </a:lnTo>
                <a:lnTo>
                  <a:pt x="94058" y="31883"/>
                </a:lnTo>
                <a:lnTo>
                  <a:pt x="90645" y="37765"/>
                </a:lnTo>
                <a:lnTo>
                  <a:pt x="87100" y="44227"/>
                </a:lnTo>
                <a:lnTo>
                  <a:pt x="84737" y="49805"/>
                </a:lnTo>
                <a:lnTo>
                  <a:pt x="83161" y="54793"/>
                </a:lnTo>
                <a:lnTo>
                  <a:pt x="82110" y="59389"/>
                </a:lnTo>
                <a:lnTo>
                  <a:pt x="80140" y="63723"/>
                </a:lnTo>
                <a:lnTo>
                  <a:pt x="77557" y="67882"/>
                </a:lnTo>
                <a:lnTo>
                  <a:pt x="74564" y="71925"/>
                </a:lnTo>
                <a:lnTo>
                  <a:pt x="71299" y="75890"/>
                </a:lnTo>
                <a:lnTo>
                  <a:pt x="67853" y="79804"/>
                </a:lnTo>
                <a:lnTo>
                  <a:pt x="64285" y="83682"/>
                </a:lnTo>
                <a:lnTo>
                  <a:pt x="47128" y="101277"/>
                </a:lnTo>
                <a:lnTo>
                  <a:pt x="32026" y="116509"/>
                </a:lnTo>
                <a:lnTo>
                  <a:pt x="28970" y="120853"/>
                </a:lnTo>
                <a:lnTo>
                  <a:pt x="26933" y="125019"/>
                </a:lnTo>
                <a:lnTo>
                  <a:pt x="25575" y="129066"/>
                </a:lnTo>
                <a:lnTo>
                  <a:pt x="23400" y="133034"/>
                </a:lnTo>
                <a:lnTo>
                  <a:pt x="20680" y="136950"/>
                </a:lnTo>
                <a:lnTo>
                  <a:pt x="17596" y="140830"/>
                </a:lnTo>
                <a:lnTo>
                  <a:pt x="15541" y="144687"/>
                </a:lnTo>
                <a:lnTo>
                  <a:pt x="14171" y="148528"/>
                </a:lnTo>
                <a:lnTo>
                  <a:pt x="13257" y="152359"/>
                </a:lnTo>
                <a:lnTo>
                  <a:pt x="11378" y="154913"/>
                </a:lnTo>
                <a:lnTo>
                  <a:pt x="8855" y="156615"/>
                </a:lnTo>
                <a:lnTo>
                  <a:pt x="5903" y="157750"/>
                </a:lnTo>
                <a:lnTo>
                  <a:pt x="3936" y="159777"/>
                </a:lnTo>
                <a:lnTo>
                  <a:pt x="2624" y="162398"/>
                </a:lnTo>
                <a:lnTo>
                  <a:pt x="1749" y="165415"/>
                </a:lnTo>
                <a:lnTo>
                  <a:pt x="1166" y="168697"/>
                </a:lnTo>
                <a:lnTo>
                  <a:pt x="777" y="172155"/>
                </a:lnTo>
                <a:lnTo>
                  <a:pt x="0" y="1943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75"/>
          <p:cNvSpPr/>
          <p:nvPr/>
        </p:nvSpPr>
        <p:spPr>
          <a:xfrm>
            <a:off x="3177539" y="3063285"/>
            <a:ext cx="285752" cy="217124"/>
          </a:xfrm>
          <a:custGeom>
            <a:avLst/>
            <a:gdLst/>
            <a:ahLst/>
            <a:cxnLst/>
            <a:rect l="0" t="0" r="0" b="0"/>
            <a:pathLst>
              <a:path w="285752" h="217124">
                <a:moveTo>
                  <a:pt x="0" y="79965"/>
                </a:moveTo>
                <a:lnTo>
                  <a:pt x="6069" y="67829"/>
                </a:lnTo>
                <a:lnTo>
                  <a:pt x="7856" y="62984"/>
                </a:lnTo>
                <a:lnTo>
                  <a:pt x="9047" y="58484"/>
                </a:lnTo>
                <a:lnTo>
                  <a:pt x="9842" y="54214"/>
                </a:lnTo>
                <a:lnTo>
                  <a:pt x="10372" y="50098"/>
                </a:lnTo>
                <a:lnTo>
                  <a:pt x="10725" y="46083"/>
                </a:lnTo>
                <a:lnTo>
                  <a:pt x="10960" y="42137"/>
                </a:lnTo>
                <a:lnTo>
                  <a:pt x="12387" y="39506"/>
                </a:lnTo>
                <a:lnTo>
                  <a:pt x="14608" y="37753"/>
                </a:lnTo>
                <a:lnTo>
                  <a:pt x="17359" y="36583"/>
                </a:lnTo>
                <a:lnTo>
                  <a:pt x="23802" y="31897"/>
                </a:lnTo>
                <a:lnTo>
                  <a:pt x="27298" y="28870"/>
                </a:lnTo>
                <a:lnTo>
                  <a:pt x="30899" y="26851"/>
                </a:lnTo>
                <a:lnTo>
                  <a:pt x="38286" y="24609"/>
                </a:lnTo>
                <a:lnTo>
                  <a:pt x="45803" y="20225"/>
                </a:lnTo>
                <a:lnTo>
                  <a:pt x="49586" y="17278"/>
                </a:lnTo>
                <a:lnTo>
                  <a:pt x="57175" y="14004"/>
                </a:lnTo>
                <a:lnTo>
                  <a:pt x="60977" y="13131"/>
                </a:lnTo>
                <a:lnTo>
                  <a:pt x="68588" y="8774"/>
                </a:lnTo>
                <a:lnTo>
                  <a:pt x="72395" y="5834"/>
                </a:lnTo>
                <a:lnTo>
                  <a:pt x="80012" y="2568"/>
                </a:lnTo>
                <a:lnTo>
                  <a:pt x="88901" y="1116"/>
                </a:lnTo>
                <a:lnTo>
                  <a:pt x="94828" y="729"/>
                </a:lnTo>
                <a:lnTo>
                  <a:pt x="101319" y="471"/>
                </a:lnTo>
                <a:lnTo>
                  <a:pt x="115304" y="184"/>
                </a:lnTo>
                <a:lnTo>
                  <a:pt x="132843" y="0"/>
                </a:lnTo>
                <a:lnTo>
                  <a:pt x="134282" y="1254"/>
                </a:lnTo>
                <a:lnTo>
                  <a:pt x="135242" y="3361"/>
                </a:lnTo>
                <a:lnTo>
                  <a:pt x="135882" y="6036"/>
                </a:lnTo>
                <a:lnTo>
                  <a:pt x="137578" y="7819"/>
                </a:lnTo>
                <a:lnTo>
                  <a:pt x="139979" y="9007"/>
                </a:lnTo>
                <a:lnTo>
                  <a:pt x="142849" y="9800"/>
                </a:lnTo>
                <a:lnTo>
                  <a:pt x="144763" y="11598"/>
                </a:lnTo>
                <a:lnTo>
                  <a:pt x="146039" y="14067"/>
                </a:lnTo>
                <a:lnTo>
                  <a:pt x="147456" y="20197"/>
                </a:lnTo>
                <a:lnTo>
                  <a:pt x="147835" y="23609"/>
                </a:lnTo>
                <a:lnTo>
                  <a:pt x="148087" y="27154"/>
                </a:lnTo>
                <a:lnTo>
                  <a:pt x="148255" y="32058"/>
                </a:lnTo>
                <a:lnTo>
                  <a:pt x="148524" y="54791"/>
                </a:lnTo>
                <a:lnTo>
                  <a:pt x="148546" y="59372"/>
                </a:lnTo>
                <a:lnTo>
                  <a:pt x="147291" y="63696"/>
                </a:lnTo>
                <a:lnTo>
                  <a:pt x="145184" y="67849"/>
                </a:lnTo>
                <a:lnTo>
                  <a:pt x="142510" y="71888"/>
                </a:lnTo>
                <a:lnTo>
                  <a:pt x="139457" y="75850"/>
                </a:lnTo>
                <a:lnTo>
                  <a:pt x="136151" y="79761"/>
                </a:lnTo>
                <a:lnTo>
                  <a:pt x="132678" y="83639"/>
                </a:lnTo>
                <a:lnTo>
                  <a:pt x="130362" y="87494"/>
                </a:lnTo>
                <a:lnTo>
                  <a:pt x="128818" y="91334"/>
                </a:lnTo>
                <a:lnTo>
                  <a:pt x="127789" y="95164"/>
                </a:lnTo>
                <a:lnTo>
                  <a:pt x="125833" y="98988"/>
                </a:lnTo>
                <a:lnTo>
                  <a:pt x="123259" y="102807"/>
                </a:lnTo>
                <a:lnTo>
                  <a:pt x="120273" y="106623"/>
                </a:lnTo>
                <a:lnTo>
                  <a:pt x="117012" y="110437"/>
                </a:lnTo>
                <a:lnTo>
                  <a:pt x="113569" y="114249"/>
                </a:lnTo>
                <a:lnTo>
                  <a:pt x="110002" y="118061"/>
                </a:lnTo>
                <a:lnTo>
                  <a:pt x="103815" y="123142"/>
                </a:lnTo>
                <a:lnTo>
                  <a:pt x="95880" y="129070"/>
                </a:lnTo>
                <a:lnTo>
                  <a:pt x="86780" y="135561"/>
                </a:lnTo>
                <a:lnTo>
                  <a:pt x="80714" y="141159"/>
                </a:lnTo>
                <a:lnTo>
                  <a:pt x="76669" y="146161"/>
                </a:lnTo>
                <a:lnTo>
                  <a:pt x="73973" y="150765"/>
                </a:lnTo>
                <a:lnTo>
                  <a:pt x="69636" y="155105"/>
                </a:lnTo>
                <a:lnTo>
                  <a:pt x="64204" y="159268"/>
                </a:lnTo>
                <a:lnTo>
                  <a:pt x="58043" y="163314"/>
                </a:lnTo>
                <a:lnTo>
                  <a:pt x="52665" y="167280"/>
                </a:lnTo>
                <a:lnTo>
                  <a:pt x="47811" y="171195"/>
                </a:lnTo>
                <a:lnTo>
                  <a:pt x="36961" y="180535"/>
                </a:lnTo>
                <a:lnTo>
                  <a:pt x="32091" y="185199"/>
                </a:lnTo>
                <a:lnTo>
                  <a:pt x="29014" y="188221"/>
                </a:lnTo>
                <a:lnTo>
                  <a:pt x="25693" y="190236"/>
                </a:lnTo>
                <a:lnTo>
                  <a:pt x="18616" y="192474"/>
                </a:lnTo>
                <a:lnTo>
                  <a:pt x="16221" y="194341"/>
                </a:lnTo>
                <a:lnTo>
                  <a:pt x="14624" y="196855"/>
                </a:lnTo>
                <a:lnTo>
                  <a:pt x="12062" y="203948"/>
                </a:lnTo>
                <a:lnTo>
                  <a:pt x="13121" y="205801"/>
                </a:lnTo>
                <a:lnTo>
                  <a:pt x="17685" y="211245"/>
                </a:lnTo>
                <a:lnTo>
                  <a:pt x="21327" y="215383"/>
                </a:lnTo>
                <a:lnTo>
                  <a:pt x="23108" y="215963"/>
                </a:lnTo>
                <a:lnTo>
                  <a:pt x="31683" y="216781"/>
                </a:lnTo>
                <a:lnTo>
                  <a:pt x="38635" y="216972"/>
                </a:lnTo>
                <a:lnTo>
                  <a:pt x="240898" y="217123"/>
                </a:lnTo>
                <a:lnTo>
                  <a:pt x="246959" y="215853"/>
                </a:lnTo>
                <a:lnTo>
                  <a:pt x="253539" y="213737"/>
                </a:lnTo>
                <a:lnTo>
                  <a:pt x="260467" y="211056"/>
                </a:lnTo>
                <a:lnTo>
                  <a:pt x="266355" y="209269"/>
                </a:lnTo>
                <a:lnTo>
                  <a:pt x="271550" y="208078"/>
                </a:lnTo>
                <a:lnTo>
                  <a:pt x="285751" y="2056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76"/>
          <p:cNvSpPr/>
          <p:nvPr/>
        </p:nvSpPr>
        <p:spPr>
          <a:xfrm>
            <a:off x="1165860" y="2869504"/>
            <a:ext cx="319888" cy="410891"/>
          </a:xfrm>
          <a:custGeom>
            <a:avLst/>
            <a:gdLst/>
            <a:ahLst/>
            <a:cxnLst/>
            <a:rect l="0" t="0" r="0" b="0"/>
            <a:pathLst>
              <a:path w="319888" h="410891">
                <a:moveTo>
                  <a:pt x="91440" y="45146"/>
                </a:moveTo>
                <a:lnTo>
                  <a:pt x="97507" y="57281"/>
                </a:lnTo>
                <a:lnTo>
                  <a:pt x="100486" y="66626"/>
                </a:lnTo>
                <a:lnTo>
                  <a:pt x="102163" y="79027"/>
                </a:lnTo>
                <a:lnTo>
                  <a:pt x="102556" y="90684"/>
                </a:lnTo>
                <a:lnTo>
                  <a:pt x="102730" y="112798"/>
                </a:lnTo>
                <a:lnTo>
                  <a:pt x="104047" y="121997"/>
                </a:lnTo>
                <a:lnTo>
                  <a:pt x="106194" y="129400"/>
                </a:lnTo>
                <a:lnTo>
                  <a:pt x="108896" y="135605"/>
                </a:lnTo>
                <a:lnTo>
                  <a:pt x="115285" y="149273"/>
                </a:lnTo>
                <a:lnTo>
                  <a:pt x="118766" y="156474"/>
                </a:lnTo>
                <a:lnTo>
                  <a:pt x="122357" y="161274"/>
                </a:lnTo>
                <a:lnTo>
                  <a:pt x="126021" y="164475"/>
                </a:lnTo>
                <a:lnTo>
                  <a:pt x="129734" y="166608"/>
                </a:lnTo>
                <a:lnTo>
                  <a:pt x="137246" y="168979"/>
                </a:lnTo>
                <a:lnTo>
                  <a:pt x="144818" y="170033"/>
                </a:lnTo>
                <a:lnTo>
                  <a:pt x="152417" y="170501"/>
                </a:lnTo>
                <a:lnTo>
                  <a:pt x="156221" y="169356"/>
                </a:lnTo>
                <a:lnTo>
                  <a:pt x="163835" y="164697"/>
                </a:lnTo>
                <a:lnTo>
                  <a:pt x="168913" y="162946"/>
                </a:lnTo>
                <a:lnTo>
                  <a:pt x="174838" y="161779"/>
                </a:lnTo>
                <a:lnTo>
                  <a:pt x="181329" y="161001"/>
                </a:lnTo>
                <a:lnTo>
                  <a:pt x="186926" y="159213"/>
                </a:lnTo>
                <a:lnTo>
                  <a:pt x="196531" y="153839"/>
                </a:lnTo>
                <a:lnTo>
                  <a:pt x="205034" y="147217"/>
                </a:lnTo>
                <a:lnTo>
                  <a:pt x="213046" y="140040"/>
                </a:lnTo>
                <a:lnTo>
                  <a:pt x="220840" y="132618"/>
                </a:lnTo>
                <a:lnTo>
                  <a:pt x="225967" y="128860"/>
                </a:lnTo>
                <a:lnTo>
                  <a:pt x="231924" y="125085"/>
                </a:lnTo>
                <a:lnTo>
                  <a:pt x="238436" y="121299"/>
                </a:lnTo>
                <a:lnTo>
                  <a:pt x="244047" y="117504"/>
                </a:lnTo>
                <a:lnTo>
                  <a:pt x="253669" y="109902"/>
                </a:lnTo>
                <a:lnTo>
                  <a:pt x="259282" y="104826"/>
                </a:lnTo>
                <a:lnTo>
                  <a:pt x="272293" y="92414"/>
                </a:lnTo>
                <a:lnTo>
                  <a:pt x="287830" y="77213"/>
                </a:lnTo>
                <a:lnTo>
                  <a:pt x="290947" y="71604"/>
                </a:lnTo>
                <a:lnTo>
                  <a:pt x="293024" y="65325"/>
                </a:lnTo>
                <a:lnTo>
                  <a:pt x="295333" y="52844"/>
                </a:lnTo>
                <a:lnTo>
                  <a:pt x="296359" y="43064"/>
                </a:lnTo>
                <a:lnTo>
                  <a:pt x="296815" y="31097"/>
                </a:lnTo>
                <a:lnTo>
                  <a:pt x="296936" y="24350"/>
                </a:lnTo>
                <a:lnTo>
                  <a:pt x="295747" y="19852"/>
                </a:lnTo>
                <a:lnTo>
                  <a:pt x="293685" y="16853"/>
                </a:lnTo>
                <a:lnTo>
                  <a:pt x="291040" y="14854"/>
                </a:lnTo>
                <a:lnTo>
                  <a:pt x="289276" y="12251"/>
                </a:lnTo>
                <a:lnTo>
                  <a:pt x="285887" y="0"/>
                </a:lnTo>
                <a:lnTo>
                  <a:pt x="279723" y="11731"/>
                </a:lnTo>
                <a:lnTo>
                  <a:pt x="279192" y="16519"/>
                </a:lnTo>
                <a:lnTo>
                  <a:pt x="280108" y="20981"/>
                </a:lnTo>
                <a:lnTo>
                  <a:pt x="281988" y="25226"/>
                </a:lnTo>
                <a:lnTo>
                  <a:pt x="284078" y="36716"/>
                </a:lnTo>
                <a:lnTo>
                  <a:pt x="285007" y="49019"/>
                </a:lnTo>
                <a:lnTo>
                  <a:pt x="285419" y="58720"/>
                </a:lnTo>
                <a:lnTo>
                  <a:pt x="286799" y="63085"/>
                </a:lnTo>
                <a:lnTo>
                  <a:pt x="291720" y="71322"/>
                </a:lnTo>
                <a:lnTo>
                  <a:pt x="294753" y="82603"/>
                </a:lnTo>
                <a:lnTo>
                  <a:pt x="296101" y="94813"/>
                </a:lnTo>
                <a:lnTo>
                  <a:pt x="296700" y="104473"/>
                </a:lnTo>
                <a:lnTo>
                  <a:pt x="300353" y="116387"/>
                </a:lnTo>
                <a:lnTo>
                  <a:pt x="303105" y="123120"/>
                </a:lnTo>
                <a:lnTo>
                  <a:pt x="304940" y="130148"/>
                </a:lnTo>
                <a:lnTo>
                  <a:pt x="306163" y="137374"/>
                </a:lnTo>
                <a:lnTo>
                  <a:pt x="306979" y="144731"/>
                </a:lnTo>
                <a:lnTo>
                  <a:pt x="308792" y="153446"/>
                </a:lnTo>
                <a:lnTo>
                  <a:pt x="311271" y="163066"/>
                </a:lnTo>
                <a:lnTo>
                  <a:pt x="314194" y="173289"/>
                </a:lnTo>
                <a:lnTo>
                  <a:pt x="316143" y="182644"/>
                </a:lnTo>
                <a:lnTo>
                  <a:pt x="317442" y="191421"/>
                </a:lnTo>
                <a:lnTo>
                  <a:pt x="318308" y="199813"/>
                </a:lnTo>
                <a:lnTo>
                  <a:pt x="318885" y="207947"/>
                </a:lnTo>
                <a:lnTo>
                  <a:pt x="319270" y="215910"/>
                </a:lnTo>
                <a:lnTo>
                  <a:pt x="319698" y="231531"/>
                </a:lnTo>
                <a:lnTo>
                  <a:pt x="319887" y="246940"/>
                </a:lnTo>
                <a:lnTo>
                  <a:pt x="318668" y="253335"/>
                </a:lnTo>
                <a:lnTo>
                  <a:pt x="313927" y="263828"/>
                </a:lnTo>
                <a:lnTo>
                  <a:pt x="310884" y="270943"/>
                </a:lnTo>
                <a:lnTo>
                  <a:pt x="307586" y="279497"/>
                </a:lnTo>
                <a:lnTo>
                  <a:pt x="304117" y="289010"/>
                </a:lnTo>
                <a:lnTo>
                  <a:pt x="300535" y="297892"/>
                </a:lnTo>
                <a:lnTo>
                  <a:pt x="296876" y="306353"/>
                </a:lnTo>
                <a:lnTo>
                  <a:pt x="293167" y="314534"/>
                </a:lnTo>
                <a:lnTo>
                  <a:pt x="288155" y="322528"/>
                </a:lnTo>
                <a:lnTo>
                  <a:pt x="282273" y="330397"/>
                </a:lnTo>
                <a:lnTo>
                  <a:pt x="275812" y="338183"/>
                </a:lnTo>
                <a:lnTo>
                  <a:pt x="268965" y="344644"/>
                </a:lnTo>
                <a:lnTo>
                  <a:pt x="261860" y="350221"/>
                </a:lnTo>
                <a:lnTo>
                  <a:pt x="254583" y="355209"/>
                </a:lnTo>
                <a:lnTo>
                  <a:pt x="247192" y="359805"/>
                </a:lnTo>
                <a:lnTo>
                  <a:pt x="239724" y="364138"/>
                </a:lnTo>
                <a:lnTo>
                  <a:pt x="232206" y="368297"/>
                </a:lnTo>
                <a:lnTo>
                  <a:pt x="197354" y="386286"/>
                </a:lnTo>
                <a:lnTo>
                  <a:pt x="187449" y="390683"/>
                </a:lnTo>
                <a:lnTo>
                  <a:pt x="179576" y="393613"/>
                </a:lnTo>
                <a:lnTo>
                  <a:pt x="173057" y="395568"/>
                </a:lnTo>
                <a:lnTo>
                  <a:pt x="152267" y="401125"/>
                </a:lnTo>
                <a:lnTo>
                  <a:pt x="139611" y="404385"/>
                </a:lnTo>
                <a:lnTo>
                  <a:pt x="128634" y="406559"/>
                </a:lnTo>
                <a:lnTo>
                  <a:pt x="118776" y="408008"/>
                </a:lnTo>
                <a:lnTo>
                  <a:pt x="109664" y="408974"/>
                </a:lnTo>
                <a:lnTo>
                  <a:pt x="101049" y="409617"/>
                </a:lnTo>
                <a:lnTo>
                  <a:pt x="92766" y="410047"/>
                </a:lnTo>
                <a:lnTo>
                  <a:pt x="72359" y="410651"/>
                </a:lnTo>
                <a:lnTo>
                  <a:pt x="46051" y="410883"/>
                </a:lnTo>
                <a:lnTo>
                  <a:pt x="42131" y="410890"/>
                </a:lnTo>
                <a:lnTo>
                  <a:pt x="38247" y="409626"/>
                </a:lnTo>
                <a:lnTo>
                  <a:pt x="30545" y="404833"/>
                </a:lnTo>
                <a:lnTo>
                  <a:pt x="22889" y="401857"/>
                </a:lnTo>
                <a:lnTo>
                  <a:pt x="19069" y="401063"/>
                </a:lnTo>
                <a:lnTo>
                  <a:pt x="11438" y="396795"/>
                </a:lnTo>
                <a:lnTo>
                  <a:pt x="7625" y="393878"/>
                </a:lnTo>
                <a:lnTo>
                  <a:pt x="5084" y="390664"/>
                </a:lnTo>
                <a:lnTo>
                  <a:pt x="3389" y="387251"/>
                </a:lnTo>
                <a:lnTo>
                  <a:pt x="0" y="3766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77"/>
          <p:cNvSpPr/>
          <p:nvPr/>
        </p:nvSpPr>
        <p:spPr>
          <a:xfrm>
            <a:off x="1645920" y="2823209"/>
            <a:ext cx="160021" cy="68581"/>
          </a:xfrm>
          <a:custGeom>
            <a:avLst/>
            <a:gdLst/>
            <a:ahLst/>
            <a:cxnLst/>
            <a:rect l="0" t="0" r="0" b="0"/>
            <a:pathLst>
              <a:path w="160021" h="68581">
                <a:moveTo>
                  <a:pt x="0" y="68580"/>
                </a:moveTo>
                <a:lnTo>
                  <a:pt x="0" y="56445"/>
                </a:lnTo>
                <a:lnTo>
                  <a:pt x="1270" y="52870"/>
                </a:lnTo>
                <a:lnTo>
                  <a:pt x="3386" y="50487"/>
                </a:lnTo>
                <a:lnTo>
                  <a:pt x="6067" y="48898"/>
                </a:lnTo>
                <a:lnTo>
                  <a:pt x="9125" y="47839"/>
                </a:lnTo>
                <a:lnTo>
                  <a:pt x="12433" y="47133"/>
                </a:lnTo>
                <a:lnTo>
                  <a:pt x="15908" y="46662"/>
                </a:lnTo>
                <a:lnTo>
                  <a:pt x="23306" y="45078"/>
                </a:lnTo>
                <a:lnTo>
                  <a:pt x="45071" y="39932"/>
                </a:lnTo>
                <a:lnTo>
                  <a:pt x="54177" y="36781"/>
                </a:lnTo>
                <a:lnTo>
                  <a:pt x="61518" y="33411"/>
                </a:lnTo>
                <a:lnTo>
                  <a:pt x="67682" y="29894"/>
                </a:lnTo>
                <a:lnTo>
                  <a:pt x="74331" y="27550"/>
                </a:lnTo>
                <a:lnTo>
                  <a:pt x="81304" y="25987"/>
                </a:lnTo>
                <a:lnTo>
                  <a:pt x="88492" y="24944"/>
                </a:lnTo>
                <a:lnTo>
                  <a:pt x="94555" y="22980"/>
                </a:lnTo>
                <a:lnTo>
                  <a:pt x="99866" y="20400"/>
                </a:lnTo>
                <a:lnTo>
                  <a:pt x="104677" y="17410"/>
                </a:lnTo>
                <a:lnTo>
                  <a:pt x="110425" y="14147"/>
                </a:lnTo>
                <a:lnTo>
                  <a:pt x="123584" y="7134"/>
                </a:lnTo>
                <a:lnTo>
                  <a:pt x="130649" y="4756"/>
                </a:lnTo>
                <a:lnTo>
                  <a:pt x="137899" y="3171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78"/>
          <p:cNvSpPr/>
          <p:nvPr/>
        </p:nvSpPr>
        <p:spPr>
          <a:xfrm>
            <a:off x="1611630" y="2926079"/>
            <a:ext cx="217171" cy="68581"/>
          </a:xfrm>
          <a:custGeom>
            <a:avLst/>
            <a:gdLst/>
            <a:ahLst/>
            <a:cxnLst/>
            <a:rect l="0" t="0" r="0" b="0"/>
            <a:pathLst>
              <a:path w="217171" h="68581">
                <a:moveTo>
                  <a:pt x="0" y="68580"/>
                </a:moveTo>
                <a:lnTo>
                  <a:pt x="18203" y="62513"/>
                </a:lnTo>
                <a:lnTo>
                  <a:pt x="24835" y="59455"/>
                </a:lnTo>
                <a:lnTo>
                  <a:pt x="30527" y="56147"/>
                </a:lnTo>
                <a:lnTo>
                  <a:pt x="35591" y="52672"/>
                </a:lnTo>
                <a:lnTo>
                  <a:pt x="41507" y="50355"/>
                </a:lnTo>
                <a:lnTo>
                  <a:pt x="47991" y="48810"/>
                </a:lnTo>
                <a:lnTo>
                  <a:pt x="54854" y="47780"/>
                </a:lnTo>
                <a:lnTo>
                  <a:pt x="61969" y="45824"/>
                </a:lnTo>
                <a:lnTo>
                  <a:pt x="69253" y="43249"/>
                </a:lnTo>
                <a:lnTo>
                  <a:pt x="76648" y="40263"/>
                </a:lnTo>
                <a:lnTo>
                  <a:pt x="141667" y="17857"/>
                </a:lnTo>
                <a:lnTo>
                  <a:pt x="160485" y="11905"/>
                </a:lnTo>
                <a:lnTo>
                  <a:pt x="174300" y="7937"/>
                </a:lnTo>
                <a:lnTo>
                  <a:pt x="184780" y="5291"/>
                </a:lnTo>
                <a:lnTo>
                  <a:pt x="193036" y="3528"/>
                </a:lnTo>
                <a:lnTo>
                  <a:pt x="199811" y="2352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79"/>
          <p:cNvSpPr/>
          <p:nvPr/>
        </p:nvSpPr>
        <p:spPr>
          <a:xfrm>
            <a:off x="1989604" y="2572261"/>
            <a:ext cx="387472" cy="398899"/>
          </a:xfrm>
          <a:custGeom>
            <a:avLst/>
            <a:gdLst/>
            <a:ahLst/>
            <a:cxnLst/>
            <a:rect l="0" t="0" r="0" b="0"/>
            <a:pathLst>
              <a:path w="387472" h="398899">
                <a:moveTo>
                  <a:pt x="239246" y="22348"/>
                </a:moveTo>
                <a:lnTo>
                  <a:pt x="219563" y="12507"/>
                </a:lnTo>
                <a:lnTo>
                  <a:pt x="211259" y="5321"/>
                </a:lnTo>
                <a:lnTo>
                  <a:pt x="205348" y="3377"/>
                </a:lnTo>
                <a:lnTo>
                  <a:pt x="197597" y="2081"/>
                </a:lnTo>
                <a:lnTo>
                  <a:pt x="188620" y="1217"/>
                </a:lnTo>
                <a:lnTo>
                  <a:pt x="180095" y="641"/>
                </a:lnTo>
                <a:lnTo>
                  <a:pt x="171872" y="256"/>
                </a:lnTo>
                <a:lnTo>
                  <a:pt x="163850" y="0"/>
                </a:lnTo>
                <a:lnTo>
                  <a:pt x="152152" y="1100"/>
                </a:lnTo>
                <a:lnTo>
                  <a:pt x="138003" y="3103"/>
                </a:lnTo>
                <a:lnTo>
                  <a:pt x="122221" y="5708"/>
                </a:lnTo>
                <a:lnTo>
                  <a:pt x="110429" y="7445"/>
                </a:lnTo>
                <a:lnTo>
                  <a:pt x="101298" y="8603"/>
                </a:lnTo>
                <a:lnTo>
                  <a:pt x="93940" y="9375"/>
                </a:lnTo>
                <a:lnTo>
                  <a:pt x="86495" y="11159"/>
                </a:lnTo>
                <a:lnTo>
                  <a:pt x="78992" y="13619"/>
                </a:lnTo>
                <a:lnTo>
                  <a:pt x="71450" y="16529"/>
                </a:lnTo>
                <a:lnTo>
                  <a:pt x="63882" y="19739"/>
                </a:lnTo>
                <a:lnTo>
                  <a:pt x="38008" y="31679"/>
                </a:lnTo>
                <a:lnTo>
                  <a:pt x="28733" y="39619"/>
                </a:lnTo>
                <a:lnTo>
                  <a:pt x="17414" y="51614"/>
                </a:lnTo>
                <a:lnTo>
                  <a:pt x="12618" y="58369"/>
                </a:lnTo>
                <a:lnTo>
                  <a:pt x="8151" y="65412"/>
                </a:lnTo>
                <a:lnTo>
                  <a:pt x="3187" y="76624"/>
                </a:lnTo>
                <a:lnTo>
                  <a:pt x="0" y="88103"/>
                </a:lnTo>
                <a:lnTo>
                  <a:pt x="1008" y="90315"/>
                </a:lnTo>
                <a:lnTo>
                  <a:pt x="8496" y="99496"/>
                </a:lnTo>
                <a:lnTo>
                  <a:pt x="18757" y="110259"/>
                </a:lnTo>
                <a:lnTo>
                  <a:pt x="26104" y="117723"/>
                </a:lnTo>
                <a:lnTo>
                  <a:pt x="36989" y="125274"/>
                </a:lnTo>
                <a:lnTo>
                  <a:pt x="43448" y="129065"/>
                </a:lnTo>
                <a:lnTo>
                  <a:pt x="51564" y="132863"/>
                </a:lnTo>
                <a:lnTo>
                  <a:pt x="60784" y="136665"/>
                </a:lnTo>
                <a:lnTo>
                  <a:pt x="70741" y="140469"/>
                </a:lnTo>
                <a:lnTo>
                  <a:pt x="79920" y="144276"/>
                </a:lnTo>
                <a:lnTo>
                  <a:pt x="88578" y="148083"/>
                </a:lnTo>
                <a:lnTo>
                  <a:pt x="96891" y="151892"/>
                </a:lnTo>
                <a:lnTo>
                  <a:pt x="106242" y="155701"/>
                </a:lnTo>
                <a:lnTo>
                  <a:pt x="116287" y="159510"/>
                </a:lnTo>
                <a:lnTo>
                  <a:pt x="141417" y="168399"/>
                </a:lnTo>
                <a:lnTo>
                  <a:pt x="260741" y="208568"/>
                </a:lnTo>
                <a:lnTo>
                  <a:pt x="273896" y="213805"/>
                </a:lnTo>
                <a:lnTo>
                  <a:pt x="287746" y="219836"/>
                </a:lnTo>
                <a:lnTo>
                  <a:pt x="302059" y="226397"/>
                </a:lnTo>
                <a:lnTo>
                  <a:pt x="314141" y="233311"/>
                </a:lnTo>
                <a:lnTo>
                  <a:pt x="324736" y="240460"/>
                </a:lnTo>
                <a:lnTo>
                  <a:pt x="334339" y="247766"/>
                </a:lnTo>
                <a:lnTo>
                  <a:pt x="342011" y="253907"/>
                </a:lnTo>
                <a:lnTo>
                  <a:pt x="353923" y="264117"/>
                </a:lnTo>
                <a:lnTo>
                  <a:pt x="360147" y="269887"/>
                </a:lnTo>
                <a:lnTo>
                  <a:pt x="373836" y="283073"/>
                </a:lnTo>
                <a:lnTo>
                  <a:pt x="381614" y="294012"/>
                </a:lnTo>
                <a:lnTo>
                  <a:pt x="385070" y="303108"/>
                </a:lnTo>
                <a:lnTo>
                  <a:pt x="387016" y="315369"/>
                </a:lnTo>
                <a:lnTo>
                  <a:pt x="387471" y="323183"/>
                </a:lnTo>
                <a:lnTo>
                  <a:pt x="386323" y="327045"/>
                </a:lnTo>
                <a:lnTo>
                  <a:pt x="381660" y="334722"/>
                </a:lnTo>
                <a:lnTo>
                  <a:pt x="371895" y="346185"/>
                </a:lnTo>
                <a:lnTo>
                  <a:pt x="361277" y="357199"/>
                </a:lnTo>
                <a:lnTo>
                  <a:pt x="354890" y="363692"/>
                </a:lnTo>
                <a:lnTo>
                  <a:pt x="348092" y="368021"/>
                </a:lnTo>
                <a:lnTo>
                  <a:pt x="341020" y="370907"/>
                </a:lnTo>
                <a:lnTo>
                  <a:pt x="333765" y="372831"/>
                </a:lnTo>
                <a:lnTo>
                  <a:pt x="322318" y="378355"/>
                </a:lnTo>
                <a:lnTo>
                  <a:pt x="317487" y="381606"/>
                </a:lnTo>
                <a:lnTo>
                  <a:pt x="309186" y="385043"/>
                </a:lnTo>
                <a:lnTo>
                  <a:pt x="298573" y="388605"/>
                </a:lnTo>
                <a:lnTo>
                  <a:pt x="286417" y="392250"/>
                </a:lnTo>
                <a:lnTo>
                  <a:pt x="274503" y="394679"/>
                </a:lnTo>
                <a:lnTo>
                  <a:pt x="262751" y="396299"/>
                </a:lnTo>
                <a:lnTo>
                  <a:pt x="251106" y="397379"/>
                </a:lnTo>
                <a:lnTo>
                  <a:pt x="240802" y="398098"/>
                </a:lnTo>
                <a:lnTo>
                  <a:pt x="231393" y="398578"/>
                </a:lnTo>
                <a:lnTo>
                  <a:pt x="222581" y="398898"/>
                </a:lnTo>
                <a:lnTo>
                  <a:pt x="215436" y="397842"/>
                </a:lnTo>
                <a:lnTo>
                  <a:pt x="204110" y="393281"/>
                </a:lnTo>
                <a:lnTo>
                  <a:pt x="194843" y="390407"/>
                </a:lnTo>
                <a:lnTo>
                  <a:pt x="190594" y="389641"/>
                </a:lnTo>
                <a:lnTo>
                  <a:pt x="182486" y="385403"/>
                </a:lnTo>
                <a:lnTo>
                  <a:pt x="170781" y="375877"/>
                </a:lnTo>
                <a:lnTo>
                  <a:pt x="166933" y="372334"/>
                </a:lnTo>
                <a:lnTo>
                  <a:pt x="164367" y="367432"/>
                </a:lnTo>
                <a:lnTo>
                  <a:pt x="161516" y="355212"/>
                </a:lnTo>
                <a:lnTo>
                  <a:pt x="160249" y="344701"/>
                </a:lnTo>
                <a:lnTo>
                  <a:pt x="159686" y="335796"/>
                </a:lnTo>
                <a:lnTo>
                  <a:pt x="159436" y="327605"/>
                </a:lnTo>
                <a:lnTo>
                  <a:pt x="159295" y="309786"/>
                </a:lnTo>
                <a:lnTo>
                  <a:pt x="160545" y="304144"/>
                </a:lnTo>
                <a:lnTo>
                  <a:pt x="165321" y="294487"/>
                </a:lnTo>
                <a:lnTo>
                  <a:pt x="171677" y="285962"/>
                </a:lnTo>
                <a:lnTo>
                  <a:pt x="178735" y="276670"/>
                </a:lnTo>
                <a:lnTo>
                  <a:pt x="182395" y="270636"/>
                </a:lnTo>
                <a:lnTo>
                  <a:pt x="186105" y="264074"/>
                </a:lnTo>
                <a:lnTo>
                  <a:pt x="194929" y="253349"/>
                </a:lnTo>
                <a:lnTo>
                  <a:pt x="207161" y="239849"/>
                </a:lnTo>
                <a:lnTo>
                  <a:pt x="221666" y="224499"/>
                </a:lnTo>
                <a:lnTo>
                  <a:pt x="232606" y="211725"/>
                </a:lnTo>
                <a:lnTo>
                  <a:pt x="241169" y="200670"/>
                </a:lnTo>
                <a:lnTo>
                  <a:pt x="248148" y="190759"/>
                </a:lnTo>
                <a:lnTo>
                  <a:pt x="255340" y="182882"/>
                </a:lnTo>
                <a:lnTo>
                  <a:pt x="262675" y="176361"/>
                </a:lnTo>
                <a:lnTo>
                  <a:pt x="270105" y="170743"/>
                </a:lnTo>
                <a:lnTo>
                  <a:pt x="276329" y="164458"/>
                </a:lnTo>
                <a:lnTo>
                  <a:pt x="281748" y="157728"/>
                </a:lnTo>
                <a:lnTo>
                  <a:pt x="286630" y="150702"/>
                </a:lnTo>
                <a:lnTo>
                  <a:pt x="291156" y="143477"/>
                </a:lnTo>
                <a:lnTo>
                  <a:pt x="295442" y="136121"/>
                </a:lnTo>
                <a:lnTo>
                  <a:pt x="299570" y="128677"/>
                </a:lnTo>
                <a:lnTo>
                  <a:pt x="304156" y="117019"/>
                </a:lnTo>
                <a:lnTo>
                  <a:pt x="307465" y="105064"/>
                </a:lnTo>
                <a:lnTo>
                  <a:pt x="313169" y="87051"/>
                </a:lnTo>
                <a:lnTo>
                  <a:pt x="315198" y="79454"/>
                </a:lnTo>
                <a:lnTo>
                  <a:pt x="317452" y="67625"/>
                </a:lnTo>
                <a:lnTo>
                  <a:pt x="316783" y="61423"/>
                </a:lnTo>
                <a:lnTo>
                  <a:pt x="315067" y="54748"/>
                </a:lnTo>
                <a:lnTo>
                  <a:pt x="312653" y="47758"/>
                </a:lnTo>
                <a:lnTo>
                  <a:pt x="306585" y="36605"/>
                </a:lnTo>
                <a:lnTo>
                  <a:pt x="303188" y="31853"/>
                </a:lnTo>
                <a:lnTo>
                  <a:pt x="299654" y="28685"/>
                </a:lnTo>
                <a:lnTo>
                  <a:pt x="296028" y="26573"/>
                </a:lnTo>
                <a:lnTo>
                  <a:pt x="292340" y="25165"/>
                </a:lnTo>
                <a:lnTo>
                  <a:pt x="284856" y="20214"/>
                </a:lnTo>
                <a:lnTo>
                  <a:pt x="273503" y="10286"/>
                </a:lnTo>
                <a:lnTo>
                  <a:pt x="269704" y="6687"/>
                </a:lnTo>
                <a:lnTo>
                  <a:pt x="264631" y="4287"/>
                </a:lnTo>
                <a:lnTo>
                  <a:pt x="258709" y="2688"/>
                </a:lnTo>
                <a:lnTo>
                  <a:pt x="252221" y="1621"/>
                </a:lnTo>
                <a:lnTo>
                  <a:pt x="246626" y="2180"/>
                </a:lnTo>
                <a:lnTo>
                  <a:pt x="241626" y="3823"/>
                </a:lnTo>
                <a:lnTo>
                  <a:pt x="232683" y="7765"/>
                </a:lnTo>
                <a:lnTo>
                  <a:pt x="224476" y="9517"/>
                </a:lnTo>
                <a:lnTo>
                  <a:pt x="221779" y="11254"/>
                </a:lnTo>
                <a:lnTo>
                  <a:pt x="219981" y="13682"/>
                </a:lnTo>
                <a:lnTo>
                  <a:pt x="204956" y="223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80"/>
          <p:cNvSpPr/>
          <p:nvPr/>
        </p:nvSpPr>
        <p:spPr>
          <a:xfrm>
            <a:off x="2583180" y="3474720"/>
            <a:ext cx="1314450" cy="731520"/>
          </a:xfrm>
          <a:custGeom>
            <a:avLst/>
            <a:gdLst/>
            <a:ahLst/>
            <a:cxnLst/>
            <a:rect l="0" t="0" r="0" b="0"/>
            <a:pathLst>
              <a:path w="1314450" h="731520">
                <a:moveTo>
                  <a:pt x="1314449" y="0"/>
                </a:moveTo>
                <a:lnTo>
                  <a:pt x="1308382" y="6067"/>
                </a:lnTo>
                <a:lnTo>
                  <a:pt x="1304054" y="7855"/>
                </a:lnTo>
                <a:lnTo>
                  <a:pt x="1292473" y="9840"/>
                </a:lnTo>
                <a:lnTo>
                  <a:pt x="1288368" y="11640"/>
                </a:lnTo>
                <a:lnTo>
                  <a:pt x="1285632" y="14110"/>
                </a:lnTo>
                <a:lnTo>
                  <a:pt x="1283808" y="17026"/>
                </a:lnTo>
                <a:lnTo>
                  <a:pt x="1281322" y="18971"/>
                </a:lnTo>
                <a:lnTo>
                  <a:pt x="1278395" y="20267"/>
                </a:lnTo>
                <a:lnTo>
                  <a:pt x="1275173" y="21131"/>
                </a:lnTo>
                <a:lnTo>
                  <a:pt x="1268207" y="25478"/>
                </a:lnTo>
                <a:lnTo>
                  <a:pt x="1264571" y="28415"/>
                </a:lnTo>
                <a:lnTo>
                  <a:pt x="1260877" y="30373"/>
                </a:lnTo>
                <a:lnTo>
                  <a:pt x="1249611" y="34399"/>
                </a:lnTo>
                <a:lnTo>
                  <a:pt x="1238229" y="41801"/>
                </a:lnTo>
                <a:lnTo>
                  <a:pt x="1226813" y="45829"/>
                </a:lnTo>
                <a:lnTo>
                  <a:pt x="1215388" y="53230"/>
                </a:lnTo>
                <a:lnTo>
                  <a:pt x="1203959" y="57258"/>
                </a:lnTo>
                <a:lnTo>
                  <a:pt x="1196340" y="62701"/>
                </a:lnTo>
                <a:lnTo>
                  <a:pt x="1191259" y="64660"/>
                </a:lnTo>
                <a:lnTo>
                  <a:pt x="1164856" y="71192"/>
                </a:lnTo>
                <a:lnTo>
                  <a:pt x="1151443" y="77360"/>
                </a:lnTo>
                <a:lnTo>
                  <a:pt x="1122302" y="95402"/>
                </a:lnTo>
                <a:lnTo>
                  <a:pt x="1088466" y="106725"/>
                </a:lnTo>
                <a:lnTo>
                  <a:pt x="1052334" y="118123"/>
                </a:lnTo>
                <a:lnTo>
                  <a:pt x="1035818" y="125735"/>
                </a:lnTo>
                <a:lnTo>
                  <a:pt x="1019378" y="137161"/>
                </a:lnTo>
                <a:lnTo>
                  <a:pt x="1014865" y="140970"/>
                </a:lnTo>
                <a:lnTo>
                  <a:pt x="1009317" y="143510"/>
                </a:lnTo>
                <a:lnTo>
                  <a:pt x="990642" y="148354"/>
                </a:lnTo>
                <a:lnTo>
                  <a:pt x="950044" y="170368"/>
                </a:lnTo>
                <a:lnTo>
                  <a:pt x="912597" y="193343"/>
                </a:lnTo>
                <a:lnTo>
                  <a:pt x="869572" y="215893"/>
                </a:lnTo>
                <a:lnTo>
                  <a:pt x="830703" y="232878"/>
                </a:lnTo>
                <a:lnTo>
                  <a:pt x="798337" y="247742"/>
                </a:lnTo>
                <a:lnTo>
                  <a:pt x="787463" y="255311"/>
                </a:lnTo>
                <a:lnTo>
                  <a:pt x="781515" y="257837"/>
                </a:lnTo>
                <a:lnTo>
                  <a:pt x="762278" y="262662"/>
                </a:lnTo>
                <a:lnTo>
                  <a:pt x="711960" y="289699"/>
                </a:lnTo>
                <a:lnTo>
                  <a:pt x="700390" y="293855"/>
                </a:lnTo>
                <a:lnTo>
                  <a:pt x="689744" y="296972"/>
                </a:lnTo>
                <a:lnTo>
                  <a:pt x="670740" y="305867"/>
                </a:lnTo>
                <a:lnTo>
                  <a:pt x="642158" y="323990"/>
                </a:lnTo>
                <a:lnTo>
                  <a:pt x="605212" y="346973"/>
                </a:lnTo>
                <a:lnTo>
                  <a:pt x="564305" y="369102"/>
                </a:lnTo>
                <a:lnTo>
                  <a:pt x="534883" y="388558"/>
                </a:lnTo>
                <a:lnTo>
                  <a:pt x="522205" y="394942"/>
                </a:lnTo>
                <a:lnTo>
                  <a:pt x="507928" y="399806"/>
                </a:lnTo>
                <a:lnTo>
                  <a:pt x="476120" y="419412"/>
                </a:lnTo>
                <a:lnTo>
                  <a:pt x="462100" y="429352"/>
                </a:lnTo>
                <a:lnTo>
                  <a:pt x="449903" y="434132"/>
                </a:lnTo>
                <a:lnTo>
                  <a:pt x="424504" y="450054"/>
                </a:lnTo>
                <a:lnTo>
                  <a:pt x="413882" y="454024"/>
                </a:lnTo>
                <a:lnTo>
                  <a:pt x="409271" y="455082"/>
                </a:lnTo>
                <a:lnTo>
                  <a:pt x="369180" y="473761"/>
                </a:lnTo>
                <a:lnTo>
                  <a:pt x="345080" y="490998"/>
                </a:lnTo>
                <a:lnTo>
                  <a:pt x="340544" y="494972"/>
                </a:lnTo>
                <a:lnTo>
                  <a:pt x="336249" y="497621"/>
                </a:lnTo>
                <a:lnTo>
                  <a:pt x="324137" y="502619"/>
                </a:lnTo>
                <a:lnTo>
                  <a:pt x="308666" y="515043"/>
                </a:lnTo>
                <a:lnTo>
                  <a:pt x="304837" y="518622"/>
                </a:lnTo>
                <a:lnTo>
                  <a:pt x="301015" y="521008"/>
                </a:lnTo>
                <a:lnTo>
                  <a:pt x="293381" y="523659"/>
                </a:lnTo>
                <a:lnTo>
                  <a:pt x="282368" y="531610"/>
                </a:lnTo>
                <a:lnTo>
                  <a:pt x="261888" y="546981"/>
                </a:lnTo>
                <a:lnTo>
                  <a:pt x="243119" y="559578"/>
                </a:lnTo>
                <a:lnTo>
                  <a:pt x="238279" y="563552"/>
                </a:lnTo>
                <a:lnTo>
                  <a:pt x="229515" y="567967"/>
                </a:lnTo>
                <a:lnTo>
                  <a:pt x="225400" y="569145"/>
                </a:lnTo>
                <a:lnTo>
                  <a:pt x="217441" y="573840"/>
                </a:lnTo>
                <a:lnTo>
                  <a:pt x="193610" y="595126"/>
                </a:lnTo>
                <a:lnTo>
                  <a:pt x="190034" y="598681"/>
                </a:lnTo>
                <a:lnTo>
                  <a:pt x="186379" y="601050"/>
                </a:lnTo>
                <a:lnTo>
                  <a:pt x="178932" y="603683"/>
                </a:lnTo>
                <a:lnTo>
                  <a:pt x="176437" y="605655"/>
                </a:lnTo>
                <a:lnTo>
                  <a:pt x="174775" y="608240"/>
                </a:lnTo>
                <a:lnTo>
                  <a:pt x="173667" y="611233"/>
                </a:lnTo>
                <a:lnTo>
                  <a:pt x="169048" y="617946"/>
                </a:lnTo>
                <a:lnTo>
                  <a:pt x="166039" y="621514"/>
                </a:lnTo>
                <a:lnTo>
                  <a:pt x="134798" y="643932"/>
                </a:lnTo>
                <a:lnTo>
                  <a:pt x="110617" y="666753"/>
                </a:lnTo>
                <a:lnTo>
                  <a:pt x="106764" y="669292"/>
                </a:lnTo>
                <a:lnTo>
                  <a:pt x="95275" y="674135"/>
                </a:lnTo>
                <a:lnTo>
                  <a:pt x="83827" y="681779"/>
                </a:lnTo>
                <a:lnTo>
                  <a:pt x="76203" y="684012"/>
                </a:lnTo>
                <a:lnTo>
                  <a:pt x="73662" y="685878"/>
                </a:lnTo>
                <a:lnTo>
                  <a:pt x="71968" y="688392"/>
                </a:lnTo>
                <a:lnTo>
                  <a:pt x="70838" y="691338"/>
                </a:lnTo>
                <a:lnTo>
                  <a:pt x="67545" y="694572"/>
                </a:lnTo>
                <a:lnTo>
                  <a:pt x="49096" y="706553"/>
                </a:lnTo>
                <a:lnTo>
                  <a:pt x="43833" y="707723"/>
                </a:lnTo>
                <a:lnTo>
                  <a:pt x="36175" y="708475"/>
                </a:lnTo>
                <a:lnTo>
                  <a:pt x="35546" y="709806"/>
                </a:lnTo>
                <a:lnTo>
                  <a:pt x="34848" y="714673"/>
                </a:lnTo>
                <a:lnTo>
                  <a:pt x="33392" y="716478"/>
                </a:lnTo>
                <a:lnTo>
                  <a:pt x="31151" y="717682"/>
                </a:lnTo>
                <a:lnTo>
                  <a:pt x="25275" y="719019"/>
                </a:lnTo>
                <a:lnTo>
                  <a:pt x="18429" y="719614"/>
                </a:lnTo>
                <a:lnTo>
                  <a:pt x="16096" y="721042"/>
                </a:lnTo>
                <a:lnTo>
                  <a:pt x="14541" y="723265"/>
                </a:lnTo>
                <a:lnTo>
                  <a:pt x="13504" y="726016"/>
                </a:lnTo>
                <a:lnTo>
                  <a:pt x="11542" y="727850"/>
                </a:lnTo>
                <a:lnTo>
                  <a:pt x="8965" y="729074"/>
                </a:lnTo>
                <a:lnTo>
                  <a:pt x="0" y="7315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81"/>
          <p:cNvSpPr/>
          <p:nvPr/>
        </p:nvSpPr>
        <p:spPr>
          <a:xfrm>
            <a:off x="2537473" y="4000500"/>
            <a:ext cx="342888" cy="240018"/>
          </a:xfrm>
          <a:custGeom>
            <a:avLst/>
            <a:gdLst/>
            <a:ahLst/>
            <a:cxnLst/>
            <a:rect l="0" t="0" r="0" b="0"/>
            <a:pathLst>
              <a:path w="342888" h="240018">
                <a:moveTo>
                  <a:pt x="68566" y="0"/>
                </a:moveTo>
                <a:lnTo>
                  <a:pt x="68566" y="15909"/>
                </a:lnTo>
                <a:lnTo>
                  <a:pt x="67297" y="19496"/>
                </a:lnTo>
                <a:lnTo>
                  <a:pt x="62499" y="26868"/>
                </a:lnTo>
                <a:lnTo>
                  <a:pt x="60711" y="30612"/>
                </a:lnTo>
                <a:lnTo>
                  <a:pt x="59520" y="34378"/>
                </a:lnTo>
                <a:lnTo>
                  <a:pt x="58725" y="38158"/>
                </a:lnTo>
                <a:lnTo>
                  <a:pt x="58196" y="41949"/>
                </a:lnTo>
                <a:lnTo>
                  <a:pt x="57843" y="45746"/>
                </a:lnTo>
                <a:lnTo>
                  <a:pt x="57607" y="49547"/>
                </a:lnTo>
                <a:lnTo>
                  <a:pt x="56180" y="53351"/>
                </a:lnTo>
                <a:lnTo>
                  <a:pt x="53959" y="57157"/>
                </a:lnTo>
                <a:lnTo>
                  <a:pt x="51208" y="60965"/>
                </a:lnTo>
                <a:lnTo>
                  <a:pt x="49374" y="64773"/>
                </a:lnTo>
                <a:lnTo>
                  <a:pt x="48152" y="68582"/>
                </a:lnTo>
                <a:lnTo>
                  <a:pt x="47337" y="72391"/>
                </a:lnTo>
                <a:lnTo>
                  <a:pt x="45523" y="76201"/>
                </a:lnTo>
                <a:lnTo>
                  <a:pt x="43044" y="80010"/>
                </a:lnTo>
                <a:lnTo>
                  <a:pt x="40122" y="83820"/>
                </a:lnTo>
                <a:lnTo>
                  <a:pt x="38173" y="87630"/>
                </a:lnTo>
                <a:lnTo>
                  <a:pt x="36875" y="91440"/>
                </a:lnTo>
                <a:lnTo>
                  <a:pt x="36008" y="95250"/>
                </a:lnTo>
                <a:lnTo>
                  <a:pt x="34161" y="99060"/>
                </a:lnTo>
                <a:lnTo>
                  <a:pt x="31660" y="102870"/>
                </a:lnTo>
                <a:lnTo>
                  <a:pt x="28722" y="106679"/>
                </a:lnTo>
                <a:lnTo>
                  <a:pt x="26764" y="111759"/>
                </a:lnTo>
                <a:lnTo>
                  <a:pt x="25458" y="117686"/>
                </a:lnTo>
                <a:lnTo>
                  <a:pt x="24588" y="124177"/>
                </a:lnTo>
                <a:lnTo>
                  <a:pt x="22737" y="129775"/>
                </a:lnTo>
                <a:lnTo>
                  <a:pt x="20234" y="134776"/>
                </a:lnTo>
                <a:lnTo>
                  <a:pt x="17295" y="139381"/>
                </a:lnTo>
                <a:lnTo>
                  <a:pt x="15335" y="144990"/>
                </a:lnTo>
                <a:lnTo>
                  <a:pt x="14029" y="151270"/>
                </a:lnTo>
                <a:lnTo>
                  <a:pt x="13158" y="157996"/>
                </a:lnTo>
                <a:lnTo>
                  <a:pt x="11308" y="165021"/>
                </a:lnTo>
                <a:lnTo>
                  <a:pt x="8804" y="172244"/>
                </a:lnTo>
                <a:lnTo>
                  <a:pt x="5865" y="179599"/>
                </a:lnTo>
                <a:lnTo>
                  <a:pt x="3905" y="185773"/>
                </a:lnTo>
                <a:lnTo>
                  <a:pt x="2599" y="191158"/>
                </a:lnTo>
                <a:lnTo>
                  <a:pt x="503" y="202859"/>
                </a:lnTo>
                <a:lnTo>
                  <a:pt x="216" y="207846"/>
                </a:lnTo>
                <a:lnTo>
                  <a:pt x="89" y="214295"/>
                </a:lnTo>
                <a:lnTo>
                  <a:pt x="0" y="226465"/>
                </a:lnTo>
                <a:lnTo>
                  <a:pt x="1266" y="227177"/>
                </a:lnTo>
                <a:lnTo>
                  <a:pt x="9829" y="228412"/>
                </a:lnTo>
                <a:lnTo>
                  <a:pt x="17014" y="234612"/>
                </a:lnTo>
                <a:lnTo>
                  <a:pt x="20228" y="236418"/>
                </a:lnTo>
                <a:lnTo>
                  <a:pt x="27186" y="238424"/>
                </a:lnTo>
                <a:lnTo>
                  <a:pt x="34512" y="239316"/>
                </a:lnTo>
                <a:lnTo>
                  <a:pt x="38244" y="239554"/>
                </a:lnTo>
                <a:lnTo>
                  <a:pt x="73834" y="239888"/>
                </a:lnTo>
                <a:lnTo>
                  <a:pt x="135900" y="240017"/>
                </a:lnTo>
                <a:lnTo>
                  <a:pt x="145206" y="238751"/>
                </a:lnTo>
                <a:lnTo>
                  <a:pt x="156489" y="236637"/>
                </a:lnTo>
                <a:lnTo>
                  <a:pt x="169092" y="233958"/>
                </a:lnTo>
                <a:lnTo>
                  <a:pt x="180033" y="232172"/>
                </a:lnTo>
                <a:lnTo>
                  <a:pt x="189868" y="230981"/>
                </a:lnTo>
                <a:lnTo>
                  <a:pt x="198964" y="230187"/>
                </a:lnTo>
                <a:lnTo>
                  <a:pt x="207568" y="229658"/>
                </a:lnTo>
                <a:lnTo>
                  <a:pt x="223902" y="229070"/>
                </a:lnTo>
                <a:lnTo>
                  <a:pt x="241309" y="228739"/>
                </a:lnTo>
                <a:lnTo>
                  <a:pt x="245959" y="227422"/>
                </a:lnTo>
                <a:lnTo>
                  <a:pt x="254511" y="222573"/>
                </a:lnTo>
                <a:lnTo>
                  <a:pt x="262545" y="219571"/>
                </a:lnTo>
                <a:lnTo>
                  <a:pt x="272889" y="218237"/>
                </a:lnTo>
                <a:lnTo>
                  <a:pt x="280982" y="217881"/>
                </a:lnTo>
                <a:lnTo>
                  <a:pt x="290187" y="217644"/>
                </a:lnTo>
                <a:lnTo>
                  <a:pt x="296323" y="216216"/>
                </a:lnTo>
                <a:lnTo>
                  <a:pt x="300414" y="213994"/>
                </a:lnTo>
                <a:lnTo>
                  <a:pt x="303142" y="211242"/>
                </a:lnTo>
                <a:lnTo>
                  <a:pt x="307500" y="209408"/>
                </a:lnTo>
                <a:lnTo>
                  <a:pt x="312946" y="208185"/>
                </a:lnTo>
                <a:lnTo>
                  <a:pt x="319116" y="207370"/>
                </a:lnTo>
                <a:lnTo>
                  <a:pt x="323229" y="208096"/>
                </a:lnTo>
                <a:lnTo>
                  <a:pt x="325972" y="209851"/>
                </a:lnTo>
                <a:lnTo>
                  <a:pt x="330373" y="215724"/>
                </a:lnTo>
                <a:lnTo>
                  <a:pt x="332004" y="216206"/>
                </a:lnTo>
                <a:lnTo>
                  <a:pt x="334362" y="216527"/>
                </a:lnTo>
                <a:lnTo>
                  <a:pt x="342887" y="2171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82"/>
          <p:cNvSpPr/>
          <p:nvPr/>
        </p:nvSpPr>
        <p:spPr>
          <a:xfrm>
            <a:off x="2777489" y="3863339"/>
            <a:ext cx="160022" cy="11432"/>
          </a:xfrm>
          <a:custGeom>
            <a:avLst/>
            <a:gdLst/>
            <a:ahLst/>
            <a:cxnLst/>
            <a:rect l="0" t="0" r="0" b="0"/>
            <a:pathLst>
              <a:path w="160022" h="11432">
                <a:moveTo>
                  <a:pt x="0" y="0"/>
                </a:moveTo>
                <a:lnTo>
                  <a:pt x="67420" y="0"/>
                </a:lnTo>
                <a:lnTo>
                  <a:pt x="79237" y="1270"/>
                </a:lnTo>
                <a:lnTo>
                  <a:pt x="90925" y="3387"/>
                </a:lnTo>
                <a:lnTo>
                  <a:pt x="102527" y="6069"/>
                </a:lnTo>
                <a:lnTo>
                  <a:pt x="111531" y="7856"/>
                </a:lnTo>
                <a:lnTo>
                  <a:pt x="118804" y="9047"/>
                </a:lnTo>
                <a:lnTo>
                  <a:pt x="160021" y="114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83"/>
          <p:cNvSpPr/>
          <p:nvPr/>
        </p:nvSpPr>
        <p:spPr>
          <a:xfrm>
            <a:off x="2834639" y="3771900"/>
            <a:ext cx="34292" cy="160021"/>
          </a:xfrm>
          <a:custGeom>
            <a:avLst/>
            <a:gdLst/>
            <a:ahLst/>
            <a:cxnLst/>
            <a:rect l="0" t="0" r="0" b="0"/>
            <a:pathLst>
              <a:path w="34292" h="160021">
                <a:moveTo>
                  <a:pt x="34291" y="0"/>
                </a:moveTo>
                <a:lnTo>
                  <a:pt x="28223" y="12135"/>
                </a:lnTo>
                <a:lnTo>
                  <a:pt x="26435" y="16980"/>
                </a:lnTo>
                <a:lnTo>
                  <a:pt x="25244" y="21480"/>
                </a:lnTo>
                <a:lnTo>
                  <a:pt x="24449" y="25750"/>
                </a:lnTo>
                <a:lnTo>
                  <a:pt x="23920" y="29866"/>
                </a:lnTo>
                <a:lnTo>
                  <a:pt x="23567" y="33881"/>
                </a:lnTo>
                <a:lnTo>
                  <a:pt x="23331" y="37827"/>
                </a:lnTo>
                <a:lnTo>
                  <a:pt x="23070" y="48985"/>
                </a:lnTo>
                <a:lnTo>
                  <a:pt x="23000" y="55517"/>
                </a:lnTo>
                <a:lnTo>
                  <a:pt x="21684" y="62411"/>
                </a:lnTo>
                <a:lnTo>
                  <a:pt x="19536" y="69547"/>
                </a:lnTo>
                <a:lnTo>
                  <a:pt x="16834" y="76844"/>
                </a:lnTo>
                <a:lnTo>
                  <a:pt x="15033" y="84250"/>
                </a:lnTo>
                <a:lnTo>
                  <a:pt x="13832" y="91726"/>
                </a:lnTo>
                <a:lnTo>
                  <a:pt x="13032" y="99251"/>
                </a:lnTo>
                <a:lnTo>
                  <a:pt x="11228" y="105537"/>
                </a:lnTo>
                <a:lnTo>
                  <a:pt x="8756" y="110998"/>
                </a:lnTo>
                <a:lnTo>
                  <a:pt x="5837" y="115908"/>
                </a:lnTo>
                <a:lnTo>
                  <a:pt x="3892" y="120452"/>
                </a:lnTo>
                <a:lnTo>
                  <a:pt x="2595" y="124751"/>
                </a:lnTo>
                <a:lnTo>
                  <a:pt x="513" y="134709"/>
                </a:lnTo>
                <a:lnTo>
                  <a:pt x="228" y="139457"/>
                </a:lnTo>
                <a:lnTo>
                  <a:pt x="102" y="145801"/>
                </a:lnTo>
                <a:lnTo>
                  <a:pt x="0" y="1600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84"/>
          <p:cNvSpPr/>
          <p:nvPr/>
        </p:nvSpPr>
        <p:spPr>
          <a:xfrm>
            <a:off x="2777489" y="3851909"/>
            <a:ext cx="114301" cy="68581"/>
          </a:xfrm>
          <a:custGeom>
            <a:avLst/>
            <a:gdLst/>
            <a:ahLst/>
            <a:cxnLst/>
            <a:rect l="0" t="0" r="0" b="0"/>
            <a:pathLst>
              <a:path w="114301" h="68581">
                <a:moveTo>
                  <a:pt x="0" y="68580"/>
                </a:moveTo>
                <a:lnTo>
                  <a:pt x="6068" y="62513"/>
                </a:lnTo>
                <a:lnTo>
                  <a:pt x="7856" y="59455"/>
                </a:lnTo>
                <a:lnTo>
                  <a:pt x="9047" y="56147"/>
                </a:lnTo>
                <a:lnTo>
                  <a:pt x="9842" y="52672"/>
                </a:lnTo>
                <a:lnTo>
                  <a:pt x="12911" y="49085"/>
                </a:lnTo>
                <a:lnTo>
                  <a:pt x="17498" y="45423"/>
                </a:lnTo>
                <a:lnTo>
                  <a:pt x="23095" y="41712"/>
                </a:lnTo>
                <a:lnTo>
                  <a:pt x="28097" y="37968"/>
                </a:lnTo>
                <a:lnTo>
                  <a:pt x="32702" y="34203"/>
                </a:lnTo>
                <a:lnTo>
                  <a:pt x="37041" y="30422"/>
                </a:lnTo>
                <a:lnTo>
                  <a:pt x="42474" y="27901"/>
                </a:lnTo>
                <a:lnTo>
                  <a:pt x="48636" y="26221"/>
                </a:lnTo>
                <a:lnTo>
                  <a:pt x="55284" y="25101"/>
                </a:lnTo>
                <a:lnTo>
                  <a:pt x="62257" y="21814"/>
                </a:lnTo>
                <a:lnTo>
                  <a:pt x="69444" y="17083"/>
                </a:lnTo>
                <a:lnTo>
                  <a:pt x="76777" y="11388"/>
                </a:lnTo>
                <a:lnTo>
                  <a:pt x="84205" y="7593"/>
                </a:lnTo>
                <a:lnTo>
                  <a:pt x="91697" y="5062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85"/>
          <p:cNvSpPr/>
          <p:nvPr/>
        </p:nvSpPr>
        <p:spPr>
          <a:xfrm>
            <a:off x="2983230" y="3501384"/>
            <a:ext cx="308611" cy="304314"/>
          </a:xfrm>
          <a:custGeom>
            <a:avLst/>
            <a:gdLst/>
            <a:ahLst/>
            <a:cxnLst/>
            <a:rect l="0" t="0" r="0" b="0"/>
            <a:pathLst>
              <a:path w="308611" h="304314">
                <a:moveTo>
                  <a:pt x="0" y="224795"/>
                </a:moveTo>
                <a:lnTo>
                  <a:pt x="6067" y="230863"/>
                </a:lnTo>
                <a:lnTo>
                  <a:pt x="7855" y="233921"/>
                </a:lnTo>
                <a:lnTo>
                  <a:pt x="9841" y="240705"/>
                </a:lnTo>
                <a:lnTo>
                  <a:pt x="14110" y="247953"/>
                </a:lnTo>
                <a:lnTo>
                  <a:pt x="17027" y="251664"/>
                </a:lnTo>
                <a:lnTo>
                  <a:pt x="22781" y="256678"/>
                </a:lnTo>
                <a:lnTo>
                  <a:pt x="30427" y="262560"/>
                </a:lnTo>
                <a:lnTo>
                  <a:pt x="39334" y="269022"/>
                </a:lnTo>
                <a:lnTo>
                  <a:pt x="46543" y="274600"/>
                </a:lnTo>
                <a:lnTo>
                  <a:pt x="52618" y="279589"/>
                </a:lnTo>
                <a:lnTo>
                  <a:pt x="65427" y="290652"/>
                </a:lnTo>
                <a:lnTo>
                  <a:pt x="67748" y="291560"/>
                </a:lnTo>
                <a:lnTo>
                  <a:pt x="73713" y="292568"/>
                </a:lnTo>
                <a:lnTo>
                  <a:pt x="75812" y="294107"/>
                </a:lnTo>
                <a:lnTo>
                  <a:pt x="77211" y="296403"/>
                </a:lnTo>
                <a:lnTo>
                  <a:pt x="78144" y="299204"/>
                </a:lnTo>
                <a:lnTo>
                  <a:pt x="80036" y="301071"/>
                </a:lnTo>
                <a:lnTo>
                  <a:pt x="82567" y="302316"/>
                </a:lnTo>
                <a:lnTo>
                  <a:pt x="88766" y="303699"/>
                </a:lnTo>
                <a:lnTo>
                  <a:pt x="95755" y="304313"/>
                </a:lnTo>
                <a:lnTo>
                  <a:pt x="98126" y="303207"/>
                </a:lnTo>
                <a:lnTo>
                  <a:pt x="99707" y="301200"/>
                </a:lnTo>
                <a:lnTo>
                  <a:pt x="102245" y="294921"/>
                </a:lnTo>
                <a:lnTo>
                  <a:pt x="99205" y="287289"/>
                </a:lnTo>
                <a:lnTo>
                  <a:pt x="96617" y="281698"/>
                </a:lnTo>
                <a:lnTo>
                  <a:pt x="94891" y="276700"/>
                </a:lnTo>
                <a:lnTo>
                  <a:pt x="92974" y="267761"/>
                </a:lnTo>
                <a:lnTo>
                  <a:pt x="91192" y="262329"/>
                </a:lnTo>
                <a:lnTo>
                  <a:pt x="88735" y="256168"/>
                </a:lnTo>
                <a:lnTo>
                  <a:pt x="85826" y="249520"/>
                </a:lnTo>
                <a:lnTo>
                  <a:pt x="82617" y="243819"/>
                </a:lnTo>
                <a:lnTo>
                  <a:pt x="79208" y="238748"/>
                </a:lnTo>
                <a:lnTo>
                  <a:pt x="72033" y="229727"/>
                </a:lnTo>
                <a:lnTo>
                  <a:pt x="64611" y="221484"/>
                </a:lnTo>
                <a:lnTo>
                  <a:pt x="62124" y="216237"/>
                </a:lnTo>
                <a:lnTo>
                  <a:pt x="60466" y="210200"/>
                </a:lnTo>
                <a:lnTo>
                  <a:pt x="59360" y="203635"/>
                </a:lnTo>
                <a:lnTo>
                  <a:pt x="57354" y="197989"/>
                </a:lnTo>
                <a:lnTo>
                  <a:pt x="54745" y="192954"/>
                </a:lnTo>
                <a:lnTo>
                  <a:pt x="51737" y="188328"/>
                </a:lnTo>
                <a:lnTo>
                  <a:pt x="48461" y="181434"/>
                </a:lnTo>
                <a:lnTo>
                  <a:pt x="45007" y="173028"/>
                </a:lnTo>
                <a:lnTo>
                  <a:pt x="41435" y="163614"/>
                </a:lnTo>
                <a:lnTo>
                  <a:pt x="37783" y="156067"/>
                </a:lnTo>
                <a:lnTo>
                  <a:pt x="34079" y="149767"/>
                </a:lnTo>
                <a:lnTo>
                  <a:pt x="30339" y="144296"/>
                </a:lnTo>
                <a:lnTo>
                  <a:pt x="26184" y="134832"/>
                </a:lnTo>
                <a:lnTo>
                  <a:pt x="25076" y="130529"/>
                </a:lnTo>
                <a:lnTo>
                  <a:pt x="20458" y="122363"/>
                </a:lnTo>
                <a:lnTo>
                  <a:pt x="17448" y="118407"/>
                </a:lnTo>
                <a:lnTo>
                  <a:pt x="15442" y="113230"/>
                </a:lnTo>
                <a:lnTo>
                  <a:pt x="14105" y="107238"/>
                </a:lnTo>
                <a:lnTo>
                  <a:pt x="13213" y="100704"/>
                </a:lnTo>
                <a:lnTo>
                  <a:pt x="11349" y="96348"/>
                </a:lnTo>
                <a:lnTo>
                  <a:pt x="8835" y="93443"/>
                </a:lnTo>
                <a:lnTo>
                  <a:pt x="5890" y="91507"/>
                </a:lnTo>
                <a:lnTo>
                  <a:pt x="3927" y="88947"/>
                </a:lnTo>
                <a:lnTo>
                  <a:pt x="2618" y="85970"/>
                </a:lnTo>
                <a:lnTo>
                  <a:pt x="517" y="78134"/>
                </a:lnTo>
                <a:lnTo>
                  <a:pt x="5424" y="77491"/>
                </a:lnTo>
                <a:lnTo>
                  <a:pt x="13776" y="77063"/>
                </a:lnTo>
                <a:lnTo>
                  <a:pt x="24424" y="76777"/>
                </a:lnTo>
                <a:lnTo>
                  <a:pt x="32792" y="75317"/>
                </a:lnTo>
                <a:lnTo>
                  <a:pt x="39641" y="73073"/>
                </a:lnTo>
                <a:lnTo>
                  <a:pt x="45477" y="70307"/>
                </a:lnTo>
                <a:lnTo>
                  <a:pt x="53178" y="67193"/>
                </a:lnTo>
                <a:lnTo>
                  <a:pt x="71894" y="60347"/>
                </a:lnTo>
                <a:lnTo>
                  <a:pt x="83490" y="56743"/>
                </a:lnTo>
                <a:lnTo>
                  <a:pt x="109919" y="49352"/>
                </a:lnTo>
                <a:lnTo>
                  <a:pt x="121539" y="46873"/>
                </a:lnTo>
                <a:lnTo>
                  <a:pt x="131826" y="45221"/>
                </a:lnTo>
                <a:lnTo>
                  <a:pt x="141224" y="44119"/>
                </a:lnTo>
                <a:lnTo>
                  <a:pt x="150029" y="42115"/>
                </a:lnTo>
                <a:lnTo>
                  <a:pt x="158439" y="39508"/>
                </a:lnTo>
                <a:lnTo>
                  <a:pt x="166586" y="36501"/>
                </a:lnTo>
                <a:lnTo>
                  <a:pt x="174557" y="33225"/>
                </a:lnTo>
                <a:lnTo>
                  <a:pt x="182411" y="29772"/>
                </a:lnTo>
                <a:lnTo>
                  <a:pt x="190188" y="26200"/>
                </a:lnTo>
                <a:lnTo>
                  <a:pt x="202991" y="21278"/>
                </a:lnTo>
                <a:lnTo>
                  <a:pt x="237538" y="9037"/>
                </a:lnTo>
                <a:lnTo>
                  <a:pt x="251069" y="4757"/>
                </a:lnTo>
                <a:lnTo>
                  <a:pt x="261359" y="1903"/>
                </a:lnTo>
                <a:lnTo>
                  <a:pt x="269489" y="0"/>
                </a:lnTo>
                <a:lnTo>
                  <a:pt x="276179" y="2"/>
                </a:lnTo>
                <a:lnTo>
                  <a:pt x="281909" y="1273"/>
                </a:lnTo>
                <a:lnTo>
                  <a:pt x="286999" y="3391"/>
                </a:lnTo>
                <a:lnTo>
                  <a:pt x="296042" y="5743"/>
                </a:lnTo>
                <a:lnTo>
                  <a:pt x="308610" y="7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86"/>
          <p:cNvSpPr/>
          <p:nvPr/>
        </p:nvSpPr>
        <p:spPr>
          <a:xfrm>
            <a:off x="3120389" y="3600593"/>
            <a:ext cx="182864" cy="194109"/>
          </a:xfrm>
          <a:custGeom>
            <a:avLst/>
            <a:gdLst/>
            <a:ahLst/>
            <a:cxnLst/>
            <a:rect l="0" t="0" r="0" b="0"/>
            <a:pathLst>
              <a:path w="182864" h="194109">
                <a:moveTo>
                  <a:pt x="0" y="22716"/>
                </a:moveTo>
                <a:lnTo>
                  <a:pt x="9842" y="12875"/>
                </a:lnTo>
                <a:lnTo>
                  <a:pt x="14111" y="11993"/>
                </a:lnTo>
                <a:lnTo>
                  <a:pt x="17028" y="11757"/>
                </a:lnTo>
                <a:lnTo>
                  <a:pt x="20242" y="10330"/>
                </a:lnTo>
                <a:lnTo>
                  <a:pt x="23655" y="8109"/>
                </a:lnTo>
                <a:lnTo>
                  <a:pt x="27200" y="5358"/>
                </a:lnTo>
                <a:lnTo>
                  <a:pt x="32104" y="3524"/>
                </a:lnTo>
                <a:lnTo>
                  <a:pt x="37913" y="2302"/>
                </a:lnTo>
                <a:lnTo>
                  <a:pt x="44325" y="1486"/>
                </a:lnTo>
                <a:lnTo>
                  <a:pt x="53681" y="943"/>
                </a:lnTo>
                <a:lnTo>
                  <a:pt x="77621" y="339"/>
                </a:lnTo>
                <a:lnTo>
                  <a:pt x="101457" y="0"/>
                </a:lnTo>
                <a:lnTo>
                  <a:pt x="105738" y="1222"/>
                </a:lnTo>
                <a:lnTo>
                  <a:pt x="108592" y="3307"/>
                </a:lnTo>
                <a:lnTo>
                  <a:pt x="113173" y="9711"/>
                </a:lnTo>
                <a:lnTo>
                  <a:pt x="113799" y="13973"/>
                </a:lnTo>
                <a:lnTo>
                  <a:pt x="113966" y="16887"/>
                </a:lnTo>
                <a:lnTo>
                  <a:pt x="112808" y="21370"/>
                </a:lnTo>
                <a:lnTo>
                  <a:pt x="110765" y="26899"/>
                </a:lnTo>
                <a:lnTo>
                  <a:pt x="104430" y="41887"/>
                </a:lnTo>
                <a:lnTo>
                  <a:pt x="100177" y="47323"/>
                </a:lnTo>
                <a:lnTo>
                  <a:pt x="97265" y="50551"/>
                </a:lnTo>
                <a:lnTo>
                  <a:pt x="94053" y="52703"/>
                </a:lnTo>
                <a:lnTo>
                  <a:pt x="90642" y="54137"/>
                </a:lnTo>
                <a:lnTo>
                  <a:pt x="87098" y="55094"/>
                </a:lnTo>
                <a:lnTo>
                  <a:pt x="84736" y="57001"/>
                </a:lnTo>
                <a:lnTo>
                  <a:pt x="83161" y="59543"/>
                </a:lnTo>
                <a:lnTo>
                  <a:pt x="82111" y="62508"/>
                </a:lnTo>
                <a:lnTo>
                  <a:pt x="80141" y="64484"/>
                </a:lnTo>
                <a:lnTo>
                  <a:pt x="77557" y="65801"/>
                </a:lnTo>
                <a:lnTo>
                  <a:pt x="69106" y="68282"/>
                </a:lnTo>
                <a:lnTo>
                  <a:pt x="74804" y="68391"/>
                </a:lnTo>
                <a:lnTo>
                  <a:pt x="77809" y="67136"/>
                </a:lnTo>
                <a:lnTo>
                  <a:pt x="81083" y="65030"/>
                </a:lnTo>
                <a:lnTo>
                  <a:pt x="84536" y="62355"/>
                </a:lnTo>
                <a:lnTo>
                  <a:pt x="88107" y="60572"/>
                </a:lnTo>
                <a:lnTo>
                  <a:pt x="91758" y="59383"/>
                </a:lnTo>
                <a:lnTo>
                  <a:pt x="95462" y="58591"/>
                </a:lnTo>
                <a:lnTo>
                  <a:pt x="99202" y="58063"/>
                </a:lnTo>
                <a:lnTo>
                  <a:pt x="102965" y="57711"/>
                </a:lnTo>
                <a:lnTo>
                  <a:pt x="106743" y="57476"/>
                </a:lnTo>
                <a:lnTo>
                  <a:pt x="110533" y="56050"/>
                </a:lnTo>
                <a:lnTo>
                  <a:pt x="114328" y="53829"/>
                </a:lnTo>
                <a:lnTo>
                  <a:pt x="118129" y="51078"/>
                </a:lnTo>
                <a:lnTo>
                  <a:pt x="121933" y="49244"/>
                </a:lnTo>
                <a:lnTo>
                  <a:pt x="125739" y="48022"/>
                </a:lnTo>
                <a:lnTo>
                  <a:pt x="129546" y="47206"/>
                </a:lnTo>
                <a:lnTo>
                  <a:pt x="133354" y="46663"/>
                </a:lnTo>
                <a:lnTo>
                  <a:pt x="137163" y="46301"/>
                </a:lnTo>
                <a:lnTo>
                  <a:pt x="140972" y="46059"/>
                </a:lnTo>
                <a:lnTo>
                  <a:pt x="144782" y="45898"/>
                </a:lnTo>
                <a:lnTo>
                  <a:pt x="152401" y="45720"/>
                </a:lnTo>
                <a:lnTo>
                  <a:pt x="163831" y="45619"/>
                </a:lnTo>
                <a:lnTo>
                  <a:pt x="167641" y="46875"/>
                </a:lnTo>
                <a:lnTo>
                  <a:pt x="171451" y="48982"/>
                </a:lnTo>
                <a:lnTo>
                  <a:pt x="180623" y="55421"/>
                </a:lnTo>
                <a:lnTo>
                  <a:pt x="181375" y="57220"/>
                </a:lnTo>
                <a:lnTo>
                  <a:pt x="182212" y="62605"/>
                </a:lnTo>
                <a:lnTo>
                  <a:pt x="182435" y="65818"/>
                </a:lnTo>
                <a:lnTo>
                  <a:pt x="182583" y="69231"/>
                </a:lnTo>
                <a:lnTo>
                  <a:pt x="182748" y="76410"/>
                </a:lnTo>
                <a:lnTo>
                  <a:pt x="182863" y="95153"/>
                </a:lnTo>
                <a:lnTo>
                  <a:pt x="181599" y="98947"/>
                </a:lnTo>
                <a:lnTo>
                  <a:pt x="179486" y="102747"/>
                </a:lnTo>
                <a:lnTo>
                  <a:pt x="176808" y="106550"/>
                </a:lnTo>
                <a:lnTo>
                  <a:pt x="172482" y="110356"/>
                </a:lnTo>
                <a:lnTo>
                  <a:pt x="167058" y="114163"/>
                </a:lnTo>
                <a:lnTo>
                  <a:pt x="160902" y="117971"/>
                </a:lnTo>
                <a:lnTo>
                  <a:pt x="155528" y="121779"/>
                </a:lnTo>
                <a:lnTo>
                  <a:pt x="150676" y="125588"/>
                </a:lnTo>
                <a:lnTo>
                  <a:pt x="146171" y="129397"/>
                </a:lnTo>
                <a:lnTo>
                  <a:pt x="141897" y="133207"/>
                </a:lnTo>
                <a:lnTo>
                  <a:pt x="133762" y="140827"/>
                </a:lnTo>
                <a:lnTo>
                  <a:pt x="122043" y="152257"/>
                </a:lnTo>
                <a:lnTo>
                  <a:pt x="116922" y="156067"/>
                </a:lnTo>
                <a:lnTo>
                  <a:pt x="110968" y="159877"/>
                </a:lnTo>
                <a:lnTo>
                  <a:pt x="104459" y="163686"/>
                </a:lnTo>
                <a:lnTo>
                  <a:pt x="98850" y="167496"/>
                </a:lnTo>
                <a:lnTo>
                  <a:pt x="93840" y="171307"/>
                </a:lnTo>
                <a:lnTo>
                  <a:pt x="89230" y="175116"/>
                </a:lnTo>
                <a:lnTo>
                  <a:pt x="83617" y="178926"/>
                </a:lnTo>
                <a:lnTo>
                  <a:pt x="77335" y="182736"/>
                </a:lnTo>
                <a:lnTo>
                  <a:pt x="70607" y="186547"/>
                </a:lnTo>
                <a:lnTo>
                  <a:pt x="64851" y="189086"/>
                </a:lnTo>
                <a:lnTo>
                  <a:pt x="59744" y="190780"/>
                </a:lnTo>
                <a:lnTo>
                  <a:pt x="55070" y="191908"/>
                </a:lnTo>
                <a:lnTo>
                  <a:pt x="50683" y="192661"/>
                </a:lnTo>
                <a:lnTo>
                  <a:pt x="46489" y="193163"/>
                </a:lnTo>
                <a:lnTo>
                  <a:pt x="36700" y="193968"/>
                </a:lnTo>
                <a:lnTo>
                  <a:pt x="31975" y="194078"/>
                </a:lnTo>
                <a:lnTo>
                  <a:pt x="28936" y="194108"/>
                </a:lnTo>
                <a:lnTo>
                  <a:pt x="26911" y="192857"/>
                </a:lnTo>
                <a:lnTo>
                  <a:pt x="25561" y="190754"/>
                </a:lnTo>
                <a:lnTo>
                  <a:pt x="22861" y="1827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87"/>
          <p:cNvSpPr/>
          <p:nvPr/>
        </p:nvSpPr>
        <p:spPr>
          <a:xfrm>
            <a:off x="1771650" y="4652009"/>
            <a:ext cx="217171" cy="582931"/>
          </a:xfrm>
          <a:custGeom>
            <a:avLst/>
            <a:gdLst/>
            <a:ahLst/>
            <a:cxnLst/>
            <a:rect l="0" t="0" r="0" b="0"/>
            <a:pathLst>
              <a:path w="217171" h="582931">
                <a:moveTo>
                  <a:pt x="0" y="0"/>
                </a:moveTo>
                <a:lnTo>
                  <a:pt x="0" y="48000"/>
                </a:lnTo>
                <a:lnTo>
                  <a:pt x="3386" y="59857"/>
                </a:lnTo>
                <a:lnTo>
                  <a:pt x="7855" y="73594"/>
                </a:lnTo>
                <a:lnTo>
                  <a:pt x="9841" y="88165"/>
                </a:lnTo>
                <a:lnTo>
                  <a:pt x="14110" y="99722"/>
                </a:lnTo>
                <a:lnTo>
                  <a:pt x="17027" y="104581"/>
                </a:lnTo>
                <a:lnTo>
                  <a:pt x="20267" y="120141"/>
                </a:lnTo>
                <a:lnTo>
                  <a:pt x="21131" y="129624"/>
                </a:lnTo>
                <a:lnTo>
                  <a:pt x="24247" y="141026"/>
                </a:lnTo>
                <a:lnTo>
                  <a:pt x="28865" y="153708"/>
                </a:lnTo>
                <a:lnTo>
                  <a:pt x="34483" y="167242"/>
                </a:lnTo>
                <a:lnTo>
                  <a:pt x="39499" y="180075"/>
                </a:lnTo>
                <a:lnTo>
                  <a:pt x="48458" y="204494"/>
                </a:lnTo>
                <a:lnTo>
                  <a:pt x="53895" y="216339"/>
                </a:lnTo>
                <a:lnTo>
                  <a:pt x="60060" y="228047"/>
                </a:lnTo>
                <a:lnTo>
                  <a:pt x="66710" y="239661"/>
                </a:lnTo>
                <a:lnTo>
                  <a:pt x="72413" y="251214"/>
                </a:lnTo>
                <a:lnTo>
                  <a:pt x="77485" y="262727"/>
                </a:lnTo>
                <a:lnTo>
                  <a:pt x="82137" y="274211"/>
                </a:lnTo>
                <a:lnTo>
                  <a:pt x="86508" y="284407"/>
                </a:lnTo>
                <a:lnTo>
                  <a:pt x="94751" y="302510"/>
                </a:lnTo>
                <a:lnTo>
                  <a:pt x="98727" y="312164"/>
                </a:lnTo>
                <a:lnTo>
                  <a:pt x="102648" y="322409"/>
                </a:lnTo>
                <a:lnTo>
                  <a:pt x="106532" y="333050"/>
                </a:lnTo>
                <a:lnTo>
                  <a:pt x="124134" y="378364"/>
                </a:lnTo>
                <a:lnTo>
                  <a:pt x="132286" y="395753"/>
                </a:lnTo>
                <a:lnTo>
                  <a:pt x="141530" y="413695"/>
                </a:lnTo>
                <a:lnTo>
                  <a:pt x="151503" y="432007"/>
                </a:lnTo>
                <a:lnTo>
                  <a:pt x="160692" y="451835"/>
                </a:lnTo>
                <a:lnTo>
                  <a:pt x="169358" y="472673"/>
                </a:lnTo>
                <a:lnTo>
                  <a:pt x="177675" y="494186"/>
                </a:lnTo>
                <a:lnTo>
                  <a:pt x="184490" y="509797"/>
                </a:lnTo>
                <a:lnTo>
                  <a:pt x="190303" y="521475"/>
                </a:lnTo>
                <a:lnTo>
                  <a:pt x="195449" y="530530"/>
                </a:lnTo>
                <a:lnTo>
                  <a:pt x="201166" y="543978"/>
                </a:lnTo>
                <a:lnTo>
                  <a:pt x="202690" y="549342"/>
                </a:lnTo>
                <a:lnTo>
                  <a:pt x="207771" y="558689"/>
                </a:lnTo>
                <a:lnTo>
                  <a:pt x="215313" y="568970"/>
                </a:lnTo>
                <a:lnTo>
                  <a:pt x="216344" y="573763"/>
                </a:lnTo>
                <a:lnTo>
                  <a:pt x="217170" y="5829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88"/>
          <p:cNvSpPr/>
          <p:nvPr/>
        </p:nvSpPr>
        <p:spPr>
          <a:xfrm>
            <a:off x="1691640" y="4720589"/>
            <a:ext cx="308611" cy="468631"/>
          </a:xfrm>
          <a:custGeom>
            <a:avLst/>
            <a:gdLst/>
            <a:ahLst/>
            <a:cxnLst/>
            <a:rect l="0" t="0" r="0" b="0"/>
            <a:pathLst>
              <a:path w="308611" h="468631">
                <a:moveTo>
                  <a:pt x="308610" y="0"/>
                </a:moveTo>
                <a:lnTo>
                  <a:pt x="302542" y="0"/>
                </a:lnTo>
                <a:lnTo>
                  <a:pt x="299484" y="2540"/>
                </a:lnTo>
                <a:lnTo>
                  <a:pt x="292701" y="12136"/>
                </a:lnTo>
                <a:lnTo>
                  <a:pt x="285452" y="24867"/>
                </a:lnTo>
                <a:lnTo>
                  <a:pt x="277997" y="38992"/>
                </a:lnTo>
                <a:lnTo>
                  <a:pt x="270451" y="53737"/>
                </a:lnTo>
                <a:lnTo>
                  <a:pt x="265390" y="62495"/>
                </a:lnTo>
                <a:lnTo>
                  <a:pt x="259477" y="72143"/>
                </a:lnTo>
                <a:lnTo>
                  <a:pt x="239018" y="103926"/>
                </a:lnTo>
                <a:lnTo>
                  <a:pt x="197214" y="167002"/>
                </a:lnTo>
                <a:lnTo>
                  <a:pt x="187356" y="183725"/>
                </a:lnTo>
                <a:lnTo>
                  <a:pt x="179514" y="198683"/>
                </a:lnTo>
                <a:lnTo>
                  <a:pt x="173016" y="212466"/>
                </a:lnTo>
                <a:lnTo>
                  <a:pt x="166144" y="225464"/>
                </a:lnTo>
                <a:lnTo>
                  <a:pt x="159022" y="237940"/>
                </a:lnTo>
                <a:lnTo>
                  <a:pt x="151735" y="250066"/>
                </a:lnTo>
                <a:lnTo>
                  <a:pt x="130091" y="283861"/>
                </a:lnTo>
                <a:lnTo>
                  <a:pt x="86939" y="349442"/>
                </a:lnTo>
                <a:lnTo>
                  <a:pt x="78279" y="361231"/>
                </a:lnTo>
                <a:lnTo>
                  <a:pt x="69966" y="371631"/>
                </a:lnTo>
                <a:lnTo>
                  <a:pt x="61884" y="381104"/>
                </a:lnTo>
                <a:lnTo>
                  <a:pt x="55226" y="391229"/>
                </a:lnTo>
                <a:lnTo>
                  <a:pt x="49517" y="401790"/>
                </a:lnTo>
                <a:lnTo>
                  <a:pt x="44441" y="412640"/>
                </a:lnTo>
                <a:lnTo>
                  <a:pt x="38517" y="422414"/>
                </a:lnTo>
                <a:lnTo>
                  <a:pt x="32028" y="431469"/>
                </a:lnTo>
                <a:lnTo>
                  <a:pt x="25162" y="440046"/>
                </a:lnTo>
                <a:lnTo>
                  <a:pt x="17533" y="452963"/>
                </a:lnTo>
                <a:lnTo>
                  <a:pt x="12635" y="465536"/>
                </a:lnTo>
                <a:lnTo>
                  <a:pt x="10963" y="466567"/>
                </a:lnTo>
                <a:lnTo>
                  <a:pt x="8579" y="467255"/>
                </a:lnTo>
                <a:lnTo>
                  <a:pt x="0" y="4686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89"/>
          <p:cNvSpPr/>
          <p:nvPr/>
        </p:nvSpPr>
        <p:spPr>
          <a:xfrm>
            <a:off x="2103120" y="4834889"/>
            <a:ext cx="308611" cy="22862"/>
          </a:xfrm>
          <a:custGeom>
            <a:avLst/>
            <a:gdLst/>
            <a:ahLst/>
            <a:cxnLst/>
            <a:rect l="0" t="0" r="0" b="0"/>
            <a:pathLst>
              <a:path w="308611" h="22862">
                <a:moveTo>
                  <a:pt x="0" y="22861"/>
                </a:moveTo>
                <a:lnTo>
                  <a:pt x="43895" y="22861"/>
                </a:lnTo>
                <a:lnTo>
                  <a:pt x="57203" y="21590"/>
                </a:lnTo>
                <a:lnTo>
                  <a:pt x="112058" y="15005"/>
                </a:lnTo>
                <a:lnTo>
                  <a:pt x="125505" y="13813"/>
                </a:lnTo>
                <a:lnTo>
                  <a:pt x="137010" y="13019"/>
                </a:lnTo>
                <a:lnTo>
                  <a:pt x="147220" y="11220"/>
                </a:lnTo>
                <a:lnTo>
                  <a:pt x="156566" y="8750"/>
                </a:lnTo>
                <a:lnTo>
                  <a:pt x="165337" y="5833"/>
                </a:lnTo>
                <a:lnTo>
                  <a:pt x="176265" y="3889"/>
                </a:lnTo>
                <a:lnTo>
                  <a:pt x="188630" y="2593"/>
                </a:lnTo>
                <a:lnTo>
                  <a:pt x="212105" y="1153"/>
                </a:lnTo>
                <a:lnTo>
                  <a:pt x="226772" y="512"/>
                </a:lnTo>
                <a:lnTo>
                  <a:pt x="240911" y="228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90"/>
          <p:cNvSpPr/>
          <p:nvPr/>
        </p:nvSpPr>
        <p:spPr>
          <a:xfrm>
            <a:off x="2183130" y="4960619"/>
            <a:ext cx="251460" cy="45721"/>
          </a:xfrm>
          <a:custGeom>
            <a:avLst/>
            <a:gdLst/>
            <a:ahLst/>
            <a:cxnLst/>
            <a:rect l="0" t="0" r="0" b="0"/>
            <a:pathLst>
              <a:path w="251460" h="45721">
                <a:moveTo>
                  <a:pt x="0" y="45720"/>
                </a:moveTo>
                <a:lnTo>
                  <a:pt x="6067" y="39653"/>
                </a:lnTo>
                <a:lnTo>
                  <a:pt x="11665" y="36595"/>
                </a:lnTo>
                <a:lnTo>
                  <a:pt x="19206" y="33287"/>
                </a:lnTo>
                <a:lnTo>
                  <a:pt x="28044" y="29812"/>
                </a:lnTo>
                <a:lnTo>
                  <a:pt x="35206" y="27494"/>
                </a:lnTo>
                <a:lnTo>
                  <a:pt x="41251" y="25950"/>
                </a:lnTo>
                <a:lnTo>
                  <a:pt x="46550" y="24920"/>
                </a:lnTo>
                <a:lnTo>
                  <a:pt x="55163" y="21693"/>
                </a:lnTo>
                <a:lnTo>
                  <a:pt x="65986" y="17002"/>
                </a:lnTo>
                <a:lnTo>
                  <a:pt x="78280" y="11335"/>
                </a:lnTo>
                <a:lnTo>
                  <a:pt x="91557" y="7557"/>
                </a:lnTo>
                <a:lnTo>
                  <a:pt x="105488" y="5038"/>
                </a:lnTo>
                <a:lnTo>
                  <a:pt x="130703" y="2240"/>
                </a:lnTo>
                <a:lnTo>
                  <a:pt x="139205" y="1493"/>
                </a:lnTo>
                <a:lnTo>
                  <a:pt x="146143" y="995"/>
                </a:lnTo>
                <a:lnTo>
                  <a:pt x="170786" y="443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91"/>
          <p:cNvSpPr/>
          <p:nvPr/>
        </p:nvSpPr>
        <p:spPr>
          <a:xfrm>
            <a:off x="2565509" y="4709159"/>
            <a:ext cx="246272" cy="249806"/>
          </a:xfrm>
          <a:custGeom>
            <a:avLst/>
            <a:gdLst/>
            <a:ahLst/>
            <a:cxnLst/>
            <a:rect l="0" t="0" r="0" b="0"/>
            <a:pathLst>
              <a:path w="246272" h="249806">
                <a:moveTo>
                  <a:pt x="29101" y="0"/>
                </a:moveTo>
                <a:lnTo>
                  <a:pt x="41236" y="6068"/>
                </a:lnTo>
                <a:lnTo>
                  <a:pt x="44811" y="9126"/>
                </a:lnTo>
                <a:lnTo>
                  <a:pt x="47194" y="12434"/>
                </a:lnTo>
                <a:lnTo>
                  <a:pt x="49842" y="19496"/>
                </a:lnTo>
                <a:lnTo>
                  <a:pt x="51019" y="26868"/>
                </a:lnTo>
                <a:lnTo>
                  <a:pt x="51542" y="34378"/>
                </a:lnTo>
                <a:lnTo>
                  <a:pt x="51775" y="41950"/>
                </a:lnTo>
                <a:lnTo>
                  <a:pt x="51878" y="49548"/>
                </a:lnTo>
                <a:lnTo>
                  <a:pt x="50635" y="54622"/>
                </a:lnTo>
                <a:lnTo>
                  <a:pt x="48537" y="60545"/>
                </a:lnTo>
                <a:lnTo>
                  <a:pt x="45868" y="67033"/>
                </a:lnTo>
                <a:lnTo>
                  <a:pt x="42819" y="75169"/>
                </a:lnTo>
                <a:lnTo>
                  <a:pt x="36044" y="94369"/>
                </a:lnTo>
                <a:lnTo>
                  <a:pt x="33730" y="103553"/>
                </a:lnTo>
                <a:lnTo>
                  <a:pt x="32187" y="112215"/>
                </a:lnTo>
                <a:lnTo>
                  <a:pt x="31158" y="120530"/>
                </a:lnTo>
                <a:lnTo>
                  <a:pt x="29202" y="127344"/>
                </a:lnTo>
                <a:lnTo>
                  <a:pt x="26628" y="133156"/>
                </a:lnTo>
                <a:lnTo>
                  <a:pt x="23643" y="138301"/>
                </a:lnTo>
                <a:lnTo>
                  <a:pt x="21652" y="144271"/>
                </a:lnTo>
                <a:lnTo>
                  <a:pt x="20325" y="150791"/>
                </a:lnTo>
                <a:lnTo>
                  <a:pt x="19440" y="157677"/>
                </a:lnTo>
                <a:lnTo>
                  <a:pt x="17580" y="163538"/>
                </a:lnTo>
                <a:lnTo>
                  <a:pt x="15070" y="168716"/>
                </a:lnTo>
                <a:lnTo>
                  <a:pt x="12127" y="173437"/>
                </a:lnTo>
                <a:lnTo>
                  <a:pt x="10165" y="180395"/>
                </a:lnTo>
                <a:lnTo>
                  <a:pt x="8857" y="188843"/>
                </a:lnTo>
                <a:lnTo>
                  <a:pt x="7985" y="198286"/>
                </a:lnTo>
                <a:lnTo>
                  <a:pt x="6133" y="205851"/>
                </a:lnTo>
                <a:lnTo>
                  <a:pt x="3629" y="212164"/>
                </a:lnTo>
                <a:lnTo>
                  <a:pt x="690" y="217642"/>
                </a:lnTo>
                <a:lnTo>
                  <a:pt x="0" y="222565"/>
                </a:lnTo>
                <a:lnTo>
                  <a:pt x="810" y="227117"/>
                </a:lnTo>
                <a:lnTo>
                  <a:pt x="5923" y="239275"/>
                </a:lnTo>
                <a:lnTo>
                  <a:pt x="6146" y="245874"/>
                </a:lnTo>
                <a:lnTo>
                  <a:pt x="7448" y="247736"/>
                </a:lnTo>
                <a:lnTo>
                  <a:pt x="9585" y="248978"/>
                </a:lnTo>
                <a:lnTo>
                  <a:pt x="12280" y="249805"/>
                </a:lnTo>
                <a:lnTo>
                  <a:pt x="15347" y="249087"/>
                </a:lnTo>
                <a:lnTo>
                  <a:pt x="22141" y="244902"/>
                </a:lnTo>
                <a:lnTo>
                  <a:pt x="29394" y="242196"/>
                </a:lnTo>
                <a:lnTo>
                  <a:pt x="33106" y="241474"/>
                </a:lnTo>
                <a:lnTo>
                  <a:pt x="38121" y="239723"/>
                </a:lnTo>
                <a:lnTo>
                  <a:pt x="44004" y="237285"/>
                </a:lnTo>
                <a:lnTo>
                  <a:pt x="50466" y="234390"/>
                </a:lnTo>
                <a:lnTo>
                  <a:pt x="57314" y="232460"/>
                </a:lnTo>
                <a:lnTo>
                  <a:pt x="64420" y="231174"/>
                </a:lnTo>
                <a:lnTo>
                  <a:pt x="71697" y="230316"/>
                </a:lnTo>
                <a:lnTo>
                  <a:pt x="77818" y="228474"/>
                </a:lnTo>
                <a:lnTo>
                  <a:pt x="83169" y="225976"/>
                </a:lnTo>
                <a:lnTo>
                  <a:pt x="88006" y="223041"/>
                </a:lnTo>
                <a:lnTo>
                  <a:pt x="97581" y="218544"/>
                </a:lnTo>
                <a:lnTo>
                  <a:pt x="125153" y="206774"/>
                </a:lnTo>
                <a:lnTo>
                  <a:pt x="136316" y="202620"/>
                </a:lnTo>
                <a:lnTo>
                  <a:pt x="145027" y="199850"/>
                </a:lnTo>
                <a:lnTo>
                  <a:pt x="152105" y="198003"/>
                </a:lnTo>
                <a:lnTo>
                  <a:pt x="159363" y="195502"/>
                </a:lnTo>
                <a:lnTo>
                  <a:pt x="166743" y="192565"/>
                </a:lnTo>
                <a:lnTo>
                  <a:pt x="174202" y="189337"/>
                </a:lnTo>
                <a:lnTo>
                  <a:pt x="180445" y="187185"/>
                </a:lnTo>
                <a:lnTo>
                  <a:pt x="185877" y="185750"/>
                </a:lnTo>
                <a:lnTo>
                  <a:pt x="190768" y="184794"/>
                </a:lnTo>
                <a:lnTo>
                  <a:pt x="195299" y="182886"/>
                </a:lnTo>
                <a:lnTo>
                  <a:pt x="199589" y="180344"/>
                </a:lnTo>
                <a:lnTo>
                  <a:pt x="203720" y="177379"/>
                </a:lnTo>
                <a:lnTo>
                  <a:pt x="207743" y="175403"/>
                </a:lnTo>
                <a:lnTo>
                  <a:pt x="211696" y="174086"/>
                </a:lnTo>
                <a:lnTo>
                  <a:pt x="246271" y="1485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92"/>
          <p:cNvSpPr/>
          <p:nvPr/>
        </p:nvSpPr>
        <p:spPr>
          <a:xfrm>
            <a:off x="2794133" y="4686300"/>
            <a:ext cx="40507" cy="523003"/>
          </a:xfrm>
          <a:custGeom>
            <a:avLst/>
            <a:gdLst/>
            <a:ahLst/>
            <a:cxnLst/>
            <a:rect l="0" t="0" r="0" b="0"/>
            <a:pathLst>
              <a:path w="40507" h="523003">
                <a:moveTo>
                  <a:pt x="40506" y="0"/>
                </a:moveTo>
                <a:lnTo>
                  <a:pt x="12520" y="0"/>
                </a:lnTo>
                <a:lnTo>
                  <a:pt x="10419" y="1270"/>
                </a:lnTo>
                <a:lnTo>
                  <a:pt x="9018" y="3386"/>
                </a:lnTo>
                <a:lnTo>
                  <a:pt x="8084" y="6067"/>
                </a:lnTo>
                <a:lnTo>
                  <a:pt x="6192" y="10395"/>
                </a:lnTo>
                <a:lnTo>
                  <a:pt x="702" y="21976"/>
                </a:lnTo>
                <a:lnTo>
                  <a:pt x="0" y="27351"/>
                </a:lnTo>
                <a:lnTo>
                  <a:pt x="802" y="32203"/>
                </a:lnTo>
                <a:lnTo>
                  <a:pt x="2607" y="36709"/>
                </a:lnTo>
                <a:lnTo>
                  <a:pt x="7999" y="51875"/>
                </a:lnTo>
                <a:lnTo>
                  <a:pt x="11215" y="61253"/>
                </a:lnTo>
                <a:lnTo>
                  <a:pt x="13359" y="70045"/>
                </a:lnTo>
                <a:lnTo>
                  <a:pt x="14788" y="78447"/>
                </a:lnTo>
                <a:lnTo>
                  <a:pt x="15741" y="86588"/>
                </a:lnTo>
                <a:lnTo>
                  <a:pt x="16800" y="102406"/>
                </a:lnTo>
                <a:lnTo>
                  <a:pt x="17082" y="110181"/>
                </a:lnTo>
                <a:lnTo>
                  <a:pt x="18540" y="121714"/>
                </a:lnTo>
                <a:lnTo>
                  <a:pt x="20782" y="135752"/>
                </a:lnTo>
                <a:lnTo>
                  <a:pt x="23547" y="151462"/>
                </a:lnTo>
                <a:lnTo>
                  <a:pt x="25390" y="164474"/>
                </a:lnTo>
                <a:lnTo>
                  <a:pt x="26619" y="175689"/>
                </a:lnTo>
                <a:lnTo>
                  <a:pt x="27438" y="185706"/>
                </a:lnTo>
                <a:lnTo>
                  <a:pt x="27984" y="196194"/>
                </a:lnTo>
                <a:lnTo>
                  <a:pt x="28591" y="218007"/>
                </a:lnTo>
                <a:lnTo>
                  <a:pt x="30023" y="229158"/>
                </a:lnTo>
                <a:lnTo>
                  <a:pt x="32248" y="240401"/>
                </a:lnTo>
                <a:lnTo>
                  <a:pt x="35000" y="251708"/>
                </a:lnTo>
                <a:lnTo>
                  <a:pt x="35566" y="263055"/>
                </a:lnTo>
                <a:lnTo>
                  <a:pt x="34673" y="274430"/>
                </a:lnTo>
                <a:lnTo>
                  <a:pt x="32808" y="285823"/>
                </a:lnTo>
                <a:lnTo>
                  <a:pt x="31564" y="297229"/>
                </a:lnTo>
                <a:lnTo>
                  <a:pt x="30735" y="308642"/>
                </a:lnTo>
                <a:lnTo>
                  <a:pt x="30182" y="320061"/>
                </a:lnTo>
                <a:lnTo>
                  <a:pt x="29568" y="342909"/>
                </a:lnTo>
                <a:lnTo>
                  <a:pt x="29404" y="354336"/>
                </a:lnTo>
                <a:lnTo>
                  <a:pt x="28025" y="368304"/>
                </a:lnTo>
                <a:lnTo>
                  <a:pt x="25835" y="383966"/>
                </a:lnTo>
                <a:lnTo>
                  <a:pt x="23106" y="400757"/>
                </a:lnTo>
                <a:lnTo>
                  <a:pt x="21286" y="414491"/>
                </a:lnTo>
                <a:lnTo>
                  <a:pt x="20073" y="426187"/>
                </a:lnTo>
                <a:lnTo>
                  <a:pt x="19264" y="436525"/>
                </a:lnTo>
                <a:lnTo>
                  <a:pt x="18725" y="448497"/>
                </a:lnTo>
                <a:lnTo>
                  <a:pt x="17966" y="485806"/>
                </a:lnTo>
                <a:lnTo>
                  <a:pt x="17659" y="523002"/>
                </a:lnTo>
                <a:lnTo>
                  <a:pt x="17647" y="5029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93"/>
          <p:cNvSpPr/>
          <p:nvPr/>
        </p:nvSpPr>
        <p:spPr>
          <a:xfrm>
            <a:off x="2914650" y="4515284"/>
            <a:ext cx="685801" cy="650877"/>
          </a:xfrm>
          <a:custGeom>
            <a:avLst/>
            <a:gdLst/>
            <a:ahLst/>
            <a:cxnLst/>
            <a:rect l="0" t="0" r="0" b="0"/>
            <a:pathLst>
              <a:path w="685801" h="650877">
                <a:moveTo>
                  <a:pt x="0" y="388185"/>
                </a:moveTo>
                <a:lnTo>
                  <a:pt x="15909" y="404095"/>
                </a:lnTo>
                <a:lnTo>
                  <a:pt x="18226" y="407681"/>
                </a:lnTo>
                <a:lnTo>
                  <a:pt x="25331" y="425950"/>
                </a:lnTo>
                <a:lnTo>
                  <a:pt x="31578" y="437990"/>
                </a:lnTo>
                <a:lnTo>
                  <a:pt x="42235" y="453178"/>
                </a:lnTo>
                <a:lnTo>
                  <a:pt x="52166" y="471930"/>
                </a:lnTo>
                <a:lnTo>
                  <a:pt x="56943" y="487364"/>
                </a:lnTo>
                <a:lnTo>
                  <a:pt x="65837" y="506190"/>
                </a:lnTo>
                <a:lnTo>
                  <a:pt x="76516" y="521645"/>
                </a:lnTo>
                <a:lnTo>
                  <a:pt x="87723" y="541747"/>
                </a:lnTo>
                <a:lnTo>
                  <a:pt x="95291" y="556342"/>
                </a:lnTo>
                <a:lnTo>
                  <a:pt x="106692" y="572770"/>
                </a:lnTo>
                <a:lnTo>
                  <a:pt x="109228" y="578552"/>
                </a:lnTo>
                <a:lnTo>
                  <a:pt x="114067" y="597555"/>
                </a:lnTo>
                <a:lnTo>
                  <a:pt x="121710" y="611793"/>
                </a:lnTo>
                <a:lnTo>
                  <a:pt x="125808" y="624055"/>
                </a:lnTo>
                <a:lnTo>
                  <a:pt x="134502" y="635732"/>
                </a:lnTo>
                <a:lnTo>
                  <a:pt x="146484" y="648804"/>
                </a:lnTo>
                <a:lnTo>
                  <a:pt x="148456" y="649561"/>
                </a:lnTo>
                <a:lnTo>
                  <a:pt x="158246" y="650876"/>
                </a:lnTo>
                <a:lnTo>
                  <a:pt x="158837" y="649672"/>
                </a:lnTo>
                <a:lnTo>
                  <a:pt x="159669" y="641911"/>
                </a:lnTo>
                <a:lnTo>
                  <a:pt x="159916" y="627758"/>
                </a:lnTo>
                <a:lnTo>
                  <a:pt x="160006" y="577324"/>
                </a:lnTo>
                <a:lnTo>
                  <a:pt x="158740" y="565077"/>
                </a:lnTo>
                <a:lnTo>
                  <a:pt x="156627" y="550564"/>
                </a:lnTo>
                <a:lnTo>
                  <a:pt x="153948" y="534538"/>
                </a:lnTo>
                <a:lnTo>
                  <a:pt x="152162" y="520044"/>
                </a:lnTo>
                <a:lnTo>
                  <a:pt x="150971" y="506571"/>
                </a:lnTo>
                <a:lnTo>
                  <a:pt x="150177" y="493779"/>
                </a:lnTo>
                <a:lnTo>
                  <a:pt x="149295" y="459246"/>
                </a:lnTo>
                <a:lnTo>
                  <a:pt x="148729" y="393191"/>
                </a:lnTo>
                <a:lnTo>
                  <a:pt x="149952" y="377553"/>
                </a:lnTo>
                <a:lnTo>
                  <a:pt x="152038" y="360777"/>
                </a:lnTo>
                <a:lnTo>
                  <a:pt x="154699" y="343243"/>
                </a:lnTo>
                <a:lnTo>
                  <a:pt x="156472" y="327744"/>
                </a:lnTo>
                <a:lnTo>
                  <a:pt x="157655" y="313601"/>
                </a:lnTo>
                <a:lnTo>
                  <a:pt x="158968" y="288997"/>
                </a:lnTo>
                <a:lnTo>
                  <a:pt x="159553" y="269595"/>
                </a:lnTo>
                <a:lnTo>
                  <a:pt x="159979" y="201156"/>
                </a:lnTo>
                <a:lnTo>
                  <a:pt x="161262" y="191108"/>
                </a:lnTo>
                <a:lnTo>
                  <a:pt x="163388" y="180601"/>
                </a:lnTo>
                <a:lnTo>
                  <a:pt x="166075" y="169786"/>
                </a:lnTo>
                <a:lnTo>
                  <a:pt x="172448" y="150995"/>
                </a:lnTo>
                <a:lnTo>
                  <a:pt x="178243" y="135448"/>
                </a:lnTo>
                <a:lnTo>
                  <a:pt x="180819" y="124304"/>
                </a:lnTo>
                <a:lnTo>
                  <a:pt x="184046" y="119555"/>
                </a:lnTo>
                <a:lnTo>
                  <a:pt x="204089" y="102806"/>
                </a:lnTo>
                <a:lnTo>
                  <a:pt x="220653" y="87269"/>
                </a:lnTo>
                <a:lnTo>
                  <a:pt x="225842" y="84704"/>
                </a:lnTo>
                <a:lnTo>
                  <a:pt x="245280" y="79825"/>
                </a:lnTo>
                <a:lnTo>
                  <a:pt x="259720" y="74183"/>
                </a:lnTo>
                <a:lnTo>
                  <a:pt x="274604" y="67442"/>
                </a:lnTo>
                <a:lnTo>
                  <a:pt x="289686" y="61483"/>
                </a:lnTo>
                <a:lnTo>
                  <a:pt x="313727" y="56858"/>
                </a:lnTo>
                <a:lnTo>
                  <a:pt x="333744" y="51276"/>
                </a:lnTo>
                <a:lnTo>
                  <a:pt x="355340" y="44561"/>
                </a:lnTo>
                <a:lnTo>
                  <a:pt x="366433" y="40992"/>
                </a:lnTo>
                <a:lnTo>
                  <a:pt x="377639" y="38614"/>
                </a:lnTo>
                <a:lnTo>
                  <a:pt x="388919" y="37028"/>
                </a:lnTo>
                <a:lnTo>
                  <a:pt x="400249" y="35970"/>
                </a:lnTo>
                <a:lnTo>
                  <a:pt x="421773" y="31455"/>
                </a:lnTo>
                <a:lnTo>
                  <a:pt x="482941" y="16279"/>
                </a:lnTo>
                <a:lnTo>
                  <a:pt x="508651" y="10707"/>
                </a:lnTo>
                <a:lnTo>
                  <a:pt x="529600" y="6994"/>
                </a:lnTo>
                <a:lnTo>
                  <a:pt x="547377" y="4518"/>
                </a:lnTo>
                <a:lnTo>
                  <a:pt x="565578" y="2867"/>
                </a:lnTo>
                <a:lnTo>
                  <a:pt x="584062" y="1767"/>
                </a:lnTo>
                <a:lnTo>
                  <a:pt x="635082" y="0"/>
                </a:lnTo>
                <a:lnTo>
                  <a:pt x="650982" y="3145"/>
                </a:lnTo>
                <a:lnTo>
                  <a:pt x="669750" y="9444"/>
                </a:lnTo>
                <a:lnTo>
                  <a:pt x="685800" y="109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94"/>
          <p:cNvSpPr/>
          <p:nvPr/>
        </p:nvSpPr>
        <p:spPr>
          <a:xfrm>
            <a:off x="3211830" y="4606540"/>
            <a:ext cx="285078" cy="411060"/>
          </a:xfrm>
          <a:custGeom>
            <a:avLst/>
            <a:gdLst/>
            <a:ahLst/>
            <a:cxnLst/>
            <a:rect l="0" t="0" r="0" b="0"/>
            <a:pathLst>
              <a:path w="285078" h="411060">
                <a:moveTo>
                  <a:pt x="0" y="79760"/>
                </a:moveTo>
                <a:lnTo>
                  <a:pt x="0" y="73692"/>
                </a:lnTo>
                <a:lnTo>
                  <a:pt x="1270" y="71904"/>
                </a:lnTo>
                <a:lnTo>
                  <a:pt x="3386" y="70712"/>
                </a:lnTo>
                <a:lnTo>
                  <a:pt x="6067" y="69918"/>
                </a:lnTo>
                <a:lnTo>
                  <a:pt x="12433" y="65649"/>
                </a:lnTo>
                <a:lnTo>
                  <a:pt x="15909" y="62732"/>
                </a:lnTo>
                <a:lnTo>
                  <a:pt x="22036" y="58248"/>
                </a:lnTo>
                <a:lnTo>
                  <a:pt x="39003" y="46492"/>
                </a:lnTo>
                <a:lnTo>
                  <a:pt x="53942" y="39801"/>
                </a:lnTo>
                <a:lnTo>
                  <a:pt x="72791" y="32801"/>
                </a:lnTo>
                <a:lnTo>
                  <a:pt x="94248" y="25593"/>
                </a:lnTo>
                <a:lnTo>
                  <a:pt x="111091" y="19519"/>
                </a:lnTo>
                <a:lnTo>
                  <a:pt x="124861" y="14199"/>
                </a:lnTo>
                <a:lnTo>
                  <a:pt x="136581" y="9383"/>
                </a:lnTo>
                <a:lnTo>
                  <a:pt x="145663" y="6171"/>
                </a:lnTo>
                <a:lnTo>
                  <a:pt x="152989" y="4031"/>
                </a:lnTo>
                <a:lnTo>
                  <a:pt x="159142" y="2604"/>
                </a:lnTo>
                <a:lnTo>
                  <a:pt x="165785" y="1652"/>
                </a:lnTo>
                <a:lnTo>
                  <a:pt x="172753" y="1018"/>
                </a:lnTo>
                <a:lnTo>
                  <a:pt x="185999" y="313"/>
                </a:lnTo>
                <a:lnTo>
                  <a:pt x="196119" y="0"/>
                </a:lnTo>
                <a:lnTo>
                  <a:pt x="200596" y="1186"/>
                </a:lnTo>
                <a:lnTo>
                  <a:pt x="208957" y="5891"/>
                </a:lnTo>
                <a:lnTo>
                  <a:pt x="211695" y="8924"/>
                </a:lnTo>
                <a:lnTo>
                  <a:pt x="213519" y="12216"/>
                </a:lnTo>
                <a:lnTo>
                  <a:pt x="216449" y="20556"/>
                </a:lnTo>
                <a:lnTo>
                  <a:pt x="217027" y="31329"/>
                </a:lnTo>
                <a:lnTo>
                  <a:pt x="217106" y="38338"/>
                </a:lnTo>
                <a:lnTo>
                  <a:pt x="214587" y="44526"/>
                </a:lnTo>
                <a:lnTo>
                  <a:pt x="210368" y="52460"/>
                </a:lnTo>
                <a:lnTo>
                  <a:pt x="205015" y="61560"/>
                </a:lnTo>
                <a:lnTo>
                  <a:pt x="200177" y="68896"/>
                </a:lnTo>
                <a:lnTo>
                  <a:pt x="191414" y="80435"/>
                </a:lnTo>
                <a:lnTo>
                  <a:pt x="183286" y="89796"/>
                </a:lnTo>
                <a:lnTo>
                  <a:pt x="179340" y="94071"/>
                </a:lnTo>
                <a:lnTo>
                  <a:pt x="126710" y="147302"/>
                </a:lnTo>
                <a:lnTo>
                  <a:pt x="120033" y="152728"/>
                </a:lnTo>
                <a:lnTo>
                  <a:pt x="113042" y="157615"/>
                </a:lnTo>
                <a:lnTo>
                  <a:pt x="105841" y="162143"/>
                </a:lnTo>
                <a:lnTo>
                  <a:pt x="99770" y="166432"/>
                </a:lnTo>
                <a:lnTo>
                  <a:pt x="94454" y="170561"/>
                </a:lnTo>
                <a:lnTo>
                  <a:pt x="89639" y="174584"/>
                </a:lnTo>
                <a:lnTo>
                  <a:pt x="80903" y="179054"/>
                </a:lnTo>
                <a:lnTo>
                  <a:pt x="76795" y="180246"/>
                </a:lnTo>
                <a:lnTo>
                  <a:pt x="68844" y="184957"/>
                </a:lnTo>
                <a:lnTo>
                  <a:pt x="64946" y="187991"/>
                </a:lnTo>
                <a:lnTo>
                  <a:pt x="62347" y="188744"/>
                </a:lnTo>
                <a:lnTo>
                  <a:pt x="60615" y="187976"/>
                </a:lnTo>
                <a:lnTo>
                  <a:pt x="59459" y="186194"/>
                </a:lnTo>
                <a:lnTo>
                  <a:pt x="59960" y="185005"/>
                </a:lnTo>
                <a:lnTo>
                  <a:pt x="61563" y="184214"/>
                </a:lnTo>
                <a:lnTo>
                  <a:pt x="63902" y="183686"/>
                </a:lnTo>
                <a:lnTo>
                  <a:pt x="65461" y="182064"/>
                </a:lnTo>
                <a:lnTo>
                  <a:pt x="66500" y="179712"/>
                </a:lnTo>
                <a:lnTo>
                  <a:pt x="67194" y="176875"/>
                </a:lnTo>
                <a:lnTo>
                  <a:pt x="68925" y="174983"/>
                </a:lnTo>
                <a:lnTo>
                  <a:pt x="71350" y="173722"/>
                </a:lnTo>
                <a:lnTo>
                  <a:pt x="79971" y="171050"/>
                </a:lnTo>
                <a:lnTo>
                  <a:pt x="96502" y="165630"/>
                </a:lnTo>
                <a:lnTo>
                  <a:pt x="104975" y="163676"/>
                </a:lnTo>
                <a:lnTo>
                  <a:pt x="113163" y="162374"/>
                </a:lnTo>
                <a:lnTo>
                  <a:pt x="121162" y="161506"/>
                </a:lnTo>
                <a:lnTo>
                  <a:pt x="130305" y="159657"/>
                </a:lnTo>
                <a:lnTo>
                  <a:pt x="140209" y="157155"/>
                </a:lnTo>
                <a:lnTo>
                  <a:pt x="150623" y="154216"/>
                </a:lnTo>
                <a:lnTo>
                  <a:pt x="158835" y="152257"/>
                </a:lnTo>
                <a:lnTo>
                  <a:pt x="165580" y="150951"/>
                </a:lnTo>
                <a:lnTo>
                  <a:pt x="171346" y="150081"/>
                </a:lnTo>
                <a:lnTo>
                  <a:pt x="177731" y="150770"/>
                </a:lnTo>
                <a:lnTo>
                  <a:pt x="184527" y="152500"/>
                </a:lnTo>
                <a:lnTo>
                  <a:pt x="191598" y="154923"/>
                </a:lnTo>
                <a:lnTo>
                  <a:pt x="197582" y="156539"/>
                </a:lnTo>
                <a:lnTo>
                  <a:pt x="202841" y="157616"/>
                </a:lnTo>
                <a:lnTo>
                  <a:pt x="207617" y="158333"/>
                </a:lnTo>
                <a:lnTo>
                  <a:pt x="213341" y="160082"/>
                </a:lnTo>
                <a:lnTo>
                  <a:pt x="219697" y="162518"/>
                </a:lnTo>
                <a:lnTo>
                  <a:pt x="226475" y="165412"/>
                </a:lnTo>
                <a:lnTo>
                  <a:pt x="232263" y="168611"/>
                </a:lnTo>
                <a:lnTo>
                  <a:pt x="237392" y="172014"/>
                </a:lnTo>
                <a:lnTo>
                  <a:pt x="242081" y="175552"/>
                </a:lnTo>
                <a:lnTo>
                  <a:pt x="250678" y="186257"/>
                </a:lnTo>
                <a:lnTo>
                  <a:pt x="258732" y="198212"/>
                </a:lnTo>
                <a:lnTo>
                  <a:pt x="266545" y="207758"/>
                </a:lnTo>
                <a:lnTo>
                  <a:pt x="274251" y="219621"/>
                </a:lnTo>
                <a:lnTo>
                  <a:pt x="278084" y="226340"/>
                </a:lnTo>
                <a:lnTo>
                  <a:pt x="280639" y="233360"/>
                </a:lnTo>
                <a:lnTo>
                  <a:pt x="282343" y="240580"/>
                </a:lnTo>
                <a:lnTo>
                  <a:pt x="283478" y="247933"/>
                </a:lnTo>
                <a:lnTo>
                  <a:pt x="284235" y="255375"/>
                </a:lnTo>
                <a:lnTo>
                  <a:pt x="284740" y="262877"/>
                </a:lnTo>
                <a:lnTo>
                  <a:pt x="285077" y="270418"/>
                </a:lnTo>
                <a:lnTo>
                  <a:pt x="284031" y="277985"/>
                </a:lnTo>
                <a:lnTo>
                  <a:pt x="282064" y="285570"/>
                </a:lnTo>
                <a:lnTo>
                  <a:pt x="279482" y="293166"/>
                </a:lnTo>
                <a:lnTo>
                  <a:pt x="276614" y="304994"/>
                </a:lnTo>
                <a:lnTo>
                  <a:pt x="274070" y="315754"/>
                </a:lnTo>
                <a:lnTo>
                  <a:pt x="271613" y="322179"/>
                </a:lnTo>
                <a:lnTo>
                  <a:pt x="268705" y="329002"/>
                </a:lnTo>
                <a:lnTo>
                  <a:pt x="264227" y="336091"/>
                </a:lnTo>
                <a:lnTo>
                  <a:pt x="258701" y="343357"/>
                </a:lnTo>
                <a:lnTo>
                  <a:pt x="252477" y="350741"/>
                </a:lnTo>
                <a:lnTo>
                  <a:pt x="247058" y="356934"/>
                </a:lnTo>
                <a:lnTo>
                  <a:pt x="237650" y="367202"/>
                </a:lnTo>
                <a:lnTo>
                  <a:pt x="229235" y="379385"/>
                </a:lnTo>
                <a:lnTo>
                  <a:pt x="225213" y="386190"/>
                </a:lnTo>
                <a:lnTo>
                  <a:pt x="219992" y="390726"/>
                </a:lnTo>
                <a:lnTo>
                  <a:pt x="213971" y="393750"/>
                </a:lnTo>
                <a:lnTo>
                  <a:pt x="199238" y="398381"/>
                </a:lnTo>
                <a:lnTo>
                  <a:pt x="179990" y="404672"/>
                </a:lnTo>
                <a:lnTo>
                  <a:pt x="172063" y="406858"/>
                </a:lnTo>
                <a:lnTo>
                  <a:pt x="165509" y="408315"/>
                </a:lnTo>
                <a:lnTo>
                  <a:pt x="159869" y="409286"/>
                </a:lnTo>
                <a:lnTo>
                  <a:pt x="153569" y="409934"/>
                </a:lnTo>
                <a:lnTo>
                  <a:pt x="146829" y="410366"/>
                </a:lnTo>
                <a:lnTo>
                  <a:pt x="139796" y="410654"/>
                </a:lnTo>
                <a:lnTo>
                  <a:pt x="125208" y="410974"/>
                </a:lnTo>
                <a:lnTo>
                  <a:pt x="117762" y="411059"/>
                </a:lnTo>
                <a:lnTo>
                  <a:pt x="110258" y="409846"/>
                </a:lnTo>
                <a:lnTo>
                  <a:pt x="102715" y="407767"/>
                </a:lnTo>
                <a:lnTo>
                  <a:pt x="95147" y="405111"/>
                </a:lnTo>
                <a:lnTo>
                  <a:pt x="88831" y="403341"/>
                </a:lnTo>
                <a:lnTo>
                  <a:pt x="83351" y="402160"/>
                </a:lnTo>
                <a:lnTo>
                  <a:pt x="78427" y="401373"/>
                </a:lnTo>
                <a:lnTo>
                  <a:pt x="72605" y="399579"/>
                </a:lnTo>
                <a:lnTo>
                  <a:pt x="66183" y="397113"/>
                </a:lnTo>
                <a:lnTo>
                  <a:pt x="45720" y="3883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95"/>
          <p:cNvSpPr/>
          <p:nvPr/>
        </p:nvSpPr>
        <p:spPr>
          <a:xfrm>
            <a:off x="6697980" y="4434839"/>
            <a:ext cx="1131571" cy="102871"/>
          </a:xfrm>
          <a:custGeom>
            <a:avLst/>
            <a:gdLst/>
            <a:ahLst/>
            <a:cxnLst/>
            <a:rect l="0" t="0" r="0" b="0"/>
            <a:pathLst>
              <a:path w="1131571" h="102871">
                <a:moveTo>
                  <a:pt x="0" y="0"/>
                </a:moveTo>
                <a:lnTo>
                  <a:pt x="41600" y="0"/>
                </a:lnTo>
                <a:lnTo>
                  <a:pt x="49323" y="1270"/>
                </a:lnTo>
                <a:lnTo>
                  <a:pt x="74838" y="6069"/>
                </a:lnTo>
                <a:lnTo>
                  <a:pt x="85452" y="9126"/>
                </a:lnTo>
                <a:lnTo>
                  <a:pt x="93798" y="12434"/>
                </a:lnTo>
                <a:lnTo>
                  <a:pt x="100632" y="15909"/>
                </a:lnTo>
                <a:lnTo>
                  <a:pt x="108998" y="18226"/>
                </a:lnTo>
                <a:lnTo>
                  <a:pt x="128453" y="20801"/>
                </a:lnTo>
                <a:lnTo>
                  <a:pt x="138975" y="22757"/>
                </a:lnTo>
                <a:lnTo>
                  <a:pt x="149800" y="25332"/>
                </a:lnTo>
                <a:lnTo>
                  <a:pt x="160826" y="28318"/>
                </a:lnTo>
                <a:lnTo>
                  <a:pt x="169448" y="30309"/>
                </a:lnTo>
                <a:lnTo>
                  <a:pt x="199182" y="33504"/>
                </a:lnTo>
                <a:lnTo>
                  <a:pt x="226657" y="34057"/>
                </a:lnTo>
                <a:lnTo>
                  <a:pt x="234924" y="34135"/>
                </a:lnTo>
                <a:lnTo>
                  <a:pt x="242976" y="35457"/>
                </a:lnTo>
                <a:lnTo>
                  <a:pt x="250884" y="37608"/>
                </a:lnTo>
                <a:lnTo>
                  <a:pt x="258696" y="40312"/>
                </a:lnTo>
                <a:lnTo>
                  <a:pt x="274149" y="43317"/>
                </a:lnTo>
                <a:lnTo>
                  <a:pt x="304766" y="45246"/>
                </a:lnTo>
                <a:lnTo>
                  <a:pt x="314937" y="46674"/>
                </a:lnTo>
                <a:lnTo>
                  <a:pt x="326798" y="48896"/>
                </a:lnTo>
                <a:lnTo>
                  <a:pt x="339785" y="51648"/>
                </a:lnTo>
                <a:lnTo>
                  <a:pt x="367763" y="54705"/>
                </a:lnTo>
                <a:lnTo>
                  <a:pt x="398400" y="56064"/>
                </a:lnTo>
                <a:lnTo>
                  <a:pt x="459648" y="56936"/>
                </a:lnTo>
                <a:lnTo>
                  <a:pt x="717483" y="57146"/>
                </a:lnTo>
                <a:lnTo>
                  <a:pt x="738672" y="58418"/>
                </a:lnTo>
                <a:lnTo>
                  <a:pt x="757878" y="60535"/>
                </a:lnTo>
                <a:lnTo>
                  <a:pt x="775762" y="63217"/>
                </a:lnTo>
                <a:lnTo>
                  <a:pt x="809179" y="66197"/>
                </a:lnTo>
                <a:lnTo>
                  <a:pt x="840965" y="67521"/>
                </a:lnTo>
                <a:lnTo>
                  <a:pt x="899868" y="68441"/>
                </a:lnTo>
                <a:lnTo>
                  <a:pt x="932320" y="69823"/>
                </a:lnTo>
                <a:lnTo>
                  <a:pt x="944126" y="71949"/>
                </a:lnTo>
                <a:lnTo>
                  <a:pt x="957077" y="74636"/>
                </a:lnTo>
                <a:lnTo>
                  <a:pt x="974854" y="77621"/>
                </a:lnTo>
                <a:lnTo>
                  <a:pt x="1002162" y="79303"/>
                </a:lnTo>
                <a:lnTo>
                  <a:pt x="1038697" y="79871"/>
                </a:lnTo>
                <a:lnTo>
                  <a:pt x="1044255" y="81187"/>
                </a:lnTo>
                <a:lnTo>
                  <a:pt x="1049230" y="83335"/>
                </a:lnTo>
                <a:lnTo>
                  <a:pt x="1053816" y="86037"/>
                </a:lnTo>
                <a:lnTo>
                  <a:pt x="1062299" y="89039"/>
                </a:lnTo>
                <a:lnTo>
                  <a:pt x="1077602" y="90729"/>
                </a:lnTo>
                <a:lnTo>
                  <a:pt x="1084161" y="90966"/>
                </a:lnTo>
                <a:lnTo>
                  <a:pt x="1089804" y="92394"/>
                </a:lnTo>
                <a:lnTo>
                  <a:pt x="1094835" y="94616"/>
                </a:lnTo>
                <a:lnTo>
                  <a:pt x="1099460" y="97368"/>
                </a:lnTo>
                <a:lnTo>
                  <a:pt x="1107985" y="100425"/>
                </a:lnTo>
                <a:lnTo>
                  <a:pt x="1131570" y="102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96"/>
          <p:cNvSpPr/>
          <p:nvPr/>
        </p:nvSpPr>
        <p:spPr>
          <a:xfrm>
            <a:off x="7703819" y="4423409"/>
            <a:ext cx="285739" cy="274321"/>
          </a:xfrm>
          <a:custGeom>
            <a:avLst/>
            <a:gdLst/>
            <a:ahLst/>
            <a:cxnLst/>
            <a:rect l="0" t="0" r="0" b="0"/>
            <a:pathLst>
              <a:path w="285739" h="274321">
                <a:moveTo>
                  <a:pt x="0" y="0"/>
                </a:moveTo>
                <a:lnTo>
                  <a:pt x="12137" y="0"/>
                </a:lnTo>
                <a:lnTo>
                  <a:pt x="18251" y="1270"/>
                </a:lnTo>
                <a:lnTo>
                  <a:pt x="24868" y="3387"/>
                </a:lnTo>
                <a:lnTo>
                  <a:pt x="41602" y="9842"/>
                </a:lnTo>
                <a:lnTo>
                  <a:pt x="47277" y="10724"/>
                </a:lnTo>
                <a:lnTo>
                  <a:pt x="54032" y="11117"/>
                </a:lnTo>
                <a:lnTo>
                  <a:pt x="61268" y="11291"/>
                </a:lnTo>
                <a:lnTo>
                  <a:pt x="72482" y="11389"/>
                </a:lnTo>
                <a:lnTo>
                  <a:pt x="77532" y="12673"/>
                </a:lnTo>
                <a:lnTo>
                  <a:pt x="83438" y="14799"/>
                </a:lnTo>
                <a:lnTo>
                  <a:pt x="89916" y="17486"/>
                </a:lnTo>
                <a:lnTo>
                  <a:pt x="96774" y="19277"/>
                </a:lnTo>
                <a:lnTo>
                  <a:pt x="103886" y="20472"/>
                </a:lnTo>
                <a:lnTo>
                  <a:pt x="111167" y="21268"/>
                </a:lnTo>
                <a:lnTo>
                  <a:pt x="117291" y="23069"/>
                </a:lnTo>
                <a:lnTo>
                  <a:pt x="122645" y="25539"/>
                </a:lnTo>
                <a:lnTo>
                  <a:pt x="127484" y="28456"/>
                </a:lnTo>
                <a:lnTo>
                  <a:pt x="136246" y="31698"/>
                </a:lnTo>
                <a:lnTo>
                  <a:pt x="144374" y="33138"/>
                </a:lnTo>
                <a:lnTo>
                  <a:pt x="152220" y="33778"/>
                </a:lnTo>
                <a:lnTo>
                  <a:pt x="156090" y="35219"/>
                </a:lnTo>
                <a:lnTo>
                  <a:pt x="163777" y="40207"/>
                </a:lnTo>
                <a:lnTo>
                  <a:pt x="171427" y="43270"/>
                </a:lnTo>
                <a:lnTo>
                  <a:pt x="179060" y="44631"/>
                </a:lnTo>
                <a:lnTo>
                  <a:pt x="186686" y="45236"/>
                </a:lnTo>
                <a:lnTo>
                  <a:pt x="191768" y="46668"/>
                </a:lnTo>
                <a:lnTo>
                  <a:pt x="197695" y="48892"/>
                </a:lnTo>
                <a:lnTo>
                  <a:pt x="204187" y="51644"/>
                </a:lnTo>
                <a:lnTo>
                  <a:pt x="218174" y="58090"/>
                </a:lnTo>
                <a:lnTo>
                  <a:pt x="225459" y="61587"/>
                </a:lnTo>
                <a:lnTo>
                  <a:pt x="231586" y="63918"/>
                </a:lnTo>
                <a:lnTo>
                  <a:pt x="236942" y="65472"/>
                </a:lnTo>
                <a:lnTo>
                  <a:pt x="241781" y="66508"/>
                </a:lnTo>
                <a:lnTo>
                  <a:pt x="245007" y="68469"/>
                </a:lnTo>
                <a:lnTo>
                  <a:pt x="247159" y="71046"/>
                </a:lnTo>
                <a:lnTo>
                  <a:pt x="248593" y="74035"/>
                </a:lnTo>
                <a:lnTo>
                  <a:pt x="250818" y="76026"/>
                </a:lnTo>
                <a:lnTo>
                  <a:pt x="253573" y="77355"/>
                </a:lnTo>
                <a:lnTo>
                  <a:pt x="260019" y="78830"/>
                </a:lnTo>
                <a:lnTo>
                  <a:pt x="267117" y="79486"/>
                </a:lnTo>
                <a:lnTo>
                  <a:pt x="269519" y="80931"/>
                </a:lnTo>
                <a:lnTo>
                  <a:pt x="271119" y="83164"/>
                </a:lnTo>
                <a:lnTo>
                  <a:pt x="273688" y="89805"/>
                </a:lnTo>
                <a:lnTo>
                  <a:pt x="275169" y="90351"/>
                </a:lnTo>
                <a:lnTo>
                  <a:pt x="283284" y="91225"/>
                </a:lnTo>
                <a:lnTo>
                  <a:pt x="284106" y="91297"/>
                </a:lnTo>
                <a:lnTo>
                  <a:pt x="284654" y="92615"/>
                </a:lnTo>
                <a:lnTo>
                  <a:pt x="285534" y="100468"/>
                </a:lnTo>
                <a:lnTo>
                  <a:pt x="285738" y="102730"/>
                </a:lnTo>
                <a:lnTo>
                  <a:pt x="279679" y="108896"/>
                </a:lnTo>
                <a:lnTo>
                  <a:pt x="276623" y="110698"/>
                </a:lnTo>
                <a:lnTo>
                  <a:pt x="269840" y="112699"/>
                </a:lnTo>
                <a:lnTo>
                  <a:pt x="262593" y="116975"/>
                </a:lnTo>
                <a:lnTo>
                  <a:pt x="255138" y="123109"/>
                </a:lnTo>
                <a:lnTo>
                  <a:pt x="247592" y="130069"/>
                </a:lnTo>
                <a:lnTo>
                  <a:pt x="239991" y="134973"/>
                </a:lnTo>
                <a:lnTo>
                  <a:pt x="229844" y="140782"/>
                </a:lnTo>
                <a:lnTo>
                  <a:pt x="218000" y="147195"/>
                </a:lnTo>
                <a:lnTo>
                  <a:pt x="208833" y="152740"/>
                </a:lnTo>
                <a:lnTo>
                  <a:pt x="201453" y="157707"/>
                </a:lnTo>
                <a:lnTo>
                  <a:pt x="195262" y="162288"/>
                </a:lnTo>
                <a:lnTo>
                  <a:pt x="189865" y="166612"/>
                </a:lnTo>
                <a:lnTo>
                  <a:pt x="184997" y="170765"/>
                </a:lnTo>
                <a:lnTo>
                  <a:pt x="180481" y="174804"/>
                </a:lnTo>
                <a:lnTo>
                  <a:pt x="173661" y="180036"/>
                </a:lnTo>
                <a:lnTo>
                  <a:pt x="165304" y="186064"/>
                </a:lnTo>
                <a:lnTo>
                  <a:pt x="155923" y="192623"/>
                </a:lnTo>
                <a:lnTo>
                  <a:pt x="148399" y="198265"/>
                </a:lnTo>
                <a:lnTo>
                  <a:pt x="142113" y="203297"/>
                </a:lnTo>
                <a:lnTo>
                  <a:pt x="136652" y="207921"/>
                </a:lnTo>
                <a:lnTo>
                  <a:pt x="131741" y="211005"/>
                </a:lnTo>
                <a:lnTo>
                  <a:pt x="122899" y="214430"/>
                </a:lnTo>
                <a:lnTo>
                  <a:pt x="120033" y="216613"/>
                </a:lnTo>
                <a:lnTo>
                  <a:pt x="118122" y="219339"/>
                </a:lnTo>
                <a:lnTo>
                  <a:pt x="116848" y="222426"/>
                </a:lnTo>
                <a:lnTo>
                  <a:pt x="113459" y="225754"/>
                </a:lnTo>
                <a:lnTo>
                  <a:pt x="108659" y="229243"/>
                </a:lnTo>
                <a:lnTo>
                  <a:pt x="94842" y="237900"/>
                </a:lnTo>
                <a:lnTo>
                  <a:pt x="86380" y="245467"/>
                </a:lnTo>
                <a:lnTo>
                  <a:pt x="81898" y="249685"/>
                </a:lnTo>
                <a:lnTo>
                  <a:pt x="79998" y="250277"/>
                </a:lnTo>
                <a:lnTo>
                  <a:pt x="74502" y="250934"/>
                </a:lnTo>
                <a:lnTo>
                  <a:pt x="72528" y="252380"/>
                </a:lnTo>
                <a:lnTo>
                  <a:pt x="71212" y="254613"/>
                </a:lnTo>
                <a:lnTo>
                  <a:pt x="70335" y="257373"/>
                </a:lnTo>
                <a:lnTo>
                  <a:pt x="68480" y="259212"/>
                </a:lnTo>
                <a:lnTo>
                  <a:pt x="65974" y="260438"/>
                </a:lnTo>
                <a:lnTo>
                  <a:pt x="59802" y="261800"/>
                </a:lnTo>
                <a:lnTo>
                  <a:pt x="52825" y="262406"/>
                </a:lnTo>
                <a:lnTo>
                  <a:pt x="50458" y="263837"/>
                </a:lnTo>
                <a:lnTo>
                  <a:pt x="48879" y="266062"/>
                </a:lnTo>
                <a:lnTo>
                  <a:pt x="3429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97"/>
          <p:cNvSpPr/>
          <p:nvPr/>
        </p:nvSpPr>
        <p:spPr>
          <a:xfrm>
            <a:off x="7166609" y="4229100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98"/>
          <p:cNvSpPr/>
          <p:nvPr/>
        </p:nvSpPr>
        <p:spPr>
          <a:xfrm>
            <a:off x="7269480" y="412622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99"/>
          <p:cNvSpPr/>
          <p:nvPr/>
        </p:nvSpPr>
        <p:spPr>
          <a:xfrm>
            <a:off x="7223759" y="4337128"/>
            <a:ext cx="11432" cy="17702"/>
          </a:xfrm>
          <a:custGeom>
            <a:avLst/>
            <a:gdLst/>
            <a:ahLst/>
            <a:cxnLst/>
            <a:rect l="0" t="0" r="0" b="0"/>
            <a:pathLst>
              <a:path w="11432" h="17702">
                <a:moveTo>
                  <a:pt x="0" y="17701"/>
                </a:moveTo>
                <a:lnTo>
                  <a:pt x="9842" y="7860"/>
                </a:lnTo>
                <a:lnTo>
                  <a:pt x="10372" y="6061"/>
                </a:lnTo>
                <a:lnTo>
                  <a:pt x="10724" y="3591"/>
                </a:lnTo>
                <a:lnTo>
                  <a:pt x="10959" y="674"/>
                </a:lnTo>
                <a:lnTo>
                  <a:pt x="11117" y="0"/>
                </a:lnTo>
                <a:lnTo>
                  <a:pt x="11221" y="820"/>
                </a:lnTo>
                <a:lnTo>
                  <a:pt x="11390" y="5194"/>
                </a:lnTo>
                <a:lnTo>
                  <a:pt x="11429" y="17203"/>
                </a:lnTo>
                <a:lnTo>
                  <a:pt x="11431" y="62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00"/>
          <p:cNvSpPr/>
          <p:nvPr/>
        </p:nvSpPr>
        <p:spPr>
          <a:xfrm>
            <a:off x="7395209" y="4082295"/>
            <a:ext cx="308611" cy="260911"/>
          </a:xfrm>
          <a:custGeom>
            <a:avLst/>
            <a:gdLst/>
            <a:ahLst/>
            <a:cxnLst/>
            <a:rect l="0" t="0" r="0" b="0"/>
            <a:pathLst>
              <a:path w="308611" h="260911">
                <a:moveTo>
                  <a:pt x="0" y="55364"/>
                </a:moveTo>
                <a:lnTo>
                  <a:pt x="15909" y="39456"/>
                </a:lnTo>
                <a:lnTo>
                  <a:pt x="20767" y="35868"/>
                </a:lnTo>
                <a:lnTo>
                  <a:pt x="26544" y="32207"/>
                </a:lnTo>
                <a:lnTo>
                  <a:pt x="32936" y="28496"/>
                </a:lnTo>
                <a:lnTo>
                  <a:pt x="38468" y="24752"/>
                </a:lnTo>
                <a:lnTo>
                  <a:pt x="48001" y="17206"/>
                </a:lnTo>
                <a:lnTo>
                  <a:pt x="56471" y="13005"/>
                </a:lnTo>
                <a:lnTo>
                  <a:pt x="65738" y="9868"/>
                </a:lnTo>
                <a:lnTo>
                  <a:pt x="71766" y="7254"/>
                </a:lnTo>
                <a:lnTo>
                  <a:pt x="78323" y="4241"/>
                </a:lnTo>
                <a:lnTo>
                  <a:pt x="85235" y="2232"/>
                </a:lnTo>
                <a:lnTo>
                  <a:pt x="92385" y="892"/>
                </a:lnTo>
                <a:lnTo>
                  <a:pt x="99690" y="0"/>
                </a:lnTo>
                <a:lnTo>
                  <a:pt x="105830" y="675"/>
                </a:lnTo>
                <a:lnTo>
                  <a:pt x="111193" y="2395"/>
                </a:lnTo>
                <a:lnTo>
                  <a:pt x="122859" y="8213"/>
                </a:lnTo>
                <a:lnTo>
                  <a:pt x="130947" y="15288"/>
                </a:lnTo>
                <a:lnTo>
                  <a:pt x="133019" y="18487"/>
                </a:lnTo>
                <a:lnTo>
                  <a:pt x="135319" y="25428"/>
                </a:lnTo>
                <a:lnTo>
                  <a:pt x="136342" y="32746"/>
                </a:lnTo>
                <a:lnTo>
                  <a:pt x="136797" y="40232"/>
                </a:lnTo>
                <a:lnTo>
                  <a:pt x="136998" y="47792"/>
                </a:lnTo>
                <a:lnTo>
                  <a:pt x="137112" y="65256"/>
                </a:lnTo>
                <a:lnTo>
                  <a:pt x="135859" y="73389"/>
                </a:lnTo>
                <a:lnTo>
                  <a:pt x="133753" y="82621"/>
                </a:lnTo>
                <a:lnTo>
                  <a:pt x="131078" y="92585"/>
                </a:lnTo>
                <a:lnTo>
                  <a:pt x="128026" y="100498"/>
                </a:lnTo>
                <a:lnTo>
                  <a:pt x="124721" y="107044"/>
                </a:lnTo>
                <a:lnTo>
                  <a:pt x="121247" y="112677"/>
                </a:lnTo>
                <a:lnTo>
                  <a:pt x="117661" y="118973"/>
                </a:lnTo>
                <a:lnTo>
                  <a:pt x="110291" y="132741"/>
                </a:lnTo>
                <a:lnTo>
                  <a:pt x="92934" y="166909"/>
                </a:lnTo>
                <a:lnTo>
                  <a:pt x="86086" y="177987"/>
                </a:lnTo>
                <a:lnTo>
                  <a:pt x="78981" y="187913"/>
                </a:lnTo>
                <a:lnTo>
                  <a:pt x="71704" y="197070"/>
                </a:lnTo>
                <a:lnTo>
                  <a:pt x="66853" y="204445"/>
                </a:lnTo>
                <a:lnTo>
                  <a:pt x="63619" y="210632"/>
                </a:lnTo>
                <a:lnTo>
                  <a:pt x="61462" y="216026"/>
                </a:lnTo>
                <a:lnTo>
                  <a:pt x="58756" y="219622"/>
                </a:lnTo>
                <a:lnTo>
                  <a:pt x="55681" y="222020"/>
                </a:lnTo>
                <a:lnTo>
                  <a:pt x="48877" y="225954"/>
                </a:lnTo>
                <a:lnTo>
                  <a:pt x="41620" y="231935"/>
                </a:lnTo>
                <a:lnTo>
                  <a:pt x="39177" y="235308"/>
                </a:lnTo>
                <a:lnTo>
                  <a:pt x="36462" y="242443"/>
                </a:lnTo>
                <a:lnTo>
                  <a:pt x="35256" y="249847"/>
                </a:lnTo>
                <a:lnTo>
                  <a:pt x="34481" y="258881"/>
                </a:lnTo>
                <a:lnTo>
                  <a:pt x="35688" y="259622"/>
                </a:lnTo>
                <a:lnTo>
                  <a:pt x="40415" y="260446"/>
                </a:lnTo>
                <a:lnTo>
                  <a:pt x="46749" y="260812"/>
                </a:lnTo>
                <a:lnTo>
                  <a:pt x="50217" y="260910"/>
                </a:lnTo>
                <a:lnTo>
                  <a:pt x="52528" y="259704"/>
                </a:lnTo>
                <a:lnTo>
                  <a:pt x="54069" y="257631"/>
                </a:lnTo>
                <a:lnTo>
                  <a:pt x="55096" y="254979"/>
                </a:lnTo>
                <a:lnTo>
                  <a:pt x="58321" y="253211"/>
                </a:lnTo>
                <a:lnTo>
                  <a:pt x="63010" y="252032"/>
                </a:lnTo>
                <a:lnTo>
                  <a:pt x="68678" y="251246"/>
                </a:lnTo>
                <a:lnTo>
                  <a:pt x="73725" y="250722"/>
                </a:lnTo>
                <a:lnTo>
                  <a:pt x="82721" y="250140"/>
                </a:lnTo>
                <a:lnTo>
                  <a:pt x="86897" y="248715"/>
                </a:lnTo>
                <a:lnTo>
                  <a:pt x="94925" y="243745"/>
                </a:lnTo>
                <a:lnTo>
                  <a:pt x="100114" y="241911"/>
                </a:lnTo>
                <a:lnTo>
                  <a:pt x="106112" y="240689"/>
                </a:lnTo>
                <a:lnTo>
                  <a:pt x="112652" y="239874"/>
                </a:lnTo>
                <a:lnTo>
                  <a:pt x="118281" y="239331"/>
                </a:lnTo>
                <a:lnTo>
                  <a:pt x="127923" y="238727"/>
                </a:lnTo>
                <a:lnTo>
                  <a:pt x="133543" y="237296"/>
                </a:lnTo>
                <a:lnTo>
                  <a:pt x="139828" y="235072"/>
                </a:lnTo>
                <a:lnTo>
                  <a:pt x="146559" y="232320"/>
                </a:lnTo>
                <a:lnTo>
                  <a:pt x="153586" y="230485"/>
                </a:lnTo>
                <a:lnTo>
                  <a:pt x="160811" y="229261"/>
                </a:lnTo>
                <a:lnTo>
                  <a:pt x="168168" y="228446"/>
                </a:lnTo>
                <a:lnTo>
                  <a:pt x="174342" y="227902"/>
                </a:lnTo>
                <a:lnTo>
                  <a:pt x="179728" y="227539"/>
                </a:lnTo>
                <a:lnTo>
                  <a:pt x="184589" y="227298"/>
                </a:lnTo>
                <a:lnTo>
                  <a:pt x="196764" y="227029"/>
                </a:lnTo>
                <a:lnTo>
                  <a:pt x="203565" y="226958"/>
                </a:lnTo>
                <a:lnTo>
                  <a:pt x="210640" y="225640"/>
                </a:lnTo>
                <a:lnTo>
                  <a:pt x="217897" y="223492"/>
                </a:lnTo>
                <a:lnTo>
                  <a:pt x="225275" y="220789"/>
                </a:lnTo>
                <a:lnTo>
                  <a:pt x="237813" y="218988"/>
                </a:lnTo>
                <a:lnTo>
                  <a:pt x="253793" y="217787"/>
                </a:lnTo>
                <a:lnTo>
                  <a:pt x="308610" y="2153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01"/>
          <p:cNvSpPr/>
          <p:nvPr/>
        </p:nvSpPr>
        <p:spPr>
          <a:xfrm>
            <a:off x="8311867" y="4138172"/>
            <a:ext cx="203484" cy="182364"/>
          </a:xfrm>
          <a:custGeom>
            <a:avLst/>
            <a:gdLst/>
            <a:ahLst/>
            <a:cxnLst/>
            <a:rect l="0" t="0" r="0" b="0"/>
            <a:pathLst>
              <a:path w="203484" h="182364">
                <a:moveTo>
                  <a:pt x="9173" y="33778"/>
                </a:moveTo>
                <a:lnTo>
                  <a:pt x="2588" y="33778"/>
                </a:lnTo>
                <a:lnTo>
                  <a:pt x="8055" y="33778"/>
                </a:lnTo>
                <a:lnTo>
                  <a:pt x="12062" y="30391"/>
                </a:lnTo>
                <a:lnTo>
                  <a:pt x="14909" y="27710"/>
                </a:lnTo>
                <a:lnTo>
                  <a:pt x="18077" y="25922"/>
                </a:lnTo>
                <a:lnTo>
                  <a:pt x="21459" y="24730"/>
                </a:lnTo>
                <a:lnTo>
                  <a:pt x="24983" y="23936"/>
                </a:lnTo>
                <a:lnTo>
                  <a:pt x="28602" y="23407"/>
                </a:lnTo>
                <a:lnTo>
                  <a:pt x="32286" y="23053"/>
                </a:lnTo>
                <a:lnTo>
                  <a:pt x="36011" y="22818"/>
                </a:lnTo>
                <a:lnTo>
                  <a:pt x="43538" y="22557"/>
                </a:lnTo>
                <a:lnTo>
                  <a:pt x="47322" y="22487"/>
                </a:lnTo>
                <a:lnTo>
                  <a:pt x="51116" y="21171"/>
                </a:lnTo>
                <a:lnTo>
                  <a:pt x="54915" y="19023"/>
                </a:lnTo>
                <a:lnTo>
                  <a:pt x="58718" y="16321"/>
                </a:lnTo>
                <a:lnTo>
                  <a:pt x="62522" y="14520"/>
                </a:lnTo>
                <a:lnTo>
                  <a:pt x="66330" y="13319"/>
                </a:lnTo>
                <a:lnTo>
                  <a:pt x="70137" y="12518"/>
                </a:lnTo>
                <a:lnTo>
                  <a:pt x="76486" y="10715"/>
                </a:lnTo>
                <a:lnTo>
                  <a:pt x="93699" y="5324"/>
                </a:lnTo>
                <a:lnTo>
                  <a:pt x="101084" y="3379"/>
                </a:lnTo>
                <a:lnTo>
                  <a:pt x="107277" y="2081"/>
                </a:lnTo>
                <a:lnTo>
                  <a:pt x="120274" y="0"/>
                </a:lnTo>
                <a:lnTo>
                  <a:pt x="121339" y="1099"/>
                </a:lnTo>
                <a:lnTo>
                  <a:pt x="122050" y="3102"/>
                </a:lnTo>
                <a:lnTo>
                  <a:pt x="122840" y="8714"/>
                </a:lnTo>
                <a:lnTo>
                  <a:pt x="123051" y="11988"/>
                </a:lnTo>
                <a:lnTo>
                  <a:pt x="123192" y="15441"/>
                </a:lnTo>
                <a:lnTo>
                  <a:pt x="122015" y="19013"/>
                </a:lnTo>
                <a:lnTo>
                  <a:pt x="119961" y="22665"/>
                </a:lnTo>
                <a:lnTo>
                  <a:pt x="113607" y="31582"/>
                </a:lnTo>
                <a:lnTo>
                  <a:pt x="109351" y="36189"/>
                </a:lnTo>
                <a:lnTo>
                  <a:pt x="92638" y="53145"/>
                </a:lnTo>
                <a:lnTo>
                  <a:pt x="39651" y="106168"/>
                </a:lnTo>
                <a:lnTo>
                  <a:pt x="35842" y="111248"/>
                </a:lnTo>
                <a:lnTo>
                  <a:pt x="32032" y="117175"/>
                </a:lnTo>
                <a:lnTo>
                  <a:pt x="28222" y="123665"/>
                </a:lnTo>
                <a:lnTo>
                  <a:pt x="24412" y="130533"/>
                </a:lnTo>
                <a:lnTo>
                  <a:pt x="16792" y="144937"/>
                </a:lnTo>
                <a:lnTo>
                  <a:pt x="12983" y="151064"/>
                </a:lnTo>
                <a:lnTo>
                  <a:pt x="9173" y="156418"/>
                </a:lnTo>
                <a:lnTo>
                  <a:pt x="0" y="168069"/>
                </a:lnTo>
                <a:lnTo>
                  <a:pt x="517" y="170295"/>
                </a:lnTo>
                <a:lnTo>
                  <a:pt x="2133" y="173050"/>
                </a:lnTo>
                <a:lnTo>
                  <a:pt x="7782" y="180527"/>
                </a:lnTo>
                <a:lnTo>
                  <a:pt x="9515" y="181140"/>
                </a:lnTo>
                <a:lnTo>
                  <a:pt x="14828" y="181822"/>
                </a:lnTo>
                <a:lnTo>
                  <a:pt x="20732" y="182260"/>
                </a:lnTo>
                <a:lnTo>
                  <a:pt x="47426" y="182363"/>
                </a:lnTo>
                <a:lnTo>
                  <a:pt x="52455" y="181094"/>
                </a:lnTo>
                <a:lnTo>
                  <a:pt x="58348" y="178979"/>
                </a:lnTo>
                <a:lnTo>
                  <a:pt x="64817" y="176299"/>
                </a:lnTo>
                <a:lnTo>
                  <a:pt x="70398" y="174512"/>
                </a:lnTo>
                <a:lnTo>
                  <a:pt x="75390" y="173320"/>
                </a:lnTo>
                <a:lnTo>
                  <a:pt x="79988" y="172526"/>
                </a:lnTo>
                <a:lnTo>
                  <a:pt x="84322" y="171997"/>
                </a:lnTo>
                <a:lnTo>
                  <a:pt x="88483" y="171644"/>
                </a:lnTo>
                <a:lnTo>
                  <a:pt x="92526" y="171408"/>
                </a:lnTo>
                <a:lnTo>
                  <a:pt x="99032" y="169981"/>
                </a:lnTo>
                <a:lnTo>
                  <a:pt x="107178" y="167760"/>
                </a:lnTo>
                <a:lnTo>
                  <a:pt x="116420" y="165009"/>
                </a:lnTo>
                <a:lnTo>
                  <a:pt x="125121" y="163175"/>
                </a:lnTo>
                <a:lnTo>
                  <a:pt x="133461" y="161953"/>
                </a:lnTo>
                <a:lnTo>
                  <a:pt x="203483" y="1595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02"/>
          <p:cNvSpPr/>
          <p:nvPr/>
        </p:nvSpPr>
        <p:spPr>
          <a:xfrm>
            <a:off x="8561069" y="4126229"/>
            <a:ext cx="137161" cy="11431"/>
          </a:xfrm>
          <a:custGeom>
            <a:avLst/>
            <a:gdLst/>
            <a:ahLst/>
            <a:cxnLst/>
            <a:rect l="0" t="0" r="0" b="0"/>
            <a:pathLst>
              <a:path w="137161" h="11431">
                <a:moveTo>
                  <a:pt x="0" y="11430"/>
                </a:moveTo>
                <a:lnTo>
                  <a:pt x="12137" y="5363"/>
                </a:lnTo>
                <a:lnTo>
                  <a:pt x="16981" y="3575"/>
                </a:lnTo>
                <a:lnTo>
                  <a:pt x="21481" y="2384"/>
                </a:lnTo>
                <a:lnTo>
                  <a:pt x="25751" y="1589"/>
                </a:lnTo>
                <a:lnTo>
                  <a:pt x="29867" y="1060"/>
                </a:lnTo>
                <a:lnTo>
                  <a:pt x="33882" y="707"/>
                </a:lnTo>
                <a:lnTo>
                  <a:pt x="37828" y="471"/>
                </a:lnTo>
                <a:lnTo>
                  <a:pt x="45600" y="210"/>
                </a:lnTo>
                <a:lnTo>
                  <a:pt x="60937" y="42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03"/>
          <p:cNvSpPr/>
          <p:nvPr/>
        </p:nvSpPr>
        <p:spPr>
          <a:xfrm>
            <a:off x="8572500" y="4194809"/>
            <a:ext cx="148591" cy="11431"/>
          </a:xfrm>
          <a:custGeom>
            <a:avLst/>
            <a:gdLst/>
            <a:ahLst/>
            <a:cxnLst/>
            <a:rect l="0" t="0" r="0" b="0"/>
            <a:pathLst>
              <a:path w="148591" h="11431">
                <a:moveTo>
                  <a:pt x="0" y="11430"/>
                </a:moveTo>
                <a:lnTo>
                  <a:pt x="18203" y="11430"/>
                </a:lnTo>
                <a:lnTo>
                  <a:pt x="26105" y="10160"/>
                </a:lnTo>
                <a:lnTo>
                  <a:pt x="33914" y="8044"/>
                </a:lnTo>
                <a:lnTo>
                  <a:pt x="41658" y="5363"/>
                </a:lnTo>
                <a:lnTo>
                  <a:pt x="49362" y="3575"/>
                </a:lnTo>
                <a:lnTo>
                  <a:pt x="57038" y="2384"/>
                </a:lnTo>
                <a:lnTo>
                  <a:pt x="64695" y="1589"/>
                </a:lnTo>
                <a:lnTo>
                  <a:pt x="71070" y="1060"/>
                </a:lnTo>
                <a:lnTo>
                  <a:pt x="76589" y="707"/>
                </a:lnTo>
                <a:lnTo>
                  <a:pt x="81539" y="471"/>
                </a:lnTo>
                <a:lnTo>
                  <a:pt x="93812" y="210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04"/>
          <p:cNvSpPr/>
          <p:nvPr/>
        </p:nvSpPr>
        <p:spPr>
          <a:xfrm>
            <a:off x="8766809" y="3977918"/>
            <a:ext cx="239845" cy="354006"/>
          </a:xfrm>
          <a:custGeom>
            <a:avLst/>
            <a:gdLst/>
            <a:ahLst/>
            <a:cxnLst/>
            <a:rect l="0" t="0" r="0" b="0"/>
            <a:pathLst>
              <a:path w="239845" h="354006">
                <a:moveTo>
                  <a:pt x="194310" y="22582"/>
                </a:moveTo>
                <a:lnTo>
                  <a:pt x="206447" y="10446"/>
                </a:lnTo>
                <a:lnTo>
                  <a:pt x="211291" y="6871"/>
                </a:lnTo>
                <a:lnTo>
                  <a:pt x="215791" y="4488"/>
                </a:lnTo>
                <a:lnTo>
                  <a:pt x="220061" y="2899"/>
                </a:lnTo>
                <a:lnTo>
                  <a:pt x="224177" y="1840"/>
                </a:lnTo>
                <a:lnTo>
                  <a:pt x="228192" y="1134"/>
                </a:lnTo>
                <a:lnTo>
                  <a:pt x="237692" y="0"/>
                </a:lnTo>
                <a:lnTo>
                  <a:pt x="238472" y="1177"/>
                </a:lnTo>
                <a:lnTo>
                  <a:pt x="239825" y="9587"/>
                </a:lnTo>
                <a:lnTo>
                  <a:pt x="238624" y="10109"/>
                </a:lnTo>
                <a:lnTo>
                  <a:pt x="233902" y="10688"/>
                </a:lnTo>
                <a:lnTo>
                  <a:pt x="227570" y="10946"/>
                </a:lnTo>
                <a:lnTo>
                  <a:pt x="219252" y="11060"/>
                </a:lnTo>
                <a:lnTo>
                  <a:pt x="179894" y="11140"/>
                </a:lnTo>
                <a:lnTo>
                  <a:pt x="171999" y="12414"/>
                </a:lnTo>
                <a:lnTo>
                  <a:pt x="165466" y="14533"/>
                </a:lnTo>
                <a:lnTo>
                  <a:pt x="159841" y="17216"/>
                </a:lnTo>
                <a:lnTo>
                  <a:pt x="154821" y="17734"/>
                </a:lnTo>
                <a:lnTo>
                  <a:pt x="150204" y="16810"/>
                </a:lnTo>
                <a:lnTo>
                  <a:pt x="145857" y="14924"/>
                </a:lnTo>
                <a:lnTo>
                  <a:pt x="141687" y="13667"/>
                </a:lnTo>
                <a:lnTo>
                  <a:pt x="137638" y="12828"/>
                </a:lnTo>
                <a:lnTo>
                  <a:pt x="133670" y="12269"/>
                </a:lnTo>
                <a:lnTo>
                  <a:pt x="128483" y="11897"/>
                </a:lnTo>
                <a:lnTo>
                  <a:pt x="122486" y="11648"/>
                </a:lnTo>
                <a:lnTo>
                  <a:pt x="105295" y="11298"/>
                </a:lnTo>
                <a:lnTo>
                  <a:pt x="51904" y="11152"/>
                </a:lnTo>
                <a:lnTo>
                  <a:pt x="49843" y="12422"/>
                </a:lnTo>
                <a:lnTo>
                  <a:pt x="48469" y="14539"/>
                </a:lnTo>
                <a:lnTo>
                  <a:pt x="46942" y="20277"/>
                </a:lnTo>
                <a:lnTo>
                  <a:pt x="46083" y="30647"/>
                </a:lnTo>
                <a:lnTo>
                  <a:pt x="45881" y="38020"/>
                </a:lnTo>
                <a:lnTo>
                  <a:pt x="45734" y="86449"/>
                </a:lnTo>
                <a:lnTo>
                  <a:pt x="47000" y="98180"/>
                </a:lnTo>
                <a:lnTo>
                  <a:pt x="49114" y="112350"/>
                </a:lnTo>
                <a:lnTo>
                  <a:pt x="51793" y="128148"/>
                </a:lnTo>
                <a:lnTo>
                  <a:pt x="53578" y="139948"/>
                </a:lnTo>
                <a:lnTo>
                  <a:pt x="54769" y="149086"/>
                </a:lnTo>
                <a:lnTo>
                  <a:pt x="55564" y="156448"/>
                </a:lnTo>
                <a:lnTo>
                  <a:pt x="56092" y="162626"/>
                </a:lnTo>
                <a:lnTo>
                  <a:pt x="56680" y="172877"/>
                </a:lnTo>
                <a:lnTo>
                  <a:pt x="56941" y="181666"/>
                </a:lnTo>
                <a:lnTo>
                  <a:pt x="57109" y="191589"/>
                </a:lnTo>
                <a:lnTo>
                  <a:pt x="60518" y="196333"/>
                </a:lnTo>
                <a:lnTo>
                  <a:pt x="66988" y="203658"/>
                </a:lnTo>
                <a:lnTo>
                  <a:pt x="68789" y="204260"/>
                </a:lnTo>
                <a:lnTo>
                  <a:pt x="74176" y="204927"/>
                </a:lnTo>
                <a:lnTo>
                  <a:pt x="76121" y="203835"/>
                </a:lnTo>
                <a:lnTo>
                  <a:pt x="77417" y="201838"/>
                </a:lnTo>
                <a:lnTo>
                  <a:pt x="78282" y="199235"/>
                </a:lnTo>
                <a:lnTo>
                  <a:pt x="82629" y="192958"/>
                </a:lnTo>
                <a:lnTo>
                  <a:pt x="85566" y="189505"/>
                </a:lnTo>
                <a:lnTo>
                  <a:pt x="88794" y="187204"/>
                </a:lnTo>
                <a:lnTo>
                  <a:pt x="95768" y="184647"/>
                </a:lnTo>
                <a:lnTo>
                  <a:pt x="103100" y="180124"/>
                </a:lnTo>
                <a:lnTo>
                  <a:pt x="106833" y="177140"/>
                </a:lnTo>
                <a:lnTo>
                  <a:pt x="111863" y="173880"/>
                </a:lnTo>
                <a:lnTo>
                  <a:pt x="117755" y="170438"/>
                </a:lnTo>
                <a:lnTo>
                  <a:pt x="124224" y="166872"/>
                </a:lnTo>
                <a:lnTo>
                  <a:pt x="138184" y="159524"/>
                </a:lnTo>
                <a:lnTo>
                  <a:pt x="145463" y="155787"/>
                </a:lnTo>
                <a:lnTo>
                  <a:pt x="151586" y="153295"/>
                </a:lnTo>
                <a:lnTo>
                  <a:pt x="156937" y="151634"/>
                </a:lnTo>
                <a:lnTo>
                  <a:pt x="161775" y="150526"/>
                </a:lnTo>
                <a:lnTo>
                  <a:pt x="166271" y="149788"/>
                </a:lnTo>
                <a:lnTo>
                  <a:pt x="170537" y="149296"/>
                </a:lnTo>
                <a:lnTo>
                  <a:pt x="174652" y="148968"/>
                </a:lnTo>
                <a:lnTo>
                  <a:pt x="178665" y="148749"/>
                </a:lnTo>
                <a:lnTo>
                  <a:pt x="186510" y="148506"/>
                </a:lnTo>
                <a:lnTo>
                  <a:pt x="198067" y="148369"/>
                </a:lnTo>
                <a:lnTo>
                  <a:pt x="201895" y="149620"/>
                </a:lnTo>
                <a:lnTo>
                  <a:pt x="205716" y="151724"/>
                </a:lnTo>
                <a:lnTo>
                  <a:pt x="209535" y="154396"/>
                </a:lnTo>
                <a:lnTo>
                  <a:pt x="212080" y="157448"/>
                </a:lnTo>
                <a:lnTo>
                  <a:pt x="213777" y="160753"/>
                </a:lnTo>
                <a:lnTo>
                  <a:pt x="214908" y="164226"/>
                </a:lnTo>
                <a:lnTo>
                  <a:pt x="219552" y="171471"/>
                </a:lnTo>
                <a:lnTo>
                  <a:pt x="225849" y="178925"/>
                </a:lnTo>
                <a:lnTo>
                  <a:pt x="232881" y="186470"/>
                </a:lnTo>
                <a:lnTo>
                  <a:pt x="235264" y="190261"/>
                </a:lnTo>
                <a:lnTo>
                  <a:pt x="237912" y="197859"/>
                </a:lnTo>
                <a:lnTo>
                  <a:pt x="239090" y="205470"/>
                </a:lnTo>
                <a:lnTo>
                  <a:pt x="239612" y="215625"/>
                </a:lnTo>
                <a:lnTo>
                  <a:pt x="239844" y="232838"/>
                </a:lnTo>
                <a:lnTo>
                  <a:pt x="238636" y="240223"/>
                </a:lnTo>
                <a:lnTo>
                  <a:pt x="236561" y="246416"/>
                </a:lnTo>
                <a:lnTo>
                  <a:pt x="232139" y="256683"/>
                </a:lnTo>
                <a:lnTo>
                  <a:pt x="230173" y="265480"/>
                </a:lnTo>
                <a:lnTo>
                  <a:pt x="225913" y="273623"/>
                </a:lnTo>
                <a:lnTo>
                  <a:pt x="219786" y="281475"/>
                </a:lnTo>
                <a:lnTo>
                  <a:pt x="212830" y="289199"/>
                </a:lnTo>
                <a:lnTo>
                  <a:pt x="205505" y="296865"/>
                </a:lnTo>
                <a:lnTo>
                  <a:pt x="179057" y="323569"/>
                </a:lnTo>
                <a:lnTo>
                  <a:pt x="173981" y="327380"/>
                </a:lnTo>
                <a:lnTo>
                  <a:pt x="168058" y="331191"/>
                </a:lnTo>
                <a:lnTo>
                  <a:pt x="161569" y="335001"/>
                </a:lnTo>
                <a:lnTo>
                  <a:pt x="155973" y="337541"/>
                </a:lnTo>
                <a:lnTo>
                  <a:pt x="150972" y="339234"/>
                </a:lnTo>
                <a:lnTo>
                  <a:pt x="146367" y="340364"/>
                </a:lnTo>
                <a:lnTo>
                  <a:pt x="139489" y="342386"/>
                </a:lnTo>
                <a:lnTo>
                  <a:pt x="121685" y="348020"/>
                </a:lnTo>
                <a:lnTo>
                  <a:pt x="112874" y="350031"/>
                </a:lnTo>
                <a:lnTo>
                  <a:pt x="104460" y="351371"/>
                </a:lnTo>
                <a:lnTo>
                  <a:pt x="96310" y="352264"/>
                </a:lnTo>
                <a:lnTo>
                  <a:pt x="89607" y="352860"/>
                </a:lnTo>
                <a:lnTo>
                  <a:pt x="83867" y="353257"/>
                </a:lnTo>
                <a:lnTo>
                  <a:pt x="74105" y="353698"/>
                </a:lnTo>
                <a:lnTo>
                  <a:pt x="61469" y="353947"/>
                </a:lnTo>
                <a:lnTo>
                  <a:pt x="53566" y="354005"/>
                </a:lnTo>
                <a:lnTo>
                  <a:pt x="49681" y="352750"/>
                </a:lnTo>
                <a:lnTo>
                  <a:pt x="45821" y="350644"/>
                </a:lnTo>
                <a:lnTo>
                  <a:pt x="41978" y="347970"/>
                </a:lnTo>
                <a:lnTo>
                  <a:pt x="38145" y="346187"/>
                </a:lnTo>
                <a:lnTo>
                  <a:pt x="34321" y="344999"/>
                </a:lnTo>
                <a:lnTo>
                  <a:pt x="25124" y="343091"/>
                </a:lnTo>
                <a:lnTo>
                  <a:pt x="20480" y="339444"/>
                </a:lnTo>
                <a:lnTo>
                  <a:pt x="12225" y="331916"/>
                </a:lnTo>
                <a:lnTo>
                  <a:pt x="0" y="3311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05"/>
          <p:cNvSpPr/>
          <p:nvPr/>
        </p:nvSpPr>
        <p:spPr>
          <a:xfrm>
            <a:off x="6858000" y="4663439"/>
            <a:ext cx="1303020" cy="651512"/>
          </a:xfrm>
          <a:custGeom>
            <a:avLst/>
            <a:gdLst/>
            <a:ahLst/>
            <a:cxnLst/>
            <a:rect l="0" t="0" r="0" b="0"/>
            <a:pathLst>
              <a:path w="1303020" h="651512">
                <a:moveTo>
                  <a:pt x="1303019" y="0"/>
                </a:moveTo>
                <a:lnTo>
                  <a:pt x="1255351" y="0"/>
                </a:lnTo>
                <a:lnTo>
                  <a:pt x="1250920" y="1270"/>
                </a:lnTo>
                <a:lnTo>
                  <a:pt x="1238617" y="7856"/>
                </a:lnTo>
                <a:lnTo>
                  <a:pt x="1230793" y="9842"/>
                </a:lnTo>
                <a:lnTo>
                  <a:pt x="1219248" y="10960"/>
                </a:lnTo>
                <a:lnTo>
                  <a:pt x="1215422" y="12386"/>
                </a:lnTo>
                <a:lnTo>
                  <a:pt x="1207784" y="17359"/>
                </a:lnTo>
                <a:lnTo>
                  <a:pt x="1196769" y="20415"/>
                </a:lnTo>
                <a:lnTo>
                  <a:pt x="1190276" y="21230"/>
                </a:lnTo>
                <a:lnTo>
                  <a:pt x="1179675" y="25522"/>
                </a:lnTo>
                <a:lnTo>
                  <a:pt x="1170730" y="30394"/>
                </a:lnTo>
                <a:lnTo>
                  <a:pt x="1134015" y="43109"/>
                </a:lnTo>
                <a:lnTo>
                  <a:pt x="1129390" y="43979"/>
                </a:lnTo>
                <a:lnTo>
                  <a:pt x="1120864" y="48333"/>
                </a:lnTo>
                <a:lnTo>
                  <a:pt x="1090790" y="66385"/>
                </a:lnTo>
                <a:lnTo>
                  <a:pt x="1062336" y="82888"/>
                </a:lnTo>
                <a:lnTo>
                  <a:pt x="1022549" y="96524"/>
                </a:lnTo>
                <a:lnTo>
                  <a:pt x="987931" y="112420"/>
                </a:lnTo>
                <a:lnTo>
                  <a:pt x="941342" y="135237"/>
                </a:lnTo>
                <a:lnTo>
                  <a:pt x="910246" y="150702"/>
                </a:lnTo>
                <a:lnTo>
                  <a:pt x="878879" y="163327"/>
                </a:lnTo>
                <a:lnTo>
                  <a:pt x="843271" y="178971"/>
                </a:lnTo>
                <a:lnTo>
                  <a:pt x="804076" y="198107"/>
                </a:lnTo>
                <a:lnTo>
                  <a:pt x="778583" y="209122"/>
                </a:lnTo>
                <a:lnTo>
                  <a:pt x="748627" y="221213"/>
                </a:lnTo>
                <a:lnTo>
                  <a:pt x="709072" y="237700"/>
                </a:lnTo>
                <a:lnTo>
                  <a:pt x="680479" y="255505"/>
                </a:lnTo>
                <a:lnTo>
                  <a:pt x="647958" y="274813"/>
                </a:lnTo>
                <a:lnTo>
                  <a:pt x="616167" y="288578"/>
                </a:lnTo>
                <a:lnTo>
                  <a:pt x="588685" y="300699"/>
                </a:lnTo>
                <a:lnTo>
                  <a:pt x="555431" y="318641"/>
                </a:lnTo>
                <a:lnTo>
                  <a:pt x="503662" y="347143"/>
                </a:lnTo>
                <a:lnTo>
                  <a:pt x="472237" y="363631"/>
                </a:lnTo>
                <a:lnTo>
                  <a:pt x="380063" y="410636"/>
                </a:lnTo>
                <a:lnTo>
                  <a:pt x="338250" y="433965"/>
                </a:lnTo>
                <a:lnTo>
                  <a:pt x="312046" y="450260"/>
                </a:lnTo>
                <a:lnTo>
                  <a:pt x="291087" y="464276"/>
                </a:lnTo>
                <a:lnTo>
                  <a:pt x="260605" y="483205"/>
                </a:lnTo>
                <a:lnTo>
                  <a:pt x="223256" y="501566"/>
                </a:lnTo>
                <a:lnTo>
                  <a:pt x="195267" y="518747"/>
                </a:lnTo>
                <a:lnTo>
                  <a:pt x="172721" y="534985"/>
                </a:lnTo>
                <a:lnTo>
                  <a:pt x="144498" y="552732"/>
                </a:lnTo>
                <a:lnTo>
                  <a:pt x="127721" y="566546"/>
                </a:lnTo>
                <a:lnTo>
                  <a:pt x="110883" y="585762"/>
                </a:lnTo>
                <a:lnTo>
                  <a:pt x="106943" y="588628"/>
                </a:lnTo>
                <a:lnTo>
                  <a:pt x="95327" y="593932"/>
                </a:lnTo>
                <a:lnTo>
                  <a:pt x="80251" y="605852"/>
                </a:lnTo>
                <a:lnTo>
                  <a:pt x="70367" y="615472"/>
                </a:lnTo>
                <a:lnTo>
                  <a:pt x="68502" y="616055"/>
                </a:lnTo>
                <a:lnTo>
                  <a:pt x="63041" y="616703"/>
                </a:lnTo>
                <a:lnTo>
                  <a:pt x="61077" y="618145"/>
                </a:lnTo>
                <a:lnTo>
                  <a:pt x="59769" y="620377"/>
                </a:lnTo>
                <a:lnTo>
                  <a:pt x="58896" y="623135"/>
                </a:lnTo>
                <a:lnTo>
                  <a:pt x="57043" y="624973"/>
                </a:lnTo>
                <a:lnTo>
                  <a:pt x="54539" y="626199"/>
                </a:lnTo>
                <a:lnTo>
                  <a:pt x="48369" y="627561"/>
                </a:lnTo>
                <a:lnTo>
                  <a:pt x="41394" y="628166"/>
                </a:lnTo>
                <a:lnTo>
                  <a:pt x="39026" y="629598"/>
                </a:lnTo>
                <a:lnTo>
                  <a:pt x="37447" y="631822"/>
                </a:lnTo>
                <a:lnTo>
                  <a:pt x="36395" y="634575"/>
                </a:lnTo>
                <a:lnTo>
                  <a:pt x="34423" y="636410"/>
                </a:lnTo>
                <a:lnTo>
                  <a:pt x="31839" y="637633"/>
                </a:lnTo>
                <a:lnTo>
                  <a:pt x="24633" y="639597"/>
                </a:lnTo>
                <a:lnTo>
                  <a:pt x="14085" y="647840"/>
                </a:lnTo>
                <a:lnTo>
                  <a:pt x="0" y="6515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06"/>
          <p:cNvSpPr/>
          <p:nvPr/>
        </p:nvSpPr>
        <p:spPr>
          <a:xfrm>
            <a:off x="6755130" y="5200650"/>
            <a:ext cx="228601" cy="218820"/>
          </a:xfrm>
          <a:custGeom>
            <a:avLst/>
            <a:gdLst/>
            <a:ahLst/>
            <a:cxnLst/>
            <a:rect l="0" t="0" r="0" b="0"/>
            <a:pathLst>
              <a:path w="228601" h="218820">
                <a:moveTo>
                  <a:pt x="0" y="0"/>
                </a:moveTo>
                <a:lnTo>
                  <a:pt x="6068" y="18203"/>
                </a:lnTo>
                <a:lnTo>
                  <a:pt x="7855" y="31185"/>
                </a:lnTo>
                <a:lnTo>
                  <a:pt x="9047" y="47460"/>
                </a:lnTo>
                <a:lnTo>
                  <a:pt x="9841" y="65930"/>
                </a:lnTo>
                <a:lnTo>
                  <a:pt x="9100" y="87133"/>
                </a:lnTo>
                <a:lnTo>
                  <a:pt x="7337" y="110159"/>
                </a:lnTo>
                <a:lnTo>
                  <a:pt x="4891" y="134399"/>
                </a:lnTo>
                <a:lnTo>
                  <a:pt x="3260" y="154369"/>
                </a:lnTo>
                <a:lnTo>
                  <a:pt x="2173" y="171492"/>
                </a:lnTo>
                <a:lnTo>
                  <a:pt x="1449" y="186718"/>
                </a:lnTo>
                <a:lnTo>
                  <a:pt x="3506" y="198138"/>
                </a:lnTo>
                <a:lnTo>
                  <a:pt x="7417" y="207022"/>
                </a:lnTo>
                <a:lnTo>
                  <a:pt x="12564" y="214215"/>
                </a:lnTo>
                <a:lnTo>
                  <a:pt x="21076" y="217740"/>
                </a:lnTo>
                <a:lnTo>
                  <a:pt x="31831" y="218819"/>
                </a:lnTo>
                <a:lnTo>
                  <a:pt x="44080" y="218270"/>
                </a:lnTo>
                <a:lnTo>
                  <a:pt x="62407" y="215363"/>
                </a:lnTo>
                <a:lnTo>
                  <a:pt x="84784" y="210885"/>
                </a:lnTo>
                <a:lnTo>
                  <a:pt x="109863" y="205360"/>
                </a:lnTo>
                <a:lnTo>
                  <a:pt x="132932" y="201676"/>
                </a:lnTo>
                <a:lnTo>
                  <a:pt x="154661" y="199221"/>
                </a:lnTo>
                <a:lnTo>
                  <a:pt x="190658" y="196492"/>
                </a:lnTo>
                <a:lnTo>
                  <a:pt x="228600" y="1943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07"/>
          <p:cNvSpPr/>
          <p:nvPr/>
        </p:nvSpPr>
        <p:spPr>
          <a:xfrm>
            <a:off x="6880859" y="5029200"/>
            <a:ext cx="102872" cy="45720"/>
          </a:xfrm>
          <a:custGeom>
            <a:avLst/>
            <a:gdLst/>
            <a:ahLst/>
            <a:cxnLst/>
            <a:rect l="0" t="0" r="0" b="0"/>
            <a:pathLst>
              <a:path w="102872" h="45720">
                <a:moveTo>
                  <a:pt x="0" y="0"/>
                </a:moveTo>
                <a:lnTo>
                  <a:pt x="15909" y="15909"/>
                </a:lnTo>
                <a:lnTo>
                  <a:pt x="19497" y="18226"/>
                </a:lnTo>
                <a:lnTo>
                  <a:pt x="23158" y="19770"/>
                </a:lnTo>
                <a:lnTo>
                  <a:pt x="26868" y="20800"/>
                </a:lnTo>
                <a:lnTo>
                  <a:pt x="30612" y="21487"/>
                </a:lnTo>
                <a:lnTo>
                  <a:pt x="34378" y="21944"/>
                </a:lnTo>
                <a:lnTo>
                  <a:pt x="38159" y="22249"/>
                </a:lnTo>
                <a:lnTo>
                  <a:pt x="40679" y="23723"/>
                </a:lnTo>
                <a:lnTo>
                  <a:pt x="42360" y="25975"/>
                </a:lnTo>
                <a:lnTo>
                  <a:pt x="43481" y="28746"/>
                </a:lnTo>
                <a:lnTo>
                  <a:pt x="45498" y="30594"/>
                </a:lnTo>
                <a:lnTo>
                  <a:pt x="48111" y="31826"/>
                </a:lnTo>
                <a:lnTo>
                  <a:pt x="51124" y="32647"/>
                </a:lnTo>
                <a:lnTo>
                  <a:pt x="54403" y="33194"/>
                </a:lnTo>
                <a:lnTo>
                  <a:pt x="57860" y="33559"/>
                </a:lnTo>
                <a:lnTo>
                  <a:pt x="61433" y="33803"/>
                </a:lnTo>
                <a:lnTo>
                  <a:pt x="65086" y="33965"/>
                </a:lnTo>
                <a:lnTo>
                  <a:pt x="72531" y="34145"/>
                </a:lnTo>
                <a:lnTo>
                  <a:pt x="76294" y="35464"/>
                </a:lnTo>
                <a:lnTo>
                  <a:pt x="80072" y="37612"/>
                </a:lnTo>
                <a:lnTo>
                  <a:pt x="83862" y="40314"/>
                </a:lnTo>
                <a:lnTo>
                  <a:pt x="87659" y="42116"/>
                </a:lnTo>
                <a:lnTo>
                  <a:pt x="91459" y="43317"/>
                </a:lnTo>
                <a:lnTo>
                  <a:pt x="102871" y="457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08"/>
          <p:cNvSpPr/>
          <p:nvPr/>
        </p:nvSpPr>
        <p:spPr>
          <a:xfrm>
            <a:off x="6869430" y="4972050"/>
            <a:ext cx="80011" cy="160020"/>
          </a:xfrm>
          <a:custGeom>
            <a:avLst/>
            <a:gdLst/>
            <a:ahLst/>
            <a:cxnLst/>
            <a:rect l="0" t="0" r="0" b="0"/>
            <a:pathLst>
              <a:path w="80011" h="160020">
                <a:moveTo>
                  <a:pt x="80010" y="0"/>
                </a:moveTo>
                <a:lnTo>
                  <a:pt x="80010" y="6067"/>
                </a:lnTo>
                <a:lnTo>
                  <a:pt x="78740" y="9125"/>
                </a:lnTo>
                <a:lnTo>
                  <a:pt x="76623" y="12433"/>
                </a:lnTo>
                <a:lnTo>
                  <a:pt x="73942" y="15909"/>
                </a:lnTo>
                <a:lnTo>
                  <a:pt x="72154" y="19495"/>
                </a:lnTo>
                <a:lnTo>
                  <a:pt x="70963" y="23157"/>
                </a:lnTo>
                <a:lnTo>
                  <a:pt x="70168" y="26868"/>
                </a:lnTo>
                <a:lnTo>
                  <a:pt x="68369" y="30612"/>
                </a:lnTo>
                <a:lnTo>
                  <a:pt x="65899" y="34378"/>
                </a:lnTo>
                <a:lnTo>
                  <a:pt x="62982" y="38158"/>
                </a:lnTo>
                <a:lnTo>
                  <a:pt x="59768" y="41948"/>
                </a:lnTo>
                <a:lnTo>
                  <a:pt x="56355" y="45746"/>
                </a:lnTo>
                <a:lnTo>
                  <a:pt x="52811" y="49547"/>
                </a:lnTo>
                <a:lnTo>
                  <a:pt x="49176" y="54621"/>
                </a:lnTo>
                <a:lnTo>
                  <a:pt x="45485" y="60544"/>
                </a:lnTo>
                <a:lnTo>
                  <a:pt x="41753" y="67032"/>
                </a:lnTo>
                <a:lnTo>
                  <a:pt x="39265" y="72628"/>
                </a:lnTo>
                <a:lnTo>
                  <a:pt x="37607" y="77629"/>
                </a:lnTo>
                <a:lnTo>
                  <a:pt x="36501" y="82232"/>
                </a:lnTo>
                <a:lnTo>
                  <a:pt x="31954" y="91651"/>
                </a:lnTo>
                <a:lnTo>
                  <a:pt x="25112" y="104281"/>
                </a:lnTo>
                <a:lnTo>
                  <a:pt x="4960" y="139837"/>
                </a:lnTo>
                <a:lnTo>
                  <a:pt x="3307" y="144024"/>
                </a:lnTo>
                <a:lnTo>
                  <a:pt x="2204" y="148086"/>
                </a:lnTo>
                <a:lnTo>
                  <a:pt x="0" y="1600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09"/>
          <p:cNvSpPr/>
          <p:nvPr/>
        </p:nvSpPr>
        <p:spPr>
          <a:xfrm>
            <a:off x="6823709" y="5017769"/>
            <a:ext cx="148592" cy="68582"/>
          </a:xfrm>
          <a:custGeom>
            <a:avLst/>
            <a:gdLst/>
            <a:ahLst/>
            <a:cxnLst/>
            <a:rect l="0" t="0" r="0" b="0"/>
            <a:pathLst>
              <a:path w="148592" h="68582">
                <a:moveTo>
                  <a:pt x="0" y="68581"/>
                </a:moveTo>
                <a:lnTo>
                  <a:pt x="12137" y="62513"/>
                </a:lnTo>
                <a:lnTo>
                  <a:pt x="16981" y="59455"/>
                </a:lnTo>
                <a:lnTo>
                  <a:pt x="21480" y="56147"/>
                </a:lnTo>
                <a:lnTo>
                  <a:pt x="25751" y="52671"/>
                </a:lnTo>
                <a:lnTo>
                  <a:pt x="29868" y="50354"/>
                </a:lnTo>
                <a:lnTo>
                  <a:pt x="33882" y="48810"/>
                </a:lnTo>
                <a:lnTo>
                  <a:pt x="37828" y="47780"/>
                </a:lnTo>
                <a:lnTo>
                  <a:pt x="41729" y="45824"/>
                </a:lnTo>
                <a:lnTo>
                  <a:pt x="45600" y="43249"/>
                </a:lnTo>
                <a:lnTo>
                  <a:pt x="49450" y="40263"/>
                </a:lnTo>
                <a:lnTo>
                  <a:pt x="55827" y="37002"/>
                </a:lnTo>
                <a:lnTo>
                  <a:pt x="63888" y="33558"/>
                </a:lnTo>
                <a:lnTo>
                  <a:pt x="73073" y="29992"/>
                </a:lnTo>
                <a:lnTo>
                  <a:pt x="80465" y="26345"/>
                </a:lnTo>
                <a:lnTo>
                  <a:pt x="86664" y="22643"/>
                </a:lnTo>
                <a:lnTo>
                  <a:pt x="92066" y="18906"/>
                </a:lnTo>
                <a:lnTo>
                  <a:pt x="96938" y="16414"/>
                </a:lnTo>
                <a:lnTo>
                  <a:pt x="101455" y="14753"/>
                </a:lnTo>
                <a:lnTo>
                  <a:pt x="105737" y="13645"/>
                </a:lnTo>
                <a:lnTo>
                  <a:pt x="109861" y="11637"/>
                </a:lnTo>
                <a:lnTo>
                  <a:pt x="113881" y="9028"/>
                </a:lnTo>
                <a:lnTo>
                  <a:pt x="123390" y="1783"/>
                </a:lnTo>
                <a:lnTo>
                  <a:pt x="126710" y="1189"/>
                </a:lnTo>
                <a:lnTo>
                  <a:pt x="131464" y="793"/>
                </a:lnTo>
                <a:lnTo>
                  <a:pt x="14859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10"/>
          <p:cNvSpPr/>
          <p:nvPr/>
        </p:nvSpPr>
        <p:spPr>
          <a:xfrm>
            <a:off x="7006590" y="4652064"/>
            <a:ext cx="342901" cy="409792"/>
          </a:xfrm>
          <a:custGeom>
            <a:avLst/>
            <a:gdLst/>
            <a:ahLst/>
            <a:cxnLst/>
            <a:rect l="0" t="0" r="0" b="0"/>
            <a:pathLst>
              <a:path w="342901" h="409792">
                <a:moveTo>
                  <a:pt x="0" y="297125"/>
                </a:moveTo>
                <a:lnTo>
                  <a:pt x="0" y="303194"/>
                </a:lnTo>
                <a:lnTo>
                  <a:pt x="1270" y="304981"/>
                </a:lnTo>
                <a:lnTo>
                  <a:pt x="3386" y="306172"/>
                </a:lnTo>
                <a:lnTo>
                  <a:pt x="6068" y="306967"/>
                </a:lnTo>
                <a:lnTo>
                  <a:pt x="7855" y="308766"/>
                </a:lnTo>
                <a:lnTo>
                  <a:pt x="9046" y="311236"/>
                </a:lnTo>
                <a:lnTo>
                  <a:pt x="9841" y="314153"/>
                </a:lnTo>
                <a:lnTo>
                  <a:pt x="11640" y="316097"/>
                </a:lnTo>
                <a:lnTo>
                  <a:pt x="14110" y="317393"/>
                </a:lnTo>
                <a:lnTo>
                  <a:pt x="17027" y="318257"/>
                </a:lnTo>
                <a:lnTo>
                  <a:pt x="18971" y="320103"/>
                </a:lnTo>
                <a:lnTo>
                  <a:pt x="20267" y="322604"/>
                </a:lnTo>
                <a:lnTo>
                  <a:pt x="21132" y="325541"/>
                </a:lnTo>
                <a:lnTo>
                  <a:pt x="25479" y="332191"/>
                </a:lnTo>
                <a:lnTo>
                  <a:pt x="34399" y="342712"/>
                </a:lnTo>
                <a:lnTo>
                  <a:pt x="50046" y="358570"/>
                </a:lnTo>
                <a:lnTo>
                  <a:pt x="73992" y="382547"/>
                </a:lnTo>
                <a:lnTo>
                  <a:pt x="77268" y="384553"/>
                </a:lnTo>
                <a:lnTo>
                  <a:pt x="84295" y="386782"/>
                </a:lnTo>
                <a:lnTo>
                  <a:pt x="86676" y="388647"/>
                </a:lnTo>
                <a:lnTo>
                  <a:pt x="88264" y="391159"/>
                </a:lnTo>
                <a:lnTo>
                  <a:pt x="89322" y="394105"/>
                </a:lnTo>
                <a:lnTo>
                  <a:pt x="91298" y="396068"/>
                </a:lnTo>
                <a:lnTo>
                  <a:pt x="93885" y="397378"/>
                </a:lnTo>
                <a:lnTo>
                  <a:pt x="100146" y="398832"/>
                </a:lnTo>
                <a:lnTo>
                  <a:pt x="107163" y="399478"/>
                </a:lnTo>
                <a:lnTo>
                  <a:pt x="109542" y="400921"/>
                </a:lnTo>
                <a:lnTo>
                  <a:pt x="111128" y="403152"/>
                </a:lnTo>
                <a:lnTo>
                  <a:pt x="112185" y="405910"/>
                </a:lnTo>
                <a:lnTo>
                  <a:pt x="114160" y="407748"/>
                </a:lnTo>
                <a:lnTo>
                  <a:pt x="116747" y="408974"/>
                </a:lnTo>
                <a:lnTo>
                  <a:pt x="119741" y="409791"/>
                </a:lnTo>
                <a:lnTo>
                  <a:pt x="120467" y="407796"/>
                </a:lnTo>
                <a:lnTo>
                  <a:pt x="117887" y="398805"/>
                </a:lnTo>
                <a:lnTo>
                  <a:pt x="115894" y="389730"/>
                </a:lnTo>
                <a:lnTo>
                  <a:pt x="115362" y="385532"/>
                </a:lnTo>
                <a:lnTo>
                  <a:pt x="111385" y="374094"/>
                </a:lnTo>
                <a:lnTo>
                  <a:pt x="106654" y="361814"/>
                </a:lnTo>
                <a:lnTo>
                  <a:pt x="104551" y="352122"/>
                </a:lnTo>
                <a:lnTo>
                  <a:pt x="100230" y="340195"/>
                </a:lnTo>
                <a:lnTo>
                  <a:pt x="95347" y="327698"/>
                </a:lnTo>
                <a:lnTo>
                  <a:pt x="93176" y="317910"/>
                </a:lnTo>
                <a:lnTo>
                  <a:pt x="88824" y="309326"/>
                </a:lnTo>
                <a:lnTo>
                  <a:pt x="85887" y="305259"/>
                </a:lnTo>
                <a:lnTo>
                  <a:pt x="82622" y="297354"/>
                </a:lnTo>
                <a:lnTo>
                  <a:pt x="81750" y="293468"/>
                </a:lnTo>
                <a:lnTo>
                  <a:pt x="77396" y="285763"/>
                </a:lnTo>
                <a:lnTo>
                  <a:pt x="74458" y="281930"/>
                </a:lnTo>
                <a:lnTo>
                  <a:pt x="71192" y="274286"/>
                </a:lnTo>
                <a:lnTo>
                  <a:pt x="70322" y="270469"/>
                </a:lnTo>
                <a:lnTo>
                  <a:pt x="68471" y="267924"/>
                </a:lnTo>
                <a:lnTo>
                  <a:pt x="65967" y="266228"/>
                </a:lnTo>
                <a:lnTo>
                  <a:pt x="63028" y="265097"/>
                </a:lnTo>
                <a:lnTo>
                  <a:pt x="59798" y="261803"/>
                </a:lnTo>
                <a:lnTo>
                  <a:pt x="49185" y="246302"/>
                </a:lnTo>
                <a:lnTo>
                  <a:pt x="41756" y="237284"/>
                </a:lnTo>
                <a:lnTo>
                  <a:pt x="39268" y="233101"/>
                </a:lnTo>
                <a:lnTo>
                  <a:pt x="35273" y="220649"/>
                </a:lnTo>
                <a:lnTo>
                  <a:pt x="34946" y="219471"/>
                </a:lnTo>
                <a:lnTo>
                  <a:pt x="26564" y="208455"/>
                </a:lnTo>
                <a:lnTo>
                  <a:pt x="22687" y="197757"/>
                </a:lnTo>
                <a:lnTo>
                  <a:pt x="13163" y="185043"/>
                </a:lnTo>
                <a:lnTo>
                  <a:pt x="12200" y="180424"/>
                </a:lnTo>
                <a:lnTo>
                  <a:pt x="11582" y="173179"/>
                </a:lnTo>
                <a:lnTo>
                  <a:pt x="1602" y="161711"/>
                </a:lnTo>
                <a:lnTo>
                  <a:pt x="4099" y="153968"/>
                </a:lnTo>
                <a:lnTo>
                  <a:pt x="11001" y="138092"/>
                </a:lnTo>
                <a:lnTo>
                  <a:pt x="17371" y="131330"/>
                </a:lnTo>
                <a:lnTo>
                  <a:pt x="20470" y="129445"/>
                </a:lnTo>
                <a:lnTo>
                  <a:pt x="30900" y="125523"/>
                </a:lnTo>
                <a:lnTo>
                  <a:pt x="38287" y="120104"/>
                </a:lnTo>
                <a:lnTo>
                  <a:pt x="47114" y="114341"/>
                </a:lnTo>
                <a:lnTo>
                  <a:pt x="73856" y="97778"/>
                </a:lnTo>
                <a:lnTo>
                  <a:pt x="86068" y="90567"/>
                </a:lnTo>
                <a:lnTo>
                  <a:pt x="106409" y="79168"/>
                </a:lnTo>
                <a:lnTo>
                  <a:pt x="123915" y="69869"/>
                </a:lnTo>
                <a:lnTo>
                  <a:pt x="132140" y="65611"/>
                </a:lnTo>
                <a:lnTo>
                  <a:pt x="138893" y="61503"/>
                </a:lnTo>
                <a:lnTo>
                  <a:pt x="144665" y="57493"/>
                </a:lnTo>
                <a:lnTo>
                  <a:pt x="149783" y="53551"/>
                </a:lnTo>
                <a:lnTo>
                  <a:pt x="155735" y="49652"/>
                </a:lnTo>
                <a:lnTo>
                  <a:pt x="162243" y="45783"/>
                </a:lnTo>
                <a:lnTo>
                  <a:pt x="169122" y="41934"/>
                </a:lnTo>
                <a:lnTo>
                  <a:pt x="183539" y="34271"/>
                </a:lnTo>
                <a:lnTo>
                  <a:pt x="190939" y="30449"/>
                </a:lnTo>
                <a:lnTo>
                  <a:pt x="198412" y="27901"/>
                </a:lnTo>
                <a:lnTo>
                  <a:pt x="205935" y="26203"/>
                </a:lnTo>
                <a:lnTo>
                  <a:pt x="213490" y="25070"/>
                </a:lnTo>
                <a:lnTo>
                  <a:pt x="221067" y="23045"/>
                </a:lnTo>
                <a:lnTo>
                  <a:pt x="228657" y="20425"/>
                </a:lnTo>
                <a:lnTo>
                  <a:pt x="236258" y="17409"/>
                </a:lnTo>
                <a:lnTo>
                  <a:pt x="242596" y="14127"/>
                </a:lnTo>
                <a:lnTo>
                  <a:pt x="253023" y="7095"/>
                </a:lnTo>
                <a:lnTo>
                  <a:pt x="258851" y="4712"/>
                </a:lnTo>
                <a:lnTo>
                  <a:pt x="265277" y="3123"/>
                </a:lnTo>
                <a:lnTo>
                  <a:pt x="272102" y="2064"/>
                </a:lnTo>
                <a:lnTo>
                  <a:pt x="277921" y="1358"/>
                </a:lnTo>
                <a:lnTo>
                  <a:pt x="287774" y="573"/>
                </a:lnTo>
                <a:lnTo>
                  <a:pt x="296385" y="224"/>
                </a:lnTo>
                <a:lnTo>
                  <a:pt x="308375" y="28"/>
                </a:lnTo>
                <a:lnTo>
                  <a:pt x="312263" y="0"/>
                </a:lnTo>
                <a:lnTo>
                  <a:pt x="316125" y="1252"/>
                </a:lnTo>
                <a:lnTo>
                  <a:pt x="326359" y="7812"/>
                </a:lnTo>
                <a:lnTo>
                  <a:pt x="329198" y="9791"/>
                </a:lnTo>
                <a:lnTo>
                  <a:pt x="333847" y="10671"/>
                </a:lnTo>
                <a:lnTo>
                  <a:pt x="342900" y="113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11"/>
          <p:cNvSpPr/>
          <p:nvPr/>
        </p:nvSpPr>
        <p:spPr>
          <a:xfrm>
            <a:off x="7098030" y="4725538"/>
            <a:ext cx="251361" cy="212063"/>
          </a:xfrm>
          <a:custGeom>
            <a:avLst/>
            <a:gdLst/>
            <a:ahLst/>
            <a:cxnLst/>
            <a:rect l="0" t="0" r="0" b="0"/>
            <a:pathLst>
              <a:path w="251361" h="212063">
                <a:moveTo>
                  <a:pt x="0" y="63631"/>
                </a:moveTo>
                <a:lnTo>
                  <a:pt x="15908" y="47722"/>
                </a:lnTo>
                <a:lnTo>
                  <a:pt x="19496" y="45406"/>
                </a:lnTo>
                <a:lnTo>
                  <a:pt x="26867" y="42831"/>
                </a:lnTo>
                <a:lnTo>
                  <a:pt x="34378" y="38300"/>
                </a:lnTo>
                <a:lnTo>
                  <a:pt x="41948" y="32053"/>
                </a:lnTo>
                <a:lnTo>
                  <a:pt x="45746" y="28609"/>
                </a:lnTo>
                <a:lnTo>
                  <a:pt x="49546" y="25043"/>
                </a:lnTo>
                <a:lnTo>
                  <a:pt x="53351" y="22666"/>
                </a:lnTo>
                <a:lnTo>
                  <a:pt x="60965" y="20025"/>
                </a:lnTo>
                <a:lnTo>
                  <a:pt x="68582" y="15464"/>
                </a:lnTo>
                <a:lnTo>
                  <a:pt x="72392" y="12470"/>
                </a:lnTo>
                <a:lnTo>
                  <a:pt x="80010" y="9143"/>
                </a:lnTo>
                <a:lnTo>
                  <a:pt x="83820" y="8256"/>
                </a:lnTo>
                <a:lnTo>
                  <a:pt x="88900" y="7664"/>
                </a:lnTo>
                <a:lnTo>
                  <a:pt x="94827" y="7270"/>
                </a:lnTo>
                <a:lnTo>
                  <a:pt x="101317" y="7008"/>
                </a:lnTo>
                <a:lnTo>
                  <a:pt x="108185" y="5562"/>
                </a:lnTo>
                <a:lnTo>
                  <a:pt x="115304" y="3328"/>
                </a:lnTo>
                <a:lnTo>
                  <a:pt x="122588" y="569"/>
                </a:lnTo>
                <a:lnTo>
                  <a:pt x="127446" y="0"/>
                </a:lnTo>
                <a:lnTo>
                  <a:pt x="130683" y="890"/>
                </a:lnTo>
                <a:lnTo>
                  <a:pt x="132843" y="2754"/>
                </a:lnTo>
                <a:lnTo>
                  <a:pt x="135551" y="3996"/>
                </a:lnTo>
                <a:lnTo>
                  <a:pt x="141948" y="5377"/>
                </a:lnTo>
                <a:lnTo>
                  <a:pt x="146621" y="6154"/>
                </a:lnTo>
                <a:lnTo>
                  <a:pt x="154074" y="12453"/>
                </a:lnTo>
                <a:lnTo>
                  <a:pt x="158258" y="16294"/>
                </a:lnTo>
                <a:lnTo>
                  <a:pt x="158845" y="19373"/>
                </a:lnTo>
                <a:lnTo>
                  <a:pt x="159237" y="23966"/>
                </a:lnTo>
                <a:lnTo>
                  <a:pt x="159498" y="29568"/>
                </a:lnTo>
                <a:lnTo>
                  <a:pt x="158402" y="34572"/>
                </a:lnTo>
                <a:lnTo>
                  <a:pt x="156401" y="39179"/>
                </a:lnTo>
                <a:lnTo>
                  <a:pt x="153797" y="43520"/>
                </a:lnTo>
                <a:lnTo>
                  <a:pt x="150791" y="47683"/>
                </a:lnTo>
                <a:lnTo>
                  <a:pt x="147517" y="51730"/>
                </a:lnTo>
                <a:lnTo>
                  <a:pt x="144065" y="55697"/>
                </a:lnTo>
                <a:lnTo>
                  <a:pt x="141763" y="59612"/>
                </a:lnTo>
                <a:lnTo>
                  <a:pt x="140228" y="63492"/>
                </a:lnTo>
                <a:lnTo>
                  <a:pt x="139205" y="67348"/>
                </a:lnTo>
                <a:lnTo>
                  <a:pt x="137253" y="71189"/>
                </a:lnTo>
                <a:lnTo>
                  <a:pt x="134682" y="75020"/>
                </a:lnTo>
                <a:lnTo>
                  <a:pt x="131698" y="78843"/>
                </a:lnTo>
                <a:lnTo>
                  <a:pt x="128438" y="82663"/>
                </a:lnTo>
                <a:lnTo>
                  <a:pt x="124995" y="86479"/>
                </a:lnTo>
                <a:lnTo>
                  <a:pt x="121430" y="90293"/>
                </a:lnTo>
                <a:lnTo>
                  <a:pt x="116513" y="94106"/>
                </a:lnTo>
                <a:lnTo>
                  <a:pt x="110695" y="97918"/>
                </a:lnTo>
                <a:lnTo>
                  <a:pt x="95244" y="107093"/>
                </a:lnTo>
                <a:lnTo>
                  <a:pt x="89743" y="108348"/>
                </a:lnTo>
                <a:lnTo>
                  <a:pt x="81932" y="109153"/>
                </a:lnTo>
                <a:lnTo>
                  <a:pt x="86646" y="109293"/>
                </a:lnTo>
                <a:lnTo>
                  <a:pt x="88244" y="108042"/>
                </a:lnTo>
                <a:lnTo>
                  <a:pt x="89310" y="105939"/>
                </a:lnTo>
                <a:lnTo>
                  <a:pt x="90020" y="103266"/>
                </a:lnTo>
                <a:lnTo>
                  <a:pt x="91762" y="101485"/>
                </a:lnTo>
                <a:lnTo>
                  <a:pt x="94195" y="100297"/>
                </a:lnTo>
                <a:lnTo>
                  <a:pt x="97087" y="99505"/>
                </a:lnTo>
                <a:lnTo>
                  <a:pt x="102824" y="96437"/>
                </a:lnTo>
                <a:lnTo>
                  <a:pt x="110460" y="91852"/>
                </a:lnTo>
                <a:lnTo>
                  <a:pt x="119359" y="86255"/>
                </a:lnTo>
                <a:lnTo>
                  <a:pt x="127833" y="79984"/>
                </a:lnTo>
                <a:lnTo>
                  <a:pt x="136022" y="73263"/>
                </a:lnTo>
                <a:lnTo>
                  <a:pt x="144020" y="66243"/>
                </a:lnTo>
                <a:lnTo>
                  <a:pt x="151894" y="61562"/>
                </a:lnTo>
                <a:lnTo>
                  <a:pt x="159682" y="58442"/>
                </a:lnTo>
                <a:lnTo>
                  <a:pt x="167414" y="56362"/>
                </a:lnTo>
                <a:lnTo>
                  <a:pt x="173840" y="54975"/>
                </a:lnTo>
                <a:lnTo>
                  <a:pt x="179393" y="54050"/>
                </a:lnTo>
                <a:lnTo>
                  <a:pt x="184365" y="53434"/>
                </a:lnTo>
                <a:lnTo>
                  <a:pt x="188950" y="53023"/>
                </a:lnTo>
                <a:lnTo>
                  <a:pt x="193276" y="52749"/>
                </a:lnTo>
                <a:lnTo>
                  <a:pt x="201470" y="52445"/>
                </a:lnTo>
                <a:lnTo>
                  <a:pt x="209345" y="52310"/>
                </a:lnTo>
                <a:lnTo>
                  <a:pt x="213224" y="53543"/>
                </a:lnTo>
                <a:lnTo>
                  <a:pt x="220919" y="58301"/>
                </a:lnTo>
                <a:lnTo>
                  <a:pt x="226019" y="61348"/>
                </a:lnTo>
                <a:lnTo>
                  <a:pt x="231959" y="64649"/>
                </a:lnTo>
                <a:lnTo>
                  <a:pt x="238459" y="68120"/>
                </a:lnTo>
                <a:lnTo>
                  <a:pt x="242793" y="71704"/>
                </a:lnTo>
                <a:lnTo>
                  <a:pt x="245682" y="75363"/>
                </a:lnTo>
                <a:lnTo>
                  <a:pt x="247608" y="79072"/>
                </a:lnTo>
                <a:lnTo>
                  <a:pt x="248892" y="82816"/>
                </a:lnTo>
                <a:lnTo>
                  <a:pt x="249747" y="86581"/>
                </a:lnTo>
                <a:lnTo>
                  <a:pt x="250318" y="90361"/>
                </a:lnTo>
                <a:lnTo>
                  <a:pt x="250698" y="94151"/>
                </a:lnTo>
                <a:lnTo>
                  <a:pt x="250952" y="97948"/>
                </a:lnTo>
                <a:lnTo>
                  <a:pt x="251121" y="101749"/>
                </a:lnTo>
                <a:lnTo>
                  <a:pt x="251309" y="112746"/>
                </a:lnTo>
                <a:lnTo>
                  <a:pt x="251360" y="119234"/>
                </a:lnTo>
                <a:lnTo>
                  <a:pt x="250123" y="124830"/>
                </a:lnTo>
                <a:lnTo>
                  <a:pt x="248029" y="129831"/>
                </a:lnTo>
                <a:lnTo>
                  <a:pt x="245362" y="134434"/>
                </a:lnTo>
                <a:lnTo>
                  <a:pt x="235626" y="149709"/>
                </a:lnTo>
                <a:lnTo>
                  <a:pt x="229473" y="159116"/>
                </a:lnTo>
                <a:lnTo>
                  <a:pt x="224102" y="166658"/>
                </a:lnTo>
                <a:lnTo>
                  <a:pt x="219252" y="172956"/>
                </a:lnTo>
                <a:lnTo>
                  <a:pt x="214747" y="178424"/>
                </a:lnTo>
                <a:lnTo>
                  <a:pt x="210475" y="183340"/>
                </a:lnTo>
                <a:lnTo>
                  <a:pt x="206356" y="187887"/>
                </a:lnTo>
                <a:lnTo>
                  <a:pt x="202341" y="192188"/>
                </a:lnTo>
                <a:lnTo>
                  <a:pt x="198393" y="195056"/>
                </a:lnTo>
                <a:lnTo>
                  <a:pt x="190622" y="198243"/>
                </a:lnTo>
                <a:lnTo>
                  <a:pt x="182934" y="203046"/>
                </a:lnTo>
                <a:lnTo>
                  <a:pt x="179105" y="206104"/>
                </a:lnTo>
                <a:lnTo>
                  <a:pt x="175284" y="208143"/>
                </a:lnTo>
                <a:lnTo>
                  <a:pt x="167650" y="210409"/>
                </a:lnTo>
                <a:lnTo>
                  <a:pt x="162567" y="211013"/>
                </a:lnTo>
                <a:lnTo>
                  <a:pt x="156638" y="211416"/>
                </a:lnTo>
                <a:lnTo>
                  <a:pt x="141007" y="212062"/>
                </a:lnTo>
                <a:lnTo>
                  <a:pt x="138454" y="210845"/>
                </a:lnTo>
                <a:lnTo>
                  <a:pt x="132231" y="206106"/>
                </a:lnTo>
                <a:lnTo>
                  <a:pt x="128794" y="204335"/>
                </a:lnTo>
                <a:lnTo>
                  <a:pt x="121589" y="202366"/>
                </a:lnTo>
                <a:lnTo>
                  <a:pt x="114469" y="201103"/>
                </a:lnTo>
                <a:lnTo>
                  <a:pt x="106871" y="200883"/>
                </a:lnTo>
                <a:lnTo>
                  <a:pt x="102870" y="2007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12"/>
          <p:cNvSpPr/>
          <p:nvPr/>
        </p:nvSpPr>
        <p:spPr>
          <a:xfrm>
            <a:off x="6439934" y="5737859"/>
            <a:ext cx="326626" cy="479862"/>
          </a:xfrm>
          <a:custGeom>
            <a:avLst/>
            <a:gdLst/>
            <a:ahLst/>
            <a:cxnLst/>
            <a:rect l="0" t="0" r="0" b="0"/>
            <a:pathLst>
              <a:path w="326626" h="479862">
                <a:moveTo>
                  <a:pt x="6586" y="160020"/>
                </a:moveTo>
                <a:lnTo>
                  <a:pt x="518" y="172157"/>
                </a:lnTo>
                <a:lnTo>
                  <a:pt x="0" y="177001"/>
                </a:lnTo>
                <a:lnTo>
                  <a:pt x="925" y="181501"/>
                </a:lnTo>
                <a:lnTo>
                  <a:pt x="2812" y="185771"/>
                </a:lnTo>
                <a:lnTo>
                  <a:pt x="4908" y="197289"/>
                </a:lnTo>
                <a:lnTo>
                  <a:pt x="5840" y="210874"/>
                </a:lnTo>
                <a:lnTo>
                  <a:pt x="6254" y="225379"/>
                </a:lnTo>
                <a:lnTo>
                  <a:pt x="8905" y="244233"/>
                </a:lnTo>
                <a:lnTo>
                  <a:pt x="18623" y="302435"/>
                </a:lnTo>
                <a:lnTo>
                  <a:pt x="23500" y="324813"/>
                </a:lnTo>
                <a:lnTo>
                  <a:pt x="28022" y="341002"/>
                </a:lnTo>
                <a:lnTo>
                  <a:pt x="32306" y="353065"/>
                </a:lnTo>
                <a:lnTo>
                  <a:pt x="36433" y="363646"/>
                </a:lnTo>
                <a:lnTo>
                  <a:pt x="40454" y="373241"/>
                </a:lnTo>
                <a:lnTo>
                  <a:pt x="44404" y="382178"/>
                </a:lnTo>
                <a:lnTo>
                  <a:pt x="47038" y="390676"/>
                </a:lnTo>
                <a:lnTo>
                  <a:pt x="48794" y="398880"/>
                </a:lnTo>
                <a:lnTo>
                  <a:pt x="49964" y="406891"/>
                </a:lnTo>
                <a:lnTo>
                  <a:pt x="54652" y="419177"/>
                </a:lnTo>
                <a:lnTo>
                  <a:pt x="59698" y="428871"/>
                </a:lnTo>
                <a:lnTo>
                  <a:pt x="63810" y="441469"/>
                </a:lnTo>
                <a:lnTo>
                  <a:pt x="71236" y="453245"/>
                </a:lnTo>
                <a:lnTo>
                  <a:pt x="75272" y="464777"/>
                </a:lnTo>
                <a:lnTo>
                  <a:pt x="80716" y="472421"/>
                </a:lnTo>
                <a:lnTo>
                  <a:pt x="83946" y="474967"/>
                </a:lnTo>
                <a:lnTo>
                  <a:pt x="87369" y="476665"/>
                </a:lnTo>
                <a:lnTo>
                  <a:pt x="94559" y="478551"/>
                </a:lnTo>
                <a:lnTo>
                  <a:pt x="104477" y="479613"/>
                </a:lnTo>
                <a:lnTo>
                  <a:pt x="107243" y="479861"/>
                </a:lnTo>
                <a:lnTo>
                  <a:pt x="111859" y="476586"/>
                </a:lnTo>
                <a:lnTo>
                  <a:pt x="119102" y="470202"/>
                </a:lnTo>
                <a:lnTo>
                  <a:pt x="120357" y="456960"/>
                </a:lnTo>
                <a:lnTo>
                  <a:pt x="124038" y="443971"/>
                </a:lnTo>
                <a:lnTo>
                  <a:pt x="128636" y="429730"/>
                </a:lnTo>
                <a:lnTo>
                  <a:pt x="130680" y="414935"/>
                </a:lnTo>
                <a:lnTo>
                  <a:pt x="131226" y="406164"/>
                </a:lnTo>
                <a:lnTo>
                  <a:pt x="131831" y="386257"/>
                </a:lnTo>
                <a:lnTo>
                  <a:pt x="133263" y="376885"/>
                </a:lnTo>
                <a:lnTo>
                  <a:pt x="135487" y="368097"/>
                </a:lnTo>
                <a:lnTo>
                  <a:pt x="138240" y="359698"/>
                </a:lnTo>
                <a:lnTo>
                  <a:pt x="140075" y="350289"/>
                </a:lnTo>
                <a:lnTo>
                  <a:pt x="141299" y="340206"/>
                </a:lnTo>
                <a:lnTo>
                  <a:pt x="142114" y="329674"/>
                </a:lnTo>
                <a:lnTo>
                  <a:pt x="143928" y="316303"/>
                </a:lnTo>
                <a:lnTo>
                  <a:pt x="149330" y="284513"/>
                </a:lnTo>
                <a:lnTo>
                  <a:pt x="151279" y="270955"/>
                </a:lnTo>
                <a:lnTo>
                  <a:pt x="152578" y="259377"/>
                </a:lnTo>
                <a:lnTo>
                  <a:pt x="153443" y="249118"/>
                </a:lnTo>
                <a:lnTo>
                  <a:pt x="155291" y="239739"/>
                </a:lnTo>
                <a:lnTo>
                  <a:pt x="157792" y="230946"/>
                </a:lnTo>
                <a:lnTo>
                  <a:pt x="160730" y="222544"/>
                </a:lnTo>
                <a:lnTo>
                  <a:pt x="163994" y="209822"/>
                </a:lnTo>
                <a:lnTo>
                  <a:pt x="165444" y="202475"/>
                </a:lnTo>
                <a:lnTo>
                  <a:pt x="165832" y="202293"/>
                </a:lnTo>
                <a:lnTo>
                  <a:pt x="166090" y="203442"/>
                </a:lnTo>
                <a:lnTo>
                  <a:pt x="167531" y="204208"/>
                </a:lnTo>
                <a:lnTo>
                  <a:pt x="172521" y="205060"/>
                </a:lnTo>
                <a:lnTo>
                  <a:pt x="174359" y="206557"/>
                </a:lnTo>
                <a:lnTo>
                  <a:pt x="175585" y="208824"/>
                </a:lnTo>
                <a:lnTo>
                  <a:pt x="176946" y="214731"/>
                </a:lnTo>
                <a:lnTo>
                  <a:pt x="177551" y="221590"/>
                </a:lnTo>
                <a:lnTo>
                  <a:pt x="178983" y="225197"/>
                </a:lnTo>
                <a:lnTo>
                  <a:pt x="183960" y="232591"/>
                </a:lnTo>
                <a:lnTo>
                  <a:pt x="187019" y="246884"/>
                </a:lnTo>
                <a:lnTo>
                  <a:pt x="187835" y="256029"/>
                </a:lnTo>
                <a:lnTo>
                  <a:pt x="192127" y="269578"/>
                </a:lnTo>
                <a:lnTo>
                  <a:pt x="198268" y="279832"/>
                </a:lnTo>
                <a:lnTo>
                  <a:pt x="207596" y="292746"/>
                </a:lnTo>
                <a:lnTo>
                  <a:pt x="213464" y="307156"/>
                </a:lnTo>
                <a:lnTo>
                  <a:pt x="218165" y="315260"/>
                </a:lnTo>
                <a:lnTo>
                  <a:pt x="223839" y="324474"/>
                </a:lnTo>
                <a:lnTo>
                  <a:pt x="227621" y="333156"/>
                </a:lnTo>
                <a:lnTo>
                  <a:pt x="230142" y="341484"/>
                </a:lnTo>
                <a:lnTo>
                  <a:pt x="234214" y="356241"/>
                </a:lnTo>
                <a:lnTo>
                  <a:pt x="240257" y="367033"/>
                </a:lnTo>
                <a:lnTo>
                  <a:pt x="247177" y="376063"/>
                </a:lnTo>
                <a:lnTo>
                  <a:pt x="254485" y="384309"/>
                </a:lnTo>
                <a:lnTo>
                  <a:pt x="261967" y="392207"/>
                </a:lnTo>
                <a:lnTo>
                  <a:pt x="265740" y="394822"/>
                </a:lnTo>
                <a:lnTo>
                  <a:pt x="273318" y="397726"/>
                </a:lnTo>
                <a:lnTo>
                  <a:pt x="280920" y="402404"/>
                </a:lnTo>
                <a:lnTo>
                  <a:pt x="284725" y="405430"/>
                </a:lnTo>
                <a:lnTo>
                  <a:pt x="288532" y="407447"/>
                </a:lnTo>
                <a:lnTo>
                  <a:pt x="296149" y="409687"/>
                </a:lnTo>
                <a:lnTo>
                  <a:pt x="303767" y="410684"/>
                </a:lnTo>
                <a:lnTo>
                  <a:pt x="312938" y="411323"/>
                </a:lnTo>
                <a:lnTo>
                  <a:pt x="320595" y="411434"/>
                </a:lnTo>
                <a:lnTo>
                  <a:pt x="322605" y="410179"/>
                </a:lnTo>
                <a:lnTo>
                  <a:pt x="323945" y="408073"/>
                </a:lnTo>
                <a:lnTo>
                  <a:pt x="324838" y="405398"/>
                </a:lnTo>
                <a:lnTo>
                  <a:pt x="325832" y="395654"/>
                </a:lnTo>
                <a:lnTo>
                  <a:pt x="326273" y="384127"/>
                </a:lnTo>
                <a:lnTo>
                  <a:pt x="326521" y="369227"/>
                </a:lnTo>
                <a:lnTo>
                  <a:pt x="32662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13"/>
          <p:cNvSpPr/>
          <p:nvPr/>
        </p:nvSpPr>
        <p:spPr>
          <a:xfrm>
            <a:off x="6903719" y="5840883"/>
            <a:ext cx="205741" cy="45568"/>
          </a:xfrm>
          <a:custGeom>
            <a:avLst/>
            <a:gdLst/>
            <a:ahLst/>
            <a:cxnLst/>
            <a:rect l="0" t="0" r="0" b="0"/>
            <a:pathLst>
              <a:path w="205741" h="45568">
                <a:moveTo>
                  <a:pt x="0" y="45567"/>
                </a:moveTo>
                <a:lnTo>
                  <a:pt x="15909" y="29657"/>
                </a:lnTo>
                <a:lnTo>
                  <a:pt x="19497" y="27341"/>
                </a:lnTo>
                <a:lnTo>
                  <a:pt x="23158" y="25796"/>
                </a:lnTo>
                <a:lnTo>
                  <a:pt x="26868" y="24766"/>
                </a:lnTo>
                <a:lnTo>
                  <a:pt x="50295" y="17249"/>
                </a:lnTo>
                <a:lnTo>
                  <a:pt x="58930" y="15258"/>
                </a:lnTo>
                <a:lnTo>
                  <a:pt x="67227" y="13931"/>
                </a:lnTo>
                <a:lnTo>
                  <a:pt x="75298" y="13046"/>
                </a:lnTo>
                <a:lnTo>
                  <a:pt x="81949" y="11186"/>
                </a:lnTo>
                <a:lnTo>
                  <a:pt x="87653" y="8676"/>
                </a:lnTo>
                <a:lnTo>
                  <a:pt x="92726" y="5733"/>
                </a:lnTo>
                <a:lnTo>
                  <a:pt x="98647" y="3771"/>
                </a:lnTo>
                <a:lnTo>
                  <a:pt x="105135" y="2463"/>
                </a:lnTo>
                <a:lnTo>
                  <a:pt x="112000" y="1591"/>
                </a:lnTo>
                <a:lnTo>
                  <a:pt x="119117" y="1009"/>
                </a:lnTo>
                <a:lnTo>
                  <a:pt x="126402" y="622"/>
                </a:lnTo>
                <a:lnTo>
                  <a:pt x="133798" y="363"/>
                </a:lnTo>
                <a:lnTo>
                  <a:pt x="162410" y="0"/>
                </a:lnTo>
                <a:lnTo>
                  <a:pt x="170504" y="1218"/>
                </a:lnTo>
                <a:lnTo>
                  <a:pt x="177170" y="3301"/>
                </a:lnTo>
                <a:lnTo>
                  <a:pt x="182884" y="5959"/>
                </a:lnTo>
                <a:lnTo>
                  <a:pt x="187962" y="7732"/>
                </a:lnTo>
                <a:lnTo>
                  <a:pt x="192619" y="8913"/>
                </a:lnTo>
                <a:lnTo>
                  <a:pt x="205740" y="112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14"/>
          <p:cNvSpPr/>
          <p:nvPr/>
        </p:nvSpPr>
        <p:spPr>
          <a:xfrm>
            <a:off x="6915150" y="5955029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9841" y="34290"/>
                </a:lnTo>
                <a:lnTo>
                  <a:pt x="14180" y="33021"/>
                </a:lnTo>
                <a:lnTo>
                  <a:pt x="29162" y="28223"/>
                </a:lnTo>
                <a:lnTo>
                  <a:pt x="35952" y="26435"/>
                </a:lnTo>
                <a:lnTo>
                  <a:pt x="41747" y="25243"/>
                </a:lnTo>
                <a:lnTo>
                  <a:pt x="46881" y="24449"/>
                </a:lnTo>
                <a:lnTo>
                  <a:pt x="54114" y="23920"/>
                </a:lnTo>
                <a:lnTo>
                  <a:pt x="62746" y="23566"/>
                </a:lnTo>
                <a:lnTo>
                  <a:pt x="72311" y="23331"/>
                </a:lnTo>
                <a:lnTo>
                  <a:pt x="81227" y="21905"/>
                </a:lnTo>
                <a:lnTo>
                  <a:pt x="89711" y="19683"/>
                </a:lnTo>
                <a:lnTo>
                  <a:pt x="97907" y="16932"/>
                </a:lnTo>
                <a:lnTo>
                  <a:pt x="104641" y="15098"/>
                </a:lnTo>
                <a:lnTo>
                  <a:pt x="110401" y="13876"/>
                </a:lnTo>
                <a:lnTo>
                  <a:pt x="115510" y="13061"/>
                </a:lnTo>
                <a:lnTo>
                  <a:pt x="120187" y="11247"/>
                </a:lnTo>
                <a:lnTo>
                  <a:pt x="124574" y="8768"/>
                </a:lnTo>
                <a:lnTo>
                  <a:pt x="128769" y="5846"/>
                </a:lnTo>
                <a:lnTo>
                  <a:pt x="134106" y="3897"/>
                </a:lnTo>
                <a:lnTo>
                  <a:pt x="140204" y="2598"/>
                </a:lnTo>
                <a:lnTo>
                  <a:pt x="146809" y="1732"/>
                </a:lnTo>
                <a:lnTo>
                  <a:pt x="153753" y="1155"/>
                </a:lnTo>
                <a:lnTo>
                  <a:pt x="160921" y="770"/>
                </a:lnTo>
                <a:lnTo>
                  <a:pt x="179761" y="228"/>
                </a:lnTo>
                <a:lnTo>
                  <a:pt x="208853" y="2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15"/>
          <p:cNvSpPr/>
          <p:nvPr/>
        </p:nvSpPr>
        <p:spPr>
          <a:xfrm>
            <a:off x="7360919" y="5680709"/>
            <a:ext cx="308611" cy="535395"/>
          </a:xfrm>
          <a:custGeom>
            <a:avLst/>
            <a:gdLst/>
            <a:ahLst/>
            <a:cxnLst/>
            <a:rect l="0" t="0" r="0" b="0"/>
            <a:pathLst>
              <a:path w="308611" h="535395">
                <a:moveTo>
                  <a:pt x="308610" y="0"/>
                </a:moveTo>
                <a:lnTo>
                  <a:pt x="292702" y="0"/>
                </a:lnTo>
                <a:lnTo>
                  <a:pt x="289114" y="1270"/>
                </a:lnTo>
                <a:lnTo>
                  <a:pt x="281743" y="6068"/>
                </a:lnTo>
                <a:lnTo>
                  <a:pt x="275459" y="9125"/>
                </a:lnTo>
                <a:lnTo>
                  <a:pt x="267459" y="12434"/>
                </a:lnTo>
                <a:lnTo>
                  <a:pt x="258316" y="15909"/>
                </a:lnTo>
                <a:lnTo>
                  <a:pt x="248411" y="18226"/>
                </a:lnTo>
                <a:lnTo>
                  <a:pt x="237997" y="19771"/>
                </a:lnTo>
                <a:lnTo>
                  <a:pt x="227245" y="20801"/>
                </a:lnTo>
                <a:lnTo>
                  <a:pt x="218807" y="21487"/>
                </a:lnTo>
                <a:lnTo>
                  <a:pt x="211911" y="21945"/>
                </a:lnTo>
                <a:lnTo>
                  <a:pt x="206044" y="22250"/>
                </a:lnTo>
                <a:lnTo>
                  <a:pt x="189365" y="22589"/>
                </a:lnTo>
                <a:lnTo>
                  <a:pt x="159749" y="22807"/>
                </a:lnTo>
                <a:lnTo>
                  <a:pt x="154760" y="21555"/>
                </a:lnTo>
                <a:lnTo>
                  <a:pt x="145829" y="16777"/>
                </a:lnTo>
                <a:lnTo>
                  <a:pt x="137627" y="13807"/>
                </a:lnTo>
                <a:lnTo>
                  <a:pt x="129747" y="12486"/>
                </a:lnTo>
                <a:lnTo>
                  <a:pt x="122013" y="11900"/>
                </a:lnTo>
                <a:lnTo>
                  <a:pt x="119442" y="10473"/>
                </a:lnTo>
                <a:lnTo>
                  <a:pt x="117728" y="8252"/>
                </a:lnTo>
                <a:lnTo>
                  <a:pt x="116585" y="5502"/>
                </a:lnTo>
                <a:lnTo>
                  <a:pt x="114554" y="3668"/>
                </a:lnTo>
                <a:lnTo>
                  <a:pt x="111929" y="2446"/>
                </a:lnTo>
                <a:lnTo>
                  <a:pt x="105627" y="1087"/>
                </a:lnTo>
                <a:lnTo>
                  <a:pt x="96208" y="322"/>
                </a:lnTo>
                <a:lnTo>
                  <a:pt x="93560" y="143"/>
                </a:lnTo>
                <a:lnTo>
                  <a:pt x="92853" y="1366"/>
                </a:lnTo>
                <a:lnTo>
                  <a:pt x="91626" y="9854"/>
                </a:lnTo>
                <a:lnTo>
                  <a:pt x="85428" y="17031"/>
                </a:lnTo>
                <a:lnTo>
                  <a:pt x="83622" y="22784"/>
                </a:lnTo>
                <a:lnTo>
                  <a:pt x="81615" y="39336"/>
                </a:lnTo>
                <a:lnTo>
                  <a:pt x="77337" y="56007"/>
                </a:lnTo>
                <a:lnTo>
                  <a:pt x="72473" y="71882"/>
                </a:lnTo>
                <a:lnTo>
                  <a:pt x="70310" y="87404"/>
                </a:lnTo>
                <a:lnTo>
                  <a:pt x="69349" y="102770"/>
                </a:lnTo>
                <a:lnTo>
                  <a:pt x="69093" y="110423"/>
                </a:lnTo>
                <a:lnTo>
                  <a:pt x="66382" y="119336"/>
                </a:lnTo>
                <a:lnTo>
                  <a:pt x="62035" y="129087"/>
                </a:lnTo>
                <a:lnTo>
                  <a:pt x="56598" y="139398"/>
                </a:lnTo>
                <a:lnTo>
                  <a:pt x="52971" y="148812"/>
                </a:lnTo>
                <a:lnTo>
                  <a:pt x="50554" y="157629"/>
                </a:lnTo>
                <a:lnTo>
                  <a:pt x="47869" y="172927"/>
                </a:lnTo>
                <a:lnTo>
                  <a:pt x="46676" y="183960"/>
                </a:lnTo>
                <a:lnTo>
                  <a:pt x="46145" y="199870"/>
                </a:lnTo>
                <a:lnTo>
                  <a:pt x="45804" y="222926"/>
                </a:lnTo>
                <a:lnTo>
                  <a:pt x="47047" y="224817"/>
                </a:lnTo>
                <a:lnTo>
                  <a:pt x="49144" y="226078"/>
                </a:lnTo>
                <a:lnTo>
                  <a:pt x="55569" y="228102"/>
                </a:lnTo>
                <a:lnTo>
                  <a:pt x="63221" y="224992"/>
                </a:lnTo>
                <a:lnTo>
                  <a:pt x="75089" y="219377"/>
                </a:lnTo>
                <a:lnTo>
                  <a:pt x="88830" y="212647"/>
                </a:lnTo>
                <a:lnTo>
                  <a:pt x="96049" y="207805"/>
                </a:lnTo>
                <a:lnTo>
                  <a:pt x="103403" y="202037"/>
                </a:lnTo>
                <a:lnTo>
                  <a:pt x="110846" y="195651"/>
                </a:lnTo>
                <a:lnTo>
                  <a:pt x="118347" y="190124"/>
                </a:lnTo>
                <a:lnTo>
                  <a:pt x="125889" y="185170"/>
                </a:lnTo>
                <a:lnTo>
                  <a:pt x="133456" y="180597"/>
                </a:lnTo>
                <a:lnTo>
                  <a:pt x="141040" y="177548"/>
                </a:lnTo>
                <a:lnTo>
                  <a:pt x="148637" y="175516"/>
                </a:lnTo>
                <a:lnTo>
                  <a:pt x="156242" y="174161"/>
                </a:lnTo>
                <a:lnTo>
                  <a:pt x="162582" y="173257"/>
                </a:lnTo>
                <a:lnTo>
                  <a:pt x="168078" y="172655"/>
                </a:lnTo>
                <a:lnTo>
                  <a:pt x="173011" y="172253"/>
                </a:lnTo>
                <a:lnTo>
                  <a:pt x="178841" y="171986"/>
                </a:lnTo>
                <a:lnTo>
                  <a:pt x="192092" y="171688"/>
                </a:lnTo>
                <a:lnTo>
                  <a:pt x="197911" y="172879"/>
                </a:lnTo>
                <a:lnTo>
                  <a:pt x="203061" y="174943"/>
                </a:lnTo>
                <a:lnTo>
                  <a:pt x="207764" y="177589"/>
                </a:lnTo>
                <a:lnTo>
                  <a:pt x="219764" y="183915"/>
                </a:lnTo>
                <a:lnTo>
                  <a:pt x="226519" y="187380"/>
                </a:lnTo>
                <a:lnTo>
                  <a:pt x="232293" y="190960"/>
                </a:lnTo>
                <a:lnTo>
                  <a:pt x="237412" y="194617"/>
                </a:lnTo>
                <a:lnTo>
                  <a:pt x="242095" y="198325"/>
                </a:lnTo>
                <a:lnTo>
                  <a:pt x="247756" y="203337"/>
                </a:lnTo>
                <a:lnTo>
                  <a:pt x="260821" y="215679"/>
                </a:lnTo>
                <a:lnTo>
                  <a:pt x="276388" y="230840"/>
                </a:lnTo>
                <a:lnTo>
                  <a:pt x="284976" y="246105"/>
                </a:lnTo>
                <a:lnTo>
                  <a:pt x="289044" y="255511"/>
                </a:lnTo>
                <a:lnTo>
                  <a:pt x="291756" y="264321"/>
                </a:lnTo>
                <a:lnTo>
                  <a:pt x="294770" y="280883"/>
                </a:lnTo>
                <a:lnTo>
                  <a:pt x="299496" y="296710"/>
                </a:lnTo>
                <a:lnTo>
                  <a:pt x="304559" y="312212"/>
                </a:lnTo>
                <a:lnTo>
                  <a:pt x="306810" y="327567"/>
                </a:lnTo>
                <a:lnTo>
                  <a:pt x="307410" y="337758"/>
                </a:lnTo>
                <a:lnTo>
                  <a:pt x="308078" y="362629"/>
                </a:lnTo>
                <a:lnTo>
                  <a:pt x="308453" y="393055"/>
                </a:lnTo>
                <a:lnTo>
                  <a:pt x="307236" y="400467"/>
                </a:lnTo>
                <a:lnTo>
                  <a:pt x="302496" y="412089"/>
                </a:lnTo>
                <a:lnTo>
                  <a:pt x="281738" y="453778"/>
                </a:lnTo>
                <a:lnTo>
                  <a:pt x="276726" y="462539"/>
                </a:lnTo>
                <a:lnTo>
                  <a:pt x="270844" y="472190"/>
                </a:lnTo>
                <a:lnTo>
                  <a:pt x="264383" y="482433"/>
                </a:lnTo>
                <a:lnTo>
                  <a:pt x="258805" y="490532"/>
                </a:lnTo>
                <a:lnTo>
                  <a:pt x="249221" y="502918"/>
                </a:lnTo>
                <a:lnTo>
                  <a:pt x="243618" y="507998"/>
                </a:lnTo>
                <a:lnTo>
                  <a:pt x="237342" y="512656"/>
                </a:lnTo>
                <a:lnTo>
                  <a:pt x="230619" y="517031"/>
                </a:lnTo>
                <a:lnTo>
                  <a:pt x="223596" y="519947"/>
                </a:lnTo>
                <a:lnTo>
                  <a:pt x="216374" y="521892"/>
                </a:lnTo>
                <a:lnTo>
                  <a:pt x="209020" y="523188"/>
                </a:lnTo>
                <a:lnTo>
                  <a:pt x="200307" y="525322"/>
                </a:lnTo>
                <a:lnTo>
                  <a:pt x="190688" y="528015"/>
                </a:lnTo>
                <a:lnTo>
                  <a:pt x="180465" y="531080"/>
                </a:lnTo>
                <a:lnTo>
                  <a:pt x="172380" y="533124"/>
                </a:lnTo>
                <a:lnTo>
                  <a:pt x="165721" y="534486"/>
                </a:lnTo>
                <a:lnTo>
                  <a:pt x="160011" y="535394"/>
                </a:lnTo>
                <a:lnTo>
                  <a:pt x="152394" y="534730"/>
                </a:lnTo>
                <a:lnTo>
                  <a:pt x="143506" y="533016"/>
                </a:lnTo>
                <a:lnTo>
                  <a:pt x="133770" y="530604"/>
                </a:lnTo>
                <a:lnTo>
                  <a:pt x="124741" y="528996"/>
                </a:lnTo>
                <a:lnTo>
                  <a:pt x="116181" y="527924"/>
                </a:lnTo>
                <a:lnTo>
                  <a:pt x="107934" y="527210"/>
                </a:lnTo>
                <a:lnTo>
                  <a:pt x="98626" y="525464"/>
                </a:lnTo>
                <a:lnTo>
                  <a:pt x="88611" y="523029"/>
                </a:lnTo>
                <a:lnTo>
                  <a:pt x="78124" y="520136"/>
                </a:lnTo>
                <a:lnTo>
                  <a:pt x="69863" y="516938"/>
                </a:lnTo>
                <a:lnTo>
                  <a:pt x="63085" y="513536"/>
                </a:lnTo>
                <a:lnTo>
                  <a:pt x="57297" y="509996"/>
                </a:lnTo>
                <a:lnTo>
                  <a:pt x="52168" y="507638"/>
                </a:lnTo>
                <a:lnTo>
                  <a:pt x="43083" y="505018"/>
                </a:lnTo>
                <a:lnTo>
                  <a:pt x="36342" y="501778"/>
                </a:lnTo>
                <a:lnTo>
                  <a:pt x="28038" y="497079"/>
                </a:lnTo>
                <a:lnTo>
                  <a:pt x="5539" y="483422"/>
                </a:lnTo>
                <a:lnTo>
                  <a:pt x="3693" y="481031"/>
                </a:lnTo>
                <a:lnTo>
                  <a:pt x="2462" y="478168"/>
                </a:lnTo>
                <a:lnTo>
                  <a:pt x="0" y="4686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16"/>
          <p:cNvSpPr/>
          <p:nvPr/>
        </p:nvSpPr>
        <p:spPr>
          <a:xfrm>
            <a:off x="7715250" y="5548716"/>
            <a:ext cx="708660" cy="657019"/>
          </a:xfrm>
          <a:custGeom>
            <a:avLst/>
            <a:gdLst/>
            <a:ahLst/>
            <a:cxnLst/>
            <a:rect l="0" t="0" r="0" b="0"/>
            <a:pathLst>
              <a:path w="708660" h="657019">
                <a:moveTo>
                  <a:pt x="0" y="406313"/>
                </a:moveTo>
                <a:lnTo>
                  <a:pt x="19682" y="425996"/>
                </a:lnTo>
                <a:lnTo>
                  <a:pt x="27985" y="440368"/>
                </a:lnTo>
                <a:lnTo>
                  <a:pt x="41648" y="457009"/>
                </a:lnTo>
                <a:lnTo>
                  <a:pt x="57880" y="475834"/>
                </a:lnTo>
                <a:lnTo>
                  <a:pt x="69327" y="492668"/>
                </a:lnTo>
                <a:lnTo>
                  <a:pt x="78648" y="512003"/>
                </a:lnTo>
                <a:lnTo>
                  <a:pt x="82912" y="522494"/>
                </a:lnTo>
                <a:lnTo>
                  <a:pt x="90834" y="538377"/>
                </a:lnTo>
                <a:lnTo>
                  <a:pt x="113184" y="579732"/>
                </a:lnTo>
                <a:lnTo>
                  <a:pt x="123716" y="598126"/>
                </a:lnTo>
                <a:lnTo>
                  <a:pt x="142192" y="628723"/>
                </a:lnTo>
                <a:lnTo>
                  <a:pt x="155483" y="644862"/>
                </a:lnTo>
                <a:lnTo>
                  <a:pt x="170515" y="657018"/>
                </a:lnTo>
                <a:lnTo>
                  <a:pt x="170826" y="648380"/>
                </a:lnTo>
                <a:lnTo>
                  <a:pt x="171173" y="615075"/>
                </a:lnTo>
                <a:lnTo>
                  <a:pt x="172535" y="596287"/>
                </a:lnTo>
                <a:lnTo>
                  <a:pt x="174713" y="577413"/>
                </a:lnTo>
                <a:lnTo>
                  <a:pt x="177435" y="558480"/>
                </a:lnTo>
                <a:lnTo>
                  <a:pt x="179251" y="542047"/>
                </a:lnTo>
                <a:lnTo>
                  <a:pt x="180460" y="527283"/>
                </a:lnTo>
                <a:lnTo>
                  <a:pt x="181267" y="513629"/>
                </a:lnTo>
                <a:lnTo>
                  <a:pt x="182162" y="488300"/>
                </a:lnTo>
                <a:lnTo>
                  <a:pt x="182738" y="440993"/>
                </a:lnTo>
                <a:lnTo>
                  <a:pt x="182867" y="317448"/>
                </a:lnTo>
                <a:lnTo>
                  <a:pt x="184142" y="284839"/>
                </a:lnTo>
                <a:lnTo>
                  <a:pt x="186261" y="254211"/>
                </a:lnTo>
                <a:lnTo>
                  <a:pt x="188944" y="224902"/>
                </a:lnTo>
                <a:lnTo>
                  <a:pt x="190733" y="200283"/>
                </a:lnTo>
                <a:lnTo>
                  <a:pt x="191925" y="178789"/>
                </a:lnTo>
                <a:lnTo>
                  <a:pt x="192720" y="159381"/>
                </a:lnTo>
                <a:lnTo>
                  <a:pt x="194519" y="143902"/>
                </a:lnTo>
                <a:lnTo>
                  <a:pt x="196990" y="131042"/>
                </a:lnTo>
                <a:lnTo>
                  <a:pt x="199907" y="119929"/>
                </a:lnTo>
                <a:lnTo>
                  <a:pt x="203147" y="100808"/>
                </a:lnTo>
                <a:lnTo>
                  <a:pt x="205857" y="83844"/>
                </a:lnTo>
                <a:lnTo>
                  <a:pt x="211295" y="67837"/>
                </a:lnTo>
                <a:lnTo>
                  <a:pt x="217945" y="55643"/>
                </a:lnTo>
                <a:lnTo>
                  <a:pt x="221497" y="50613"/>
                </a:lnTo>
                <a:lnTo>
                  <a:pt x="225135" y="47260"/>
                </a:lnTo>
                <a:lnTo>
                  <a:pt x="228830" y="45025"/>
                </a:lnTo>
                <a:lnTo>
                  <a:pt x="249952" y="35369"/>
                </a:lnTo>
                <a:lnTo>
                  <a:pt x="263913" y="31899"/>
                </a:lnTo>
                <a:lnTo>
                  <a:pt x="282666" y="29946"/>
                </a:lnTo>
                <a:lnTo>
                  <a:pt x="299653" y="29367"/>
                </a:lnTo>
                <a:lnTo>
                  <a:pt x="318599" y="27962"/>
                </a:lnTo>
                <a:lnTo>
                  <a:pt x="352419" y="23104"/>
                </a:lnTo>
                <a:lnTo>
                  <a:pt x="368296" y="21300"/>
                </a:lnTo>
                <a:lnTo>
                  <a:pt x="382690" y="20098"/>
                </a:lnTo>
                <a:lnTo>
                  <a:pt x="407574" y="18762"/>
                </a:lnTo>
                <a:lnTo>
                  <a:pt x="427101" y="18169"/>
                </a:lnTo>
                <a:lnTo>
                  <a:pt x="580126" y="8709"/>
                </a:lnTo>
                <a:lnTo>
                  <a:pt x="600111" y="7894"/>
                </a:lnTo>
                <a:lnTo>
                  <a:pt x="615974" y="6080"/>
                </a:lnTo>
                <a:lnTo>
                  <a:pt x="629089" y="3602"/>
                </a:lnTo>
                <a:lnTo>
                  <a:pt x="640372" y="678"/>
                </a:lnTo>
                <a:lnTo>
                  <a:pt x="649165" y="0"/>
                </a:lnTo>
                <a:lnTo>
                  <a:pt x="656297" y="818"/>
                </a:lnTo>
                <a:lnTo>
                  <a:pt x="672401" y="4650"/>
                </a:lnTo>
                <a:lnTo>
                  <a:pt x="688603" y="5786"/>
                </a:lnTo>
                <a:lnTo>
                  <a:pt x="708659" y="62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17"/>
          <p:cNvSpPr/>
          <p:nvPr/>
        </p:nvSpPr>
        <p:spPr>
          <a:xfrm>
            <a:off x="7966709" y="5673115"/>
            <a:ext cx="296896" cy="521945"/>
          </a:xfrm>
          <a:custGeom>
            <a:avLst/>
            <a:gdLst/>
            <a:ahLst/>
            <a:cxnLst/>
            <a:rect l="0" t="0" r="0" b="0"/>
            <a:pathLst>
              <a:path w="296896" h="521945">
                <a:moveTo>
                  <a:pt x="57150" y="87604"/>
                </a:moveTo>
                <a:lnTo>
                  <a:pt x="63218" y="75469"/>
                </a:lnTo>
                <a:lnTo>
                  <a:pt x="69584" y="66124"/>
                </a:lnTo>
                <a:lnTo>
                  <a:pt x="73059" y="61854"/>
                </a:lnTo>
                <a:lnTo>
                  <a:pt x="77916" y="57738"/>
                </a:lnTo>
                <a:lnTo>
                  <a:pt x="83694" y="53723"/>
                </a:lnTo>
                <a:lnTo>
                  <a:pt x="90086" y="49777"/>
                </a:lnTo>
                <a:lnTo>
                  <a:pt x="95618" y="45876"/>
                </a:lnTo>
                <a:lnTo>
                  <a:pt x="100575" y="42005"/>
                </a:lnTo>
                <a:lnTo>
                  <a:pt x="105151" y="38155"/>
                </a:lnTo>
                <a:lnTo>
                  <a:pt x="110740" y="34318"/>
                </a:lnTo>
                <a:lnTo>
                  <a:pt x="117007" y="30490"/>
                </a:lnTo>
                <a:lnTo>
                  <a:pt x="123725" y="26668"/>
                </a:lnTo>
                <a:lnTo>
                  <a:pt x="144736" y="15649"/>
                </a:lnTo>
                <a:lnTo>
                  <a:pt x="157451" y="9154"/>
                </a:lnTo>
                <a:lnTo>
                  <a:pt x="168468" y="4824"/>
                </a:lnTo>
                <a:lnTo>
                  <a:pt x="178352" y="1938"/>
                </a:lnTo>
                <a:lnTo>
                  <a:pt x="187481" y="13"/>
                </a:lnTo>
                <a:lnTo>
                  <a:pt x="194838" y="0"/>
                </a:lnTo>
                <a:lnTo>
                  <a:pt x="201012" y="1262"/>
                </a:lnTo>
                <a:lnTo>
                  <a:pt x="206399" y="3373"/>
                </a:lnTo>
                <a:lnTo>
                  <a:pt x="211259" y="4780"/>
                </a:lnTo>
                <a:lnTo>
                  <a:pt x="220047" y="6344"/>
                </a:lnTo>
                <a:lnTo>
                  <a:pt x="224167" y="8030"/>
                </a:lnTo>
                <a:lnTo>
                  <a:pt x="232134" y="13292"/>
                </a:lnTo>
                <a:lnTo>
                  <a:pt x="234766" y="17743"/>
                </a:lnTo>
                <a:lnTo>
                  <a:pt x="237691" y="29461"/>
                </a:lnTo>
                <a:lnTo>
                  <a:pt x="238991" y="43137"/>
                </a:lnTo>
                <a:lnTo>
                  <a:pt x="239569" y="57681"/>
                </a:lnTo>
                <a:lnTo>
                  <a:pt x="239825" y="72612"/>
                </a:lnTo>
                <a:lnTo>
                  <a:pt x="236553" y="87714"/>
                </a:lnTo>
                <a:lnTo>
                  <a:pt x="230865" y="102893"/>
                </a:lnTo>
                <a:lnTo>
                  <a:pt x="224104" y="118106"/>
                </a:lnTo>
                <a:lnTo>
                  <a:pt x="217982" y="129529"/>
                </a:lnTo>
                <a:lnTo>
                  <a:pt x="201021" y="159154"/>
                </a:lnTo>
                <a:lnTo>
                  <a:pt x="192434" y="172134"/>
                </a:lnTo>
                <a:lnTo>
                  <a:pt x="184170" y="183328"/>
                </a:lnTo>
                <a:lnTo>
                  <a:pt x="176120" y="193330"/>
                </a:lnTo>
                <a:lnTo>
                  <a:pt x="169484" y="201268"/>
                </a:lnTo>
                <a:lnTo>
                  <a:pt x="163789" y="207830"/>
                </a:lnTo>
                <a:lnTo>
                  <a:pt x="158722" y="213475"/>
                </a:lnTo>
                <a:lnTo>
                  <a:pt x="152806" y="218508"/>
                </a:lnTo>
                <a:lnTo>
                  <a:pt x="146320" y="223133"/>
                </a:lnTo>
                <a:lnTo>
                  <a:pt x="139457" y="227487"/>
                </a:lnTo>
                <a:lnTo>
                  <a:pt x="134881" y="231660"/>
                </a:lnTo>
                <a:lnTo>
                  <a:pt x="131831" y="235711"/>
                </a:lnTo>
                <a:lnTo>
                  <a:pt x="127172" y="243600"/>
                </a:lnTo>
                <a:lnTo>
                  <a:pt x="118678" y="253911"/>
                </a:lnTo>
                <a:lnTo>
                  <a:pt x="116246" y="256768"/>
                </a:lnTo>
                <a:lnTo>
                  <a:pt x="115598" y="256260"/>
                </a:lnTo>
                <a:lnTo>
                  <a:pt x="114877" y="252309"/>
                </a:lnTo>
                <a:lnTo>
                  <a:pt x="114472" y="242945"/>
                </a:lnTo>
                <a:lnTo>
                  <a:pt x="115685" y="239424"/>
                </a:lnTo>
                <a:lnTo>
                  <a:pt x="120419" y="232127"/>
                </a:lnTo>
                <a:lnTo>
                  <a:pt x="126757" y="224650"/>
                </a:lnTo>
                <a:lnTo>
                  <a:pt x="133807" y="217093"/>
                </a:lnTo>
                <a:lnTo>
                  <a:pt x="141173" y="209501"/>
                </a:lnTo>
                <a:lnTo>
                  <a:pt x="144916" y="206969"/>
                </a:lnTo>
                <a:lnTo>
                  <a:pt x="152460" y="204156"/>
                </a:lnTo>
                <a:lnTo>
                  <a:pt x="182051" y="196503"/>
                </a:lnTo>
                <a:lnTo>
                  <a:pt x="191218" y="194494"/>
                </a:lnTo>
                <a:lnTo>
                  <a:pt x="198599" y="193154"/>
                </a:lnTo>
                <a:lnTo>
                  <a:pt x="204789" y="192261"/>
                </a:lnTo>
                <a:lnTo>
                  <a:pt x="211456" y="191665"/>
                </a:lnTo>
                <a:lnTo>
                  <a:pt x="218441" y="191268"/>
                </a:lnTo>
                <a:lnTo>
                  <a:pt x="225638" y="191004"/>
                </a:lnTo>
                <a:lnTo>
                  <a:pt x="231705" y="192097"/>
                </a:lnTo>
                <a:lnTo>
                  <a:pt x="237020" y="194097"/>
                </a:lnTo>
                <a:lnTo>
                  <a:pt x="241834" y="196699"/>
                </a:lnTo>
                <a:lnTo>
                  <a:pt x="248853" y="202244"/>
                </a:lnTo>
                <a:lnTo>
                  <a:pt x="257342" y="209751"/>
                </a:lnTo>
                <a:lnTo>
                  <a:pt x="280720" y="231746"/>
                </a:lnTo>
                <a:lnTo>
                  <a:pt x="286207" y="237038"/>
                </a:lnTo>
                <a:lnTo>
                  <a:pt x="289865" y="243107"/>
                </a:lnTo>
                <a:lnTo>
                  <a:pt x="293929" y="256624"/>
                </a:lnTo>
                <a:lnTo>
                  <a:pt x="295013" y="267594"/>
                </a:lnTo>
                <a:lnTo>
                  <a:pt x="295736" y="281257"/>
                </a:lnTo>
                <a:lnTo>
                  <a:pt x="296753" y="320666"/>
                </a:lnTo>
                <a:lnTo>
                  <a:pt x="296895" y="330609"/>
                </a:lnTo>
                <a:lnTo>
                  <a:pt x="295720" y="341048"/>
                </a:lnTo>
                <a:lnTo>
                  <a:pt x="293667" y="351816"/>
                </a:lnTo>
                <a:lnTo>
                  <a:pt x="291028" y="362806"/>
                </a:lnTo>
                <a:lnTo>
                  <a:pt x="287999" y="372672"/>
                </a:lnTo>
                <a:lnTo>
                  <a:pt x="284709" y="381789"/>
                </a:lnTo>
                <a:lnTo>
                  <a:pt x="281247" y="390408"/>
                </a:lnTo>
                <a:lnTo>
                  <a:pt x="277668" y="398693"/>
                </a:lnTo>
                <a:lnTo>
                  <a:pt x="270305" y="414673"/>
                </a:lnTo>
                <a:lnTo>
                  <a:pt x="259020" y="437949"/>
                </a:lnTo>
                <a:lnTo>
                  <a:pt x="253960" y="444357"/>
                </a:lnTo>
                <a:lnTo>
                  <a:pt x="248047" y="449900"/>
                </a:lnTo>
                <a:lnTo>
                  <a:pt x="241565" y="454865"/>
                </a:lnTo>
                <a:lnTo>
                  <a:pt x="235973" y="459445"/>
                </a:lnTo>
                <a:lnTo>
                  <a:pt x="230976" y="463768"/>
                </a:lnTo>
                <a:lnTo>
                  <a:pt x="226373" y="467921"/>
                </a:lnTo>
                <a:lnTo>
                  <a:pt x="220766" y="471958"/>
                </a:lnTo>
                <a:lnTo>
                  <a:pt x="214487" y="475920"/>
                </a:lnTo>
                <a:lnTo>
                  <a:pt x="207762" y="479832"/>
                </a:lnTo>
                <a:lnTo>
                  <a:pt x="190129" y="490951"/>
                </a:lnTo>
                <a:lnTo>
                  <a:pt x="180092" y="497472"/>
                </a:lnTo>
                <a:lnTo>
                  <a:pt x="168322" y="501820"/>
                </a:lnTo>
                <a:lnTo>
                  <a:pt x="155395" y="504718"/>
                </a:lnTo>
                <a:lnTo>
                  <a:pt x="141697" y="506650"/>
                </a:lnTo>
                <a:lnTo>
                  <a:pt x="128755" y="509208"/>
                </a:lnTo>
                <a:lnTo>
                  <a:pt x="116317" y="512184"/>
                </a:lnTo>
                <a:lnTo>
                  <a:pt x="104215" y="515437"/>
                </a:lnTo>
                <a:lnTo>
                  <a:pt x="93606" y="517607"/>
                </a:lnTo>
                <a:lnTo>
                  <a:pt x="83994" y="519053"/>
                </a:lnTo>
                <a:lnTo>
                  <a:pt x="75047" y="520016"/>
                </a:lnTo>
                <a:lnTo>
                  <a:pt x="66541" y="520659"/>
                </a:lnTo>
                <a:lnTo>
                  <a:pt x="58331" y="521088"/>
                </a:lnTo>
                <a:lnTo>
                  <a:pt x="38027" y="521690"/>
                </a:lnTo>
                <a:lnTo>
                  <a:pt x="0" y="5219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harder example</a:t>
            </a:r>
            <a:endParaRPr lang="en-US" dirty="0"/>
          </a:p>
        </p:txBody>
      </p:sp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905000"/>
            <a:ext cx="45339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SMARTPenAnnotation424"/>
          <p:cNvSpPr/>
          <p:nvPr/>
        </p:nvSpPr>
        <p:spPr>
          <a:xfrm>
            <a:off x="7863840" y="529208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25"/>
          <p:cNvSpPr/>
          <p:nvPr/>
        </p:nvSpPr>
        <p:spPr>
          <a:xfrm>
            <a:off x="4309109" y="2244214"/>
            <a:ext cx="868497" cy="1104776"/>
          </a:xfrm>
          <a:custGeom>
            <a:avLst/>
            <a:gdLst/>
            <a:ahLst/>
            <a:cxnLst/>
            <a:rect l="0" t="0" r="0" b="0"/>
            <a:pathLst>
              <a:path w="868497" h="1104776">
                <a:moveTo>
                  <a:pt x="0" y="1036195"/>
                </a:moveTo>
                <a:lnTo>
                  <a:pt x="6069" y="1030128"/>
                </a:lnTo>
                <a:lnTo>
                  <a:pt x="7856" y="1027070"/>
                </a:lnTo>
                <a:lnTo>
                  <a:pt x="11641" y="1016699"/>
                </a:lnTo>
                <a:lnTo>
                  <a:pt x="18972" y="1005583"/>
                </a:lnTo>
                <a:lnTo>
                  <a:pt x="31645" y="973719"/>
                </a:lnTo>
                <a:lnTo>
                  <a:pt x="49684" y="936936"/>
                </a:lnTo>
                <a:lnTo>
                  <a:pt x="61006" y="908149"/>
                </a:lnTo>
                <a:lnTo>
                  <a:pt x="68611" y="891141"/>
                </a:lnTo>
                <a:lnTo>
                  <a:pt x="90607" y="845150"/>
                </a:lnTo>
                <a:lnTo>
                  <a:pt x="110544" y="811163"/>
                </a:lnTo>
                <a:lnTo>
                  <a:pt x="136047" y="774363"/>
                </a:lnTo>
                <a:lnTo>
                  <a:pt x="153176" y="747105"/>
                </a:lnTo>
                <a:lnTo>
                  <a:pt x="163078" y="729169"/>
                </a:lnTo>
                <a:lnTo>
                  <a:pt x="173488" y="709591"/>
                </a:lnTo>
                <a:lnTo>
                  <a:pt x="181699" y="691459"/>
                </a:lnTo>
                <a:lnTo>
                  <a:pt x="194209" y="657766"/>
                </a:lnTo>
                <a:lnTo>
                  <a:pt x="207389" y="632631"/>
                </a:lnTo>
                <a:lnTo>
                  <a:pt x="222983" y="606644"/>
                </a:lnTo>
                <a:lnTo>
                  <a:pt x="232476" y="587268"/>
                </a:lnTo>
                <a:lnTo>
                  <a:pt x="242614" y="565460"/>
                </a:lnTo>
                <a:lnTo>
                  <a:pt x="260652" y="531070"/>
                </a:lnTo>
                <a:lnTo>
                  <a:pt x="278406" y="498005"/>
                </a:lnTo>
                <a:lnTo>
                  <a:pt x="288474" y="476742"/>
                </a:lnTo>
                <a:lnTo>
                  <a:pt x="298996" y="453676"/>
                </a:lnTo>
                <a:lnTo>
                  <a:pt x="308551" y="434489"/>
                </a:lnTo>
                <a:lnTo>
                  <a:pt x="325941" y="403011"/>
                </a:lnTo>
                <a:lnTo>
                  <a:pt x="342136" y="376320"/>
                </a:lnTo>
                <a:lnTo>
                  <a:pt x="361611" y="344138"/>
                </a:lnTo>
                <a:lnTo>
                  <a:pt x="404466" y="269378"/>
                </a:lnTo>
                <a:lnTo>
                  <a:pt x="458033" y="181118"/>
                </a:lnTo>
                <a:lnTo>
                  <a:pt x="477044" y="154088"/>
                </a:lnTo>
                <a:lnTo>
                  <a:pt x="498640" y="124590"/>
                </a:lnTo>
                <a:lnTo>
                  <a:pt x="516469" y="99764"/>
                </a:lnTo>
                <a:lnTo>
                  <a:pt x="541225" y="66161"/>
                </a:lnTo>
                <a:lnTo>
                  <a:pt x="559315" y="39919"/>
                </a:lnTo>
                <a:lnTo>
                  <a:pt x="581276" y="16299"/>
                </a:lnTo>
                <a:lnTo>
                  <a:pt x="585637" y="9555"/>
                </a:lnTo>
                <a:lnTo>
                  <a:pt x="589815" y="5058"/>
                </a:lnTo>
                <a:lnTo>
                  <a:pt x="593870" y="2061"/>
                </a:lnTo>
                <a:lnTo>
                  <a:pt x="597844" y="62"/>
                </a:lnTo>
                <a:lnTo>
                  <a:pt x="601763" y="0"/>
                </a:lnTo>
                <a:lnTo>
                  <a:pt x="605646" y="1228"/>
                </a:lnTo>
                <a:lnTo>
                  <a:pt x="613346" y="5980"/>
                </a:lnTo>
                <a:lnTo>
                  <a:pt x="621002" y="12325"/>
                </a:lnTo>
                <a:lnTo>
                  <a:pt x="632452" y="29105"/>
                </a:lnTo>
                <a:lnTo>
                  <a:pt x="636690" y="39537"/>
                </a:lnTo>
                <a:lnTo>
                  <a:pt x="639076" y="52549"/>
                </a:lnTo>
                <a:lnTo>
                  <a:pt x="639411" y="56581"/>
                </a:lnTo>
                <a:lnTo>
                  <a:pt x="649863" y="89688"/>
                </a:lnTo>
                <a:lnTo>
                  <a:pt x="652455" y="115359"/>
                </a:lnTo>
                <a:lnTo>
                  <a:pt x="660493" y="144889"/>
                </a:lnTo>
                <a:lnTo>
                  <a:pt x="663123" y="159999"/>
                </a:lnTo>
                <a:lnTo>
                  <a:pt x="671743" y="186596"/>
                </a:lnTo>
                <a:lnTo>
                  <a:pt x="678706" y="216213"/>
                </a:lnTo>
                <a:lnTo>
                  <a:pt x="689766" y="250383"/>
                </a:lnTo>
                <a:lnTo>
                  <a:pt x="695019" y="282662"/>
                </a:lnTo>
                <a:lnTo>
                  <a:pt x="702643" y="316356"/>
                </a:lnTo>
                <a:lnTo>
                  <a:pt x="708742" y="354020"/>
                </a:lnTo>
                <a:lnTo>
                  <a:pt x="716164" y="385759"/>
                </a:lnTo>
                <a:lnTo>
                  <a:pt x="720197" y="418024"/>
                </a:lnTo>
                <a:lnTo>
                  <a:pt x="728871" y="449315"/>
                </a:lnTo>
                <a:lnTo>
                  <a:pt x="732294" y="465872"/>
                </a:lnTo>
                <a:lnTo>
                  <a:pt x="735846" y="484529"/>
                </a:lnTo>
                <a:lnTo>
                  <a:pt x="739793" y="515421"/>
                </a:lnTo>
                <a:lnTo>
                  <a:pt x="742817" y="541850"/>
                </a:lnTo>
                <a:lnTo>
                  <a:pt x="748395" y="566297"/>
                </a:lnTo>
                <a:lnTo>
                  <a:pt x="755107" y="596635"/>
                </a:lnTo>
                <a:lnTo>
                  <a:pt x="762323" y="627475"/>
                </a:lnTo>
                <a:lnTo>
                  <a:pt x="772256" y="660388"/>
                </a:lnTo>
                <a:lnTo>
                  <a:pt x="777034" y="692435"/>
                </a:lnTo>
                <a:lnTo>
                  <a:pt x="784658" y="719851"/>
                </a:lnTo>
                <a:lnTo>
                  <a:pt x="788752" y="750271"/>
                </a:lnTo>
                <a:lnTo>
                  <a:pt x="796173" y="777205"/>
                </a:lnTo>
                <a:lnTo>
                  <a:pt x="798937" y="807481"/>
                </a:lnTo>
                <a:lnTo>
                  <a:pt x="801026" y="833103"/>
                </a:lnTo>
                <a:lnTo>
                  <a:pt x="809896" y="866144"/>
                </a:lnTo>
                <a:lnTo>
                  <a:pt x="817578" y="888651"/>
                </a:lnTo>
                <a:lnTo>
                  <a:pt x="826918" y="914740"/>
                </a:lnTo>
                <a:lnTo>
                  <a:pt x="832177" y="937838"/>
                </a:lnTo>
                <a:lnTo>
                  <a:pt x="833406" y="952687"/>
                </a:lnTo>
                <a:lnTo>
                  <a:pt x="835005" y="958933"/>
                </a:lnTo>
                <a:lnTo>
                  <a:pt x="843308" y="978083"/>
                </a:lnTo>
                <a:lnTo>
                  <a:pt x="844145" y="982214"/>
                </a:lnTo>
                <a:lnTo>
                  <a:pt x="848463" y="990190"/>
                </a:lnTo>
                <a:lnTo>
                  <a:pt x="851392" y="994095"/>
                </a:lnTo>
                <a:lnTo>
                  <a:pt x="861582" y="1017795"/>
                </a:lnTo>
                <a:lnTo>
                  <a:pt x="868496" y="1046676"/>
                </a:lnTo>
                <a:lnTo>
                  <a:pt x="867287" y="1046993"/>
                </a:lnTo>
                <a:lnTo>
                  <a:pt x="840361" y="1047618"/>
                </a:lnTo>
                <a:lnTo>
                  <a:pt x="721602" y="1047625"/>
                </a:lnTo>
                <a:lnTo>
                  <a:pt x="698326" y="1051012"/>
                </a:lnTo>
                <a:lnTo>
                  <a:pt x="682477" y="1055481"/>
                </a:lnTo>
                <a:lnTo>
                  <a:pt x="658005" y="1057996"/>
                </a:lnTo>
                <a:lnTo>
                  <a:pt x="637887" y="1058585"/>
                </a:lnTo>
                <a:lnTo>
                  <a:pt x="605141" y="1058916"/>
                </a:lnTo>
                <a:lnTo>
                  <a:pt x="590117" y="1060232"/>
                </a:lnTo>
                <a:lnTo>
                  <a:pt x="572482" y="1062380"/>
                </a:lnTo>
                <a:lnTo>
                  <a:pt x="553105" y="1065082"/>
                </a:lnTo>
                <a:lnTo>
                  <a:pt x="537647" y="1066883"/>
                </a:lnTo>
                <a:lnTo>
                  <a:pt x="513698" y="1068884"/>
                </a:lnTo>
                <a:lnTo>
                  <a:pt x="494587" y="1069774"/>
                </a:lnTo>
                <a:lnTo>
                  <a:pt x="467690" y="1070345"/>
                </a:lnTo>
                <a:lnTo>
                  <a:pt x="448316" y="1073810"/>
                </a:lnTo>
                <a:lnTo>
                  <a:pt x="425312" y="1078313"/>
                </a:lnTo>
                <a:lnTo>
                  <a:pt x="399351" y="1080848"/>
                </a:lnTo>
                <a:lnTo>
                  <a:pt x="375171" y="1081705"/>
                </a:lnTo>
                <a:lnTo>
                  <a:pt x="328108" y="1081874"/>
                </a:lnTo>
                <a:lnTo>
                  <a:pt x="304153" y="1085283"/>
                </a:lnTo>
                <a:lnTo>
                  <a:pt x="279960" y="1089762"/>
                </a:lnTo>
                <a:lnTo>
                  <a:pt x="262840" y="1090957"/>
                </a:lnTo>
                <a:lnTo>
                  <a:pt x="227308" y="1092284"/>
                </a:lnTo>
                <a:lnTo>
                  <a:pt x="198816" y="1092873"/>
                </a:lnTo>
                <a:lnTo>
                  <a:pt x="173453" y="1096522"/>
                </a:lnTo>
                <a:lnTo>
                  <a:pt x="152021" y="1101107"/>
                </a:lnTo>
                <a:lnTo>
                  <a:pt x="131545" y="1103689"/>
                </a:lnTo>
                <a:lnTo>
                  <a:pt x="105901" y="1104561"/>
                </a:lnTo>
                <a:lnTo>
                  <a:pt x="70117" y="1104757"/>
                </a:lnTo>
                <a:lnTo>
                  <a:pt x="22861" y="11047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26"/>
          <p:cNvSpPr/>
          <p:nvPr/>
        </p:nvSpPr>
        <p:spPr>
          <a:xfrm>
            <a:off x="4869193" y="3063239"/>
            <a:ext cx="194298" cy="240032"/>
          </a:xfrm>
          <a:custGeom>
            <a:avLst/>
            <a:gdLst/>
            <a:ahLst/>
            <a:cxnLst/>
            <a:rect l="0" t="0" r="0" b="0"/>
            <a:pathLst>
              <a:path w="194298" h="240032">
                <a:moveTo>
                  <a:pt x="68566" y="240031"/>
                </a:moveTo>
                <a:lnTo>
                  <a:pt x="62499" y="240031"/>
                </a:lnTo>
                <a:lnTo>
                  <a:pt x="60711" y="238761"/>
                </a:lnTo>
                <a:lnTo>
                  <a:pt x="59520" y="236644"/>
                </a:lnTo>
                <a:lnTo>
                  <a:pt x="58725" y="233963"/>
                </a:lnTo>
                <a:lnTo>
                  <a:pt x="54456" y="227597"/>
                </a:lnTo>
                <a:lnTo>
                  <a:pt x="51539" y="224121"/>
                </a:lnTo>
                <a:lnTo>
                  <a:pt x="49595" y="220534"/>
                </a:lnTo>
                <a:lnTo>
                  <a:pt x="47435" y="213162"/>
                </a:lnTo>
                <a:lnTo>
                  <a:pt x="45589" y="210688"/>
                </a:lnTo>
                <a:lnTo>
                  <a:pt x="43088" y="209039"/>
                </a:lnTo>
                <a:lnTo>
                  <a:pt x="40151" y="207940"/>
                </a:lnTo>
                <a:lnTo>
                  <a:pt x="38193" y="205937"/>
                </a:lnTo>
                <a:lnTo>
                  <a:pt x="36887" y="203331"/>
                </a:lnTo>
                <a:lnTo>
                  <a:pt x="35437" y="197049"/>
                </a:lnTo>
                <a:lnTo>
                  <a:pt x="34792" y="190024"/>
                </a:lnTo>
                <a:lnTo>
                  <a:pt x="34506" y="182669"/>
                </a:lnTo>
                <a:lnTo>
                  <a:pt x="34344" y="171388"/>
                </a:lnTo>
                <a:lnTo>
                  <a:pt x="34290" y="156198"/>
                </a:lnTo>
                <a:lnTo>
                  <a:pt x="33015" y="151122"/>
                </a:lnTo>
                <a:lnTo>
                  <a:pt x="30896" y="145198"/>
                </a:lnTo>
                <a:lnTo>
                  <a:pt x="28213" y="138709"/>
                </a:lnTo>
                <a:lnTo>
                  <a:pt x="26424" y="133113"/>
                </a:lnTo>
                <a:lnTo>
                  <a:pt x="25232" y="128112"/>
                </a:lnTo>
                <a:lnTo>
                  <a:pt x="24436" y="123508"/>
                </a:lnTo>
                <a:lnTo>
                  <a:pt x="23907" y="119169"/>
                </a:lnTo>
                <a:lnTo>
                  <a:pt x="23553" y="115006"/>
                </a:lnTo>
                <a:lnTo>
                  <a:pt x="23318" y="110961"/>
                </a:lnTo>
                <a:lnTo>
                  <a:pt x="21891" y="103184"/>
                </a:lnTo>
                <a:lnTo>
                  <a:pt x="16918" y="80996"/>
                </a:lnTo>
                <a:lnTo>
                  <a:pt x="15084" y="71778"/>
                </a:lnTo>
                <a:lnTo>
                  <a:pt x="13862" y="64362"/>
                </a:lnTo>
                <a:lnTo>
                  <a:pt x="13047" y="58148"/>
                </a:lnTo>
                <a:lnTo>
                  <a:pt x="11233" y="51466"/>
                </a:lnTo>
                <a:lnTo>
                  <a:pt x="8754" y="44471"/>
                </a:lnTo>
                <a:lnTo>
                  <a:pt x="5831" y="37267"/>
                </a:lnTo>
                <a:lnTo>
                  <a:pt x="3883" y="31195"/>
                </a:lnTo>
                <a:lnTo>
                  <a:pt x="2584" y="25877"/>
                </a:lnTo>
                <a:lnTo>
                  <a:pt x="500" y="14284"/>
                </a:lnTo>
                <a:lnTo>
                  <a:pt x="215" y="9312"/>
                </a:lnTo>
                <a:lnTo>
                  <a:pt x="0" y="546"/>
                </a:lnTo>
                <a:lnTo>
                  <a:pt x="6058" y="162"/>
                </a:lnTo>
                <a:lnTo>
                  <a:pt x="9114" y="1378"/>
                </a:lnTo>
                <a:lnTo>
                  <a:pt x="12422" y="3459"/>
                </a:lnTo>
                <a:lnTo>
                  <a:pt x="15897" y="6116"/>
                </a:lnTo>
                <a:lnTo>
                  <a:pt x="19483" y="7888"/>
                </a:lnTo>
                <a:lnTo>
                  <a:pt x="23144" y="9069"/>
                </a:lnTo>
                <a:lnTo>
                  <a:pt x="26855" y="9856"/>
                </a:lnTo>
                <a:lnTo>
                  <a:pt x="30599" y="9111"/>
                </a:lnTo>
                <a:lnTo>
                  <a:pt x="34365" y="7344"/>
                </a:lnTo>
                <a:lnTo>
                  <a:pt x="38146" y="4896"/>
                </a:lnTo>
                <a:lnTo>
                  <a:pt x="45746" y="3264"/>
                </a:lnTo>
                <a:lnTo>
                  <a:pt x="55893" y="2176"/>
                </a:lnTo>
                <a:lnTo>
                  <a:pt x="76904" y="968"/>
                </a:lnTo>
                <a:lnTo>
                  <a:pt x="90475" y="430"/>
                </a:lnTo>
                <a:lnTo>
                  <a:pt x="19429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27"/>
          <p:cNvSpPr/>
          <p:nvPr/>
        </p:nvSpPr>
        <p:spPr>
          <a:xfrm>
            <a:off x="4629150" y="3474765"/>
            <a:ext cx="182207" cy="262643"/>
          </a:xfrm>
          <a:custGeom>
            <a:avLst/>
            <a:gdLst/>
            <a:ahLst/>
            <a:cxnLst/>
            <a:rect l="0" t="0" r="0" b="0"/>
            <a:pathLst>
              <a:path w="182207" h="262643">
                <a:moveTo>
                  <a:pt x="34290" y="45674"/>
                </a:moveTo>
                <a:lnTo>
                  <a:pt x="34290" y="25992"/>
                </a:lnTo>
                <a:lnTo>
                  <a:pt x="37676" y="20840"/>
                </a:lnTo>
                <a:lnTo>
                  <a:pt x="40358" y="17688"/>
                </a:lnTo>
                <a:lnTo>
                  <a:pt x="43415" y="15587"/>
                </a:lnTo>
                <a:lnTo>
                  <a:pt x="46723" y="14186"/>
                </a:lnTo>
                <a:lnTo>
                  <a:pt x="50199" y="13252"/>
                </a:lnTo>
                <a:lnTo>
                  <a:pt x="52515" y="11360"/>
                </a:lnTo>
                <a:lnTo>
                  <a:pt x="54061" y="8828"/>
                </a:lnTo>
                <a:lnTo>
                  <a:pt x="55090" y="5870"/>
                </a:lnTo>
                <a:lnTo>
                  <a:pt x="58316" y="3898"/>
                </a:lnTo>
                <a:lnTo>
                  <a:pt x="63008" y="2584"/>
                </a:lnTo>
                <a:lnTo>
                  <a:pt x="68675" y="1707"/>
                </a:lnTo>
                <a:lnTo>
                  <a:pt x="73723" y="1123"/>
                </a:lnTo>
                <a:lnTo>
                  <a:pt x="78359" y="734"/>
                </a:lnTo>
                <a:lnTo>
                  <a:pt x="82719" y="474"/>
                </a:lnTo>
                <a:lnTo>
                  <a:pt x="94337" y="185"/>
                </a:lnTo>
                <a:lnTo>
                  <a:pt x="110356" y="0"/>
                </a:lnTo>
                <a:lnTo>
                  <a:pt x="112941" y="1255"/>
                </a:lnTo>
                <a:lnTo>
                  <a:pt x="115934" y="3361"/>
                </a:lnTo>
                <a:lnTo>
                  <a:pt x="119199" y="6036"/>
                </a:lnTo>
                <a:lnTo>
                  <a:pt x="121376" y="9089"/>
                </a:lnTo>
                <a:lnTo>
                  <a:pt x="123795" y="15868"/>
                </a:lnTo>
                <a:lnTo>
                  <a:pt x="123170" y="20723"/>
                </a:lnTo>
                <a:lnTo>
                  <a:pt x="121483" y="26500"/>
                </a:lnTo>
                <a:lnTo>
                  <a:pt x="119088" y="32892"/>
                </a:lnTo>
                <a:lnTo>
                  <a:pt x="117492" y="38422"/>
                </a:lnTo>
                <a:lnTo>
                  <a:pt x="116428" y="43380"/>
                </a:lnTo>
                <a:lnTo>
                  <a:pt x="115718" y="47955"/>
                </a:lnTo>
                <a:lnTo>
                  <a:pt x="113975" y="53544"/>
                </a:lnTo>
                <a:lnTo>
                  <a:pt x="111543" y="59811"/>
                </a:lnTo>
                <a:lnTo>
                  <a:pt x="108652" y="66529"/>
                </a:lnTo>
                <a:lnTo>
                  <a:pt x="104185" y="72278"/>
                </a:lnTo>
                <a:lnTo>
                  <a:pt x="98666" y="77380"/>
                </a:lnTo>
                <a:lnTo>
                  <a:pt x="92448" y="82052"/>
                </a:lnTo>
                <a:lnTo>
                  <a:pt x="87031" y="86436"/>
                </a:lnTo>
                <a:lnTo>
                  <a:pt x="82151" y="90629"/>
                </a:lnTo>
                <a:lnTo>
                  <a:pt x="77627" y="94694"/>
                </a:lnTo>
                <a:lnTo>
                  <a:pt x="65827" y="105984"/>
                </a:lnTo>
                <a:lnTo>
                  <a:pt x="59125" y="112551"/>
                </a:lnTo>
                <a:lnTo>
                  <a:pt x="55927" y="116929"/>
                </a:lnTo>
                <a:lnTo>
                  <a:pt x="55064" y="119847"/>
                </a:lnTo>
                <a:lnTo>
                  <a:pt x="55759" y="121793"/>
                </a:lnTo>
                <a:lnTo>
                  <a:pt x="57493" y="121820"/>
                </a:lnTo>
                <a:lnTo>
                  <a:pt x="59918" y="120568"/>
                </a:lnTo>
                <a:lnTo>
                  <a:pt x="62805" y="118464"/>
                </a:lnTo>
                <a:lnTo>
                  <a:pt x="85072" y="103366"/>
                </a:lnTo>
                <a:lnTo>
                  <a:pt x="92274" y="99375"/>
                </a:lnTo>
                <a:lnTo>
                  <a:pt x="98346" y="96715"/>
                </a:lnTo>
                <a:lnTo>
                  <a:pt x="103664" y="94941"/>
                </a:lnTo>
                <a:lnTo>
                  <a:pt x="109749" y="92489"/>
                </a:lnTo>
                <a:lnTo>
                  <a:pt x="116346" y="89584"/>
                </a:lnTo>
                <a:lnTo>
                  <a:pt x="123284" y="86378"/>
                </a:lnTo>
                <a:lnTo>
                  <a:pt x="129179" y="84240"/>
                </a:lnTo>
                <a:lnTo>
                  <a:pt x="134379" y="82815"/>
                </a:lnTo>
                <a:lnTo>
                  <a:pt x="139116" y="81865"/>
                </a:lnTo>
                <a:lnTo>
                  <a:pt x="143544" y="82501"/>
                </a:lnTo>
                <a:lnTo>
                  <a:pt x="147766" y="84196"/>
                </a:lnTo>
                <a:lnTo>
                  <a:pt x="151850" y="86595"/>
                </a:lnTo>
                <a:lnTo>
                  <a:pt x="155843" y="88195"/>
                </a:lnTo>
                <a:lnTo>
                  <a:pt x="159775" y="89262"/>
                </a:lnTo>
                <a:lnTo>
                  <a:pt x="163667" y="89973"/>
                </a:lnTo>
                <a:lnTo>
                  <a:pt x="167531" y="92986"/>
                </a:lnTo>
                <a:lnTo>
                  <a:pt x="171377" y="97536"/>
                </a:lnTo>
                <a:lnTo>
                  <a:pt x="175211" y="103109"/>
                </a:lnTo>
                <a:lnTo>
                  <a:pt x="177767" y="109364"/>
                </a:lnTo>
                <a:lnTo>
                  <a:pt x="179471" y="116074"/>
                </a:lnTo>
                <a:lnTo>
                  <a:pt x="180607" y="123087"/>
                </a:lnTo>
                <a:lnTo>
                  <a:pt x="181365" y="130303"/>
                </a:lnTo>
                <a:lnTo>
                  <a:pt x="181870" y="137654"/>
                </a:lnTo>
                <a:lnTo>
                  <a:pt x="182206" y="145094"/>
                </a:lnTo>
                <a:lnTo>
                  <a:pt x="181161" y="151324"/>
                </a:lnTo>
                <a:lnTo>
                  <a:pt x="179194" y="156747"/>
                </a:lnTo>
                <a:lnTo>
                  <a:pt x="173621" y="167430"/>
                </a:lnTo>
                <a:lnTo>
                  <a:pt x="166911" y="180645"/>
                </a:lnTo>
                <a:lnTo>
                  <a:pt x="163344" y="186455"/>
                </a:lnTo>
                <a:lnTo>
                  <a:pt x="159696" y="191598"/>
                </a:lnTo>
                <a:lnTo>
                  <a:pt x="155994" y="196296"/>
                </a:lnTo>
                <a:lnTo>
                  <a:pt x="150986" y="201969"/>
                </a:lnTo>
                <a:lnTo>
                  <a:pt x="138648" y="215045"/>
                </a:lnTo>
                <a:lnTo>
                  <a:pt x="114998" y="239209"/>
                </a:lnTo>
                <a:lnTo>
                  <a:pt x="99197" y="255072"/>
                </a:lnTo>
                <a:lnTo>
                  <a:pt x="95341" y="257662"/>
                </a:lnTo>
                <a:lnTo>
                  <a:pt x="91501" y="259390"/>
                </a:lnTo>
                <a:lnTo>
                  <a:pt x="87671" y="260541"/>
                </a:lnTo>
                <a:lnTo>
                  <a:pt x="82577" y="261309"/>
                </a:lnTo>
                <a:lnTo>
                  <a:pt x="76641" y="261821"/>
                </a:lnTo>
                <a:lnTo>
                  <a:pt x="64542" y="262390"/>
                </a:lnTo>
                <a:lnTo>
                  <a:pt x="54932" y="262642"/>
                </a:lnTo>
                <a:lnTo>
                  <a:pt x="49321" y="261440"/>
                </a:lnTo>
                <a:lnTo>
                  <a:pt x="43041" y="259368"/>
                </a:lnTo>
                <a:lnTo>
                  <a:pt x="36314" y="256717"/>
                </a:lnTo>
                <a:lnTo>
                  <a:pt x="30559" y="254949"/>
                </a:lnTo>
                <a:lnTo>
                  <a:pt x="25453" y="253771"/>
                </a:lnTo>
                <a:lnTo>
                  <a:pt x="14199" y="251880"/>
                </a:lnTo>
                <a:lnTo>
                  <a:pt x="9274" y="248235"/>
                </a:lnTo>
                <a:lnTo>
                  <a:pt x="0" y="2399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28"/>
          <p:cNvSpPr/>
          <p:nvPr/>
        </p:nvSpPr>
        <p:spPr>
          <a:xfrm>
            <a:off x="4149090" y="2503169"/>
            <a:ext cx="185242" cy="240032"/>
          </a:xfrm>
          <a:custGeom>
            <a:avLst/>
            <a:gdLst/>
            <a:ahLst/>
            <a:cxnLst/>
            <a:rect l="0" t="0" r="0" b="0"/>
            <a:pathLst>
              <a:path w="185242" h="240032">
                <a:moveTo>
                  <a:pt x="0" y="0"/>
                </a:moveTo>
                <a:lnTo>
                  <a:pt x="6068" y="12136"/>
                </a:lnTo>
                <a:lnTo>
                  <a:pt x="9125" y="16981"/>
                </a:lnTo>
                <a:lnTo>
                  <a:pt x="12433" y="21481"/>
                </a:lnTo>
                <a:lnTo>
                  <a:pt x="15909" y="25751"/>
                </a:lnTo>
                <a:lnTo>
                  <a:pt x="18226" y="29867"/>
                </a:lnTo>
                <a:lnTo>
                  <a:pt x="19771" y="33882"/>
                </a:lnTo>
                <a:lnTo>
                  <a:pt x="20800" y="37828"/>
                </a:lnTo>
                <a:lnTo>
                  <a:pt x="22757" y="41729"/>
                </a:lnTo>
                <a:lnTo>
                  <a:pt x="25331" y="45599"/>
                </a:lnTo>
                <a:lnTo>
                  <a:pt x="28317" y="49450"/>
                </a:lnTo>
                <a:lnTo>
                  <a:pt x="31578" y="53287"/>
                </a:lnTo>
                <a:lnTo>
                  <a:pt x="35022" y="57115"/>
                </a:lnTo>
                <a:lnTo>
                  <a:pt x="38588" y="60937"/>
                </a:lnTo>
                <a:lnTo>
                  <a:pt x="43505" y="67295"/>
                </a:lnTo>
                <a:lnTo>
                  <a:pt x="49323" y="75343"/>
                </a:lnTo>
                <a:lnTo>
                  <a:pt x="55742" y="84519"/>
                </a:lnTo>
                <a:lnTo>
                  <a:pt x="61291" y="91906"/>
                </a:lnTo>
                <a:lnTo>
                  <a:pt x="66261" y="98101"/>
                </a:lnTo>
                <a:lnTo>
                  <a:pt x="127423" y="170546"/>
                </a:lnTo>
                <a:lnTo>
                  <a:pt x="140452" y="185018"/>
                </a:lnTo>
                <a:lnTo>
                  <a:pt x="150476" y="195684"/>
                </a:lnTo>
                <a:lnTo>
                  <a:pt x="167260" y="212879"/>
                </a:lnTo>
                <a:lnTo>
                  <a:pt x="185241" y="230955"/>
                </a:lnTo>
                <a:lnTo>
                  <a:pt x="182880" y="240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29"/>
          <p:cNvSpPr/>
          <p:nvPr/>
        </p:nvSpPr>
        <p:spPr>
          <a:xfrm>
            <a:off x="4091940" y="2480309"/>
            <a:ext cx="240031" cy="251461"/>
          </a:xfrm>
          <a:custGeom>
            <a:avLst/>
            <a:gdLst/>
            <a:ahLst/>
            <a:cxnLst/>
            <a:rect l="0" t="0" r="0" b="0"/>
            <a:pathLst>
              <a:path w="240031" h="251461">
                <a:moveTo>
                  <a:pt x="240030" y="0"/>
                </a:moveTo>
                <a:lnTo>
                  <a:pt x="227894" y="6068"/>
                </a:lnTo>
                <a:lnTo>
                  <a:pt x="223049" y="10396"/>
                </a:lnTo>
                <a:lnTo>
                  <a:pt x="218549" y="15821"/>
                </a:lnTo>
                <a:lnTo>
                  <a:pt x="202762" y="38978"/>
                </a:lnTo>
                <a:lnTo>
                  <a:pt x="196134" y="48845"/>
                </a:lnTo>
                <a:lnTo>
                  <a:pt x="186636" y="61774"/>
                </a:lnTo>
                <a:lnTo>
                  <a:pt x="162536" y="93072"/>
                </a:lnTo>
                <a:lnTo>
                  <a:pt x="151537" y="106498"/>
                </a:lnTo>
                <a:lnTo>
                  <a:pt x="141665" y="117989"/>
                </a:lnTo>
                <a:lnTo>
                  <a:pt x="132543" y="128189"/>
                </a:lnTo>
                <a:lnTo>
                  <a:pt x="112248" y="149683"/>
                </a:lnTo>
                <a:lnTo>
                  <a:pt x="27538" y="235341"/>
                </a:lnTo>
                <a:lnTo>
                  <a:pt x="19436" y="243449"/>
                </a:lnTo>
                <a:lnTo>
                  <a:pt x="15497" y="246120"/>
                </a:lnTo>
                <a:lnTo>
                  <a:pt x="11601" y="247900"/>
                </a:lnTo>
                <a:lnTo>
                  <a:pt x="0" y="2514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30"/>
          <p:cNvSpPr/>
          <p:nvPr/>
        </p:nvSpPr>
        <p:spPr>
          <a:xfrm>
            <a:off x="5532120" y="1931911"/>
            <a:ext cx="1028547" cy="2421275"/>
          </a:xfrm>
          <a:custGeom>
            <a:avLst/>
            <a:gdLst/>
            <a:ahLst/>
            <a:cxnLst/>
            <a:rect l="0" t="0" r="0" b="0"/>
            <a:pathLst>
              <a:path w="1028547" h="2421275">
                <a:moveTo>
                  <a:pt x="0" y="2262898"/>
                </a:moveTo>
                <a:lnTo>
                  <a:pt x="1270" y="2235523"/>
                </a:lnTo>
                <a:lnTo>
                  <a:pt x="14110" y="2162037"/>
                </a:lnTo>
                <a:lnTo>
                  <a:pt x="23654" y="2121677"/>
                </a:lnTo>
                <a:lnTo>
                  <a:pt x="29563" y="2101073"/>
                </a:lnTo>
                <a:lnTo>
                  <a:pt x="45803" y="2027288"/>
                </a:lnTo>
                <a:lnTo>
                  <a:pt x="64033" y="1959724"/>
                </a:lnTo>
                <a:lnTo>
                  <a:pt x="76478" y="1897460"/>
                </a:lnTo>
                <a:lnTo>
                  <a:pt x="85380" y="1836242"/>
                </a:lnTo>
                <a:lnTo>
                  <a:pt x="100638" y="1761026"/>
                </a:lnTo>
                <a:lnTo>
                  <a:pt x="127991" y="1632787"/>
                </a:lnTo>
                <a:lnTo>
                  <a:pt x="143245" y="1570946"/>
                </a:lnTo>
                <a:lnTo>
                  <a:pt x="161454" y="1504514"/>
                </a:lnTo>
                <a:lnTo>
                  <a:pt x="187256" y="1423794"/>
                </a:lnTo>
                <a:lnTo>
                  <a:pt x="207685" y="1353177"/>
                </a:lnTo>
                <a:lnTo>
                  <a:pt x="226078" y="1295544"/>
                </a:lnTo>
                <a:lnTo>
                  <a:pt x="243989" y="1242413"/>
                </a:lnTo>
                <a:lnTo>
                  <a:pt x="274222" y="1147450"/>
                </a:lnTo>
                <a:lnTo>
                  <a:pt x="298562" y="1075004"/>
                </a:lnTo>
                <a:lnTo>
                  <a:pt x="315651" y="1007113"/>
                </a:lnTo>
                <a:lnTo>
                  <a:pt x="336237" y="946216"/>
                </a:lnTo>
                <a:lnTo>
                  <a:pt x="357153" y="887956"/>
                </a:lnTo>
                <a:lnTo>
                  <a:pt x="373228" y="829207"/>
                </a:lnTo>
                <a:lnTo>
                  <a:pt x="393514" y="766644"/>
                </a:lnTo>
                <a:lnTo>
                  <a:pt x="453432" y="620459"/>
                </a:lnTo>
                <a:lnTo>
                  <a:pt x="488398" y="539270"/>
                </a:lnTo>
                <a:lnTo>
                  <a:pt x="530931" y="442824"/>
                </a:lnTo>
                <a:lnTo>
                  <a:pt x="546994" y="411975"/>
                </a:lnTo>
                <a:lnTo>
                  <a:pt x="564052" y="382520"/>
                </a:lnTo>
                <a:lnTo>
                  <a:pt x="596130" y="329895"/>
                </a:lnTo>
                <a:lnTo>
                  <a:pt x="627199" y="272978"/>
                </a:lnTo>
                <a:lnTo>
                  <a:pt x="653104" y="218969"/>
                </a:lnTo>
                <a:lnTo>
                  <a:pt x="678229" y="173083"/>
                </a:lnTo>
                <a:lnTo>
                  <a:pt x="722787" y="85695"/>
                </a:lnTo>
                <a:lnTo>
                  <a:pt x="754631" y="39076"/>
                </a:lnTo>
                <a:lnTo>
                  <a:pt x="786124" y="2510"/>
                </a:lnTo>
                <a:lnTo>
                  <a:pt x="788243" y="1593"/>
                </a:lnTo>
                <a:lnTo>
                  <a:pt x="798287" y="0"/>
                </a:lnTo>
                <a:lnTo>
                  <a:pt x="798891" y="1189"/>
                </a:lnTo>
                <a:lnTo>
                  <a:pt x="799562" y="5898"/>
                </a:lnTo>
                <a:lnTo>
                  <a:pt x="801011" y="7661"/>
                </a:lnTo>
                <a:lnTo>
                  <a:pt x="803248" y="8837"/>
                </a:lnTo>
                <a:lnTo>
                  <a:pt x="806009" y="9621"/>
                </a:lnTo>
                <a:lnTo>
                  <a:pt x="807849" y="12684"/>
                </a:lnTo>
                <a:lnTo>
                  <a:pt x="821227" y="64884"/>
                </a:lnTo>
                <a:lnTo>
                  <a:pt x="824128" y="107518"/>
                </a:lnTo>
                <a:lnTo>
                  <a:pt x="830785" y="130889"/>
                </a:lnTo>
                <a:lnTo>
                  <a:pt x="834179" y="196768"/>
                </a:lnTo>
                <a:lnTo>
                  <a:pt x="834388" y="500679"/>
                </a:lnTo>
                <a:lnTo>
                  <a:pt x="840458" y="574758"/>
                </a:lnTo>
                <a:lnTo>
                  <a:pt x="844231" y="642851"/>
                </a:lnTo>
                <a:lnTo>
                  <a:pt x="845505" y="713623"/>
                </a:lnTo>
                <a:lnTo>
                  <a:pt x="845807" y="975129"/>
                </a:lnTo>
                <a:lnTo>
                  <a:pt x="847082" y="1029735"/>
                </a:lnTo>
                <a:lnTo>
                  <a:pt x="849201" y="1072490"/>
                </a:lnTo>
                <a:lnTo>
                  <a:pt x="853673" y="1136928"/>
                </a:lnTo>
                <a:lnTo>
                  <a:pt x="856190" y="1208906"/>
                </a:lnTo>
                <a:lnTo>
                  <a:pt x="858206" y="1276799"/>
                </a:lnTo>
                <a:lnTo>
                  <a:pt x="863178" y="1339915"/>
                </a:lnTo>
                <a:lnTo>
                  <a:pt x="866234" y="1410300"/>
                </a:lnTo>
                <a:lnTo>
                  <a:pt x="868863" y="1478836"/>
                </a:lnTo>
                <a:lnTo>
                  <a:pt x="876212" y="1558990"/>
                </a:lnTo>
                <a:lnTo>
                  <a:pt x="880225" y="1622251"/>
                </a:lnTo>
                <a:lnTo>
                  <a:pt x="888893" y="1681352"/>
                </a:lnTo>
                <a:lnTo>
                  <a:pt x="895866" y="1741967"/>
                </a:lnTo>
                <a:lnTo>
                  <a:pt x="909421" y="1830880"/>
                </a:lnTo>
                <a:lnTo>
                  <a:pt x="912187" y="1869807"/>
                </a:lnTo>
                <a:lnTo>
                  <a:pt x="918004" y="1910668"/>
                </a:lnTo>
                <a:lnTo>
                  <a:pt x="938015" y="2030575"/>
                </a:lnTo>
                <a:lnTo>
                  <a:pt x="946653" y="2077536"/>
                </a:lnTo>
                <a:lnTo>
                  <a:pt x="959638" y="2139875"/>
                </a:lnTo>
                <a:lnTo>
                  <a:pt x="979027" y="2212016"/>
                </a:lnTo>
                <a:lnTo>
                  <a:pt x="982493" y="2230124"/>
                </a:lnTo>
                <a:lnTo>
                  <a:pt x="991680" y="2262445"/>
                </a:lnTo>
                <a:lnTo>
                  <a:pt x="994466" y="2277937"/>
                </a:lnTo>
                <a:lnTo>
                  <a:pt x="1003216" y="2308579"/>
                </a:lnTo>
                <a:lnTo>
                  <a:pt x="1005943" y="2323841"/>
                </a:lnTo>
                <a:lnTo>
                  <a:pt x="1027539" y="2387202"/>
                </a:lnTo>
                <a:lnTo>
                  <a:pt x="1028546" y="2404182"/>
                </a:lnTo>
                <a:lnTo>
                  <a:pt x="1027327" y="2406618"/>
                </a:lnTo>
                <a:lnTo>
                  <a:pt x="1025245" y="2408241"/>
                </a:lnTo>
                <a:lnTo>
                  <a:pt x="1022586" y="2409324"/>
                </a:lnTo>
                <a:lnTo>
                  <a:pt x="991989" y="2414590"/>
                </a:lnTo>
                <a:lnTo>
                  <a:pt x="966664" y="2419217"/>
                </a:lnTo>
                <a:lnTo>
                  <a:pt x="951175" y="2421274"/>
                </a:lnTo>
                <a:lnTo>
                  <a:pt x="933284" y="2418800"/>
                </a:lnTo>
                <a:lnTo>
                  <a:pt x="902890" y="2412933"/>
                </a:lnTo>
                <a:lnTo>
                  <a:pt x="883038" y="2412131"/>
                </a:lnTo>
                <a:lnTo>
                  <a:pt x="847104" y="2411615"/>
                </a:lnTo>
                <a:lnTo>
                  <a:pt x="819953" y="2405458"/>
                </a:lnTo>
                <a:lnTo>
                  <a:pt x="793846" y="2401658"/>
                </a:lnTo>
                <a:lnTo>
                  <a:pt x="762270" y="2399104"/>
                </a:lnTo>
                <a:lnTo>
                  <a:pt x="734959" y="2391074"/>
                </a:lnTo>
                <a:lnTo>
                  <a:pt x="703797" y="2387680"/>
                </a:lnTo>
                <a:lnTo>
                  <a:pt x="674162" y="2379645"/>
                </a:lnTo>
                <a:lnTo>
                  <a:pt x="643849" y="2377682"/>
                </a:lnTo>
                <a:lnTo>
                  <a:pt x="621017" y="2377342"/>
                </a:lnTo>
                <a:lnTo>
                  <a:pt x="605784" y="2373876"/>
                </a:lnTo>
                <a:lnTo>
                  <a:pt x="590547" y="2369372"/>
                </a:lnTo>
                <a:lnTo>
                  <a:pt x="563878" y="2366836"/>
                </a:lnTo>
                <a:lnTo>
                  <a:pt x="521263" y="2366085"/>
                </a:lnTo>
                <a:lnTo>
                  <a:pt x="296091" y="2365769"/>
                </a:lnTo>
                <a:lnTo>
                  <a:pt x="277222" y="2369155"/>
                </a:lnTo>
                <a:lnTo>
                  <a:pt x="257830" y="2373624"/>
                </a:lnTo>
                <a:lnTo>
                  <a:pt x="232277" y="2375610"/>
                </a:lnTo>
                <a:lnTo>
                  <a:pt x="207374" y="2379879"/>
                </a:lnTo>
                <a:lnTo>
                  <a:pt x="175321" y="2386036"/>
                </a:lnTo>
                <a:lnTo>
                  <a:pt x="147802" y="2388116"/>
                </a:lnTo>
                <a:lnTo>
                  <a:pt x="82820" y="2388583"/>
                </a:lnTo>
                <a:lnTo>
                  <a:pt x="709" y="2388628"/>
                </a:lnTo>
                <a:lnTo>
                  <a:pt x="5" y="2327889"/>
                </a:lnTo>
                <a:lnTo>
                  <a:pt x="1273" y="2324005"/>
                </a:lnTo>
                <a:lnTo>
                  <a:pt x="7856" y="2312472"/>
                </a:lnTo>
                <a:lnTo>
                  <a:pt x="9841" y="2304828"/>
                </a:lnTo>
                <a:lnTo>
                  <a:pt x="10959" y="2293384"/>
                </a:lnTo>
                <a:lnTo>
                  <a:pt x="12386" y="2289572"/>
                </a:lnTo>
                <a:lnTo>
                  <a:pt x="21229" y="2276587"/>
                </a:lnTo>
                <a:lnTo>
                  <a:pt x="22135" y="2271945"/>
                </a:lnTo>
                <a:lnTo>
                  <a:pt x="22859" y="22628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31"/>
          <p:cNvSpPr/>
          <p:nvPr/>
        </p:nvSpPr>
        <p:spPr>
          <a:xfrm>
            <a:off x="6527172" y="2965822"/>
            <a:ext cx="170809" cy="531758"/>
          </a:xfrm>
          <a:custGeom>
            <a:avLst/>
            <a:gdLst/>
            <a:ahLst/>
            <a:cxnLst/>
            <a:rect l="0" t="0" r="0" b="0"/>
            <a:pathLst>
              <a:path w="170809" h="531758">
                <a:moveTo>
                  <a:pt x="102228" y="40267"/>
                </a:moveTo>
                <a:lnTo>
                  <a:pt x="76477" y="40267"/>
                </a:lnTo>
                <a:lnTo>
                  <a:pt x="73631" y="41538"/>
                </a:lnTo>
                <a:lnTo>
                  <a:pt x="71733" y="43654"/>
                </a:lnTo>
                <a:lnTo>
                  <a:pt x="70467" y="46336"/>
                </a:lnTo>
                <a:lnTo>
                  <a:pt x="67084" y="49393"/>
                </a:lnTo>
                <a:lnTo>
                  <a:pt x="62289" y="52701"/>
                </a:lnTo>
                <a:lnTo>
                  <a:pt x="56551" y="56177"/>
                </a:lnTo>
                <a:lnTo>
                  <a:pt x="50187" y="62304"/>
                </a:lnTo>
                <a:lnTo>
                  <a:pt x="43404" y="70198"/>
                </a:lnTo>
                <a:lnTo>
                  <a:pt x="36342" y="79271"/>
                </a:lnTo>
                <a:lnTo>
                  <a:pt x="31633" y="86590"/>
                </a:lnTo>
                <a:lnTo>
                  <a:pt x="26403" y="98109"/>
                </a:lnTo>
                <a:lnTo>
                  <a:pt x="23738" y="102958"/>
                </a:lnTo>
                <a:lnTo>
                  <a:pt x="20691" y="107461"/>
                </a:lnTo>
                <a:lnTo>
                  <a:pt x="17390" y="111733"/>
                </a:lnTo>
                <a:lnTo>
                  <a:pt x="13919" y="118391"/>
                </a:lnTo>
                <a:lnTo>
                  <a:pt x="10335" y="126640"/>
                </a:lnTo>
                <a:lnTo>
                  <a:pt x="6676" y="135949"/>
                </a:lnTo>
                <a:lnTo>
                  <a:pt x="4237" y="144695"/>
                </a:lnTo>
                <a:lnTo>
                  <a:pt x="1526" y="161187"/>
                </a:lnTo>
                <a:lnTo>
                  <a:pt x="321" y="173596"/>
                </a:lnTo>
                <a:lnTo>
                  <a:pt x="0" y="178683"/>
                </a:lnTo>
                <a:lnTo>
                  <a:pt x="1055" y="183345"/>
                </a:lnTo>
                <a:lnTo>
                  <a:pt x="5616" y="191911"/>
                </a:lnTo>
                <a:lnTo>
                  <a:pt x="8609" y="195973"/>
                </a:lnTo>
                <a:lnTo>
                  <a:pt x="11876" y="199951"/>
                </a:lnTo>
                <a:lnTo>
                  <a:pt x="15323" y="203873"/>
                </a:lnTo>
                <a:lnTo>
                  <a:pt x="18892" y="206488"/>
                </a:lnTo>
                <a:lnTo>
                  <a:pt x="22540" y="208231"/>
                </a:lnTo>
                <a:lnTo>
                  <a:pt x="26243" y="209393"/>
                </a:lnTo>
                <a:lnTo>
                  <a:pt x="29981" y="210168"/>
                </a:lnTo>
                <a:lnTo>
                  <a:pt x="33743" y="210685"/>
                </a:lnTo>
                <a:lnTo>
                  <a:pt x="37521" y="211029"/>
                </a:lnTo>
                <a:lnTo>
                  <a:pt x="40040" y="209988"/>
                </a:lnTo>
                <a:lnTo>
                  <a:pt x="41719" y="208025"/>
                </a:lnTo>
                <a:lnTo>
                  <a:pt x="42839" y="205446"/>
                </a:lnTo>
                <a:lnTo>
                  <a:pt x="47469" y="199193"/>
                </a:lnTo>
                <a:lnTo>
                  <a:pt x="50482" y="195748"/>
                </a:lnTo>
                <a:lnTo>
                  <a:pt x="53760" y="192181"/>
                </a:lnTo>
                <a:lnTo>
                  <a:pt x="60790" y="184831"/>
                </a:lnTo>
                <a:lnTo>
                  <a:pt x="68253" y="176013"/>
                </a:lnTo>
                <a:lnTo>
                  <a:pt x="90091" y="149282"/>
                </a:lnTo>
                <a:lnTo>
                  <a:pt x="99217" y="137074"/>
                </a:lnTo>
                <a:lnTo>
                  <a:pt x="106570" y="126395"/>
                </a:lnTo>
                <a:lnTo>
                  <a:pt x="112743" y="116736"/>
                </a:lnTo>
                <a:lnTo>
                  <a:pt x="116858" y="107756"/>
                </a:lnTo>
                <a:lnTo>
                  <a:pt x="119602" y="99230"/>
                </a:lnTo>
                <a:lnTo>
                  <a:pt x="121429" y="91006"/>
                </a:lnTo>
                <a:lnTo>
                  <a:pt x="123919" y="81713"/>
                </a:lnTo>
                <a:lnTo>
                  <a:pt x="130072" y="61228"/>
                </a:lnTo>
                <a:lnTo>
                  <a:pt x="133491" y="51701"/>
                </a:lnTo>
                <a:lnTo>
                  <a:pt x="137039" y="42810"/>
                </a:lnTo>
                <a:lnTo>
                  <a:pt x="140676" y="34342"/>
                </a:lnTo>
                <a:lnTo>
                  <a:pt x="141829" y="27428"/>
                </a:lnTo>
                <a:lnTo>
                  <a:pt x="141329" y="21547"/>
                </a:lnTo>
                <a:lnTo>
                  <a:pt x="137468" y="9053"/>
                </a:lnTo>
                <a:lnTo>
                  <a:pt x="136705" y="0"/>
                </a:lnTo>
                <a:lnTo>
                  <a:pt x="136554" y="14580"/>
                </a:lnTo>
                <a:lnTo>
                  <a:pt x="136518" y="168514"/>
                </a:lnTo>
                <a:lnTo>
                  <a:pt x="137788" y="185455"/>
                </a:lnTo>
                <a:lnTo>
                  <a:pt x="139904" y="203100"/>
                </a:lnTo>
                <a:lnTo>
                  <a:pt x="142586" y="221212"/>
                </a:lnTo>
                <a:lnTo>
                  <a:pt x="144373" y="237097"/>
                </a:lnTo>
                <a:lnTo>
                  <a:pt x="145564" y="251497"/>
                </a:lnTo>
                <a:lnTo>
                  <a:pt x="146359" y="264907"/>
                </a:lnTo>
                <a:lnTo>
                  <a:pt x="147242" y="296741"/>
                </a:lnTo>
                <a:lnTo>
                  <a:pt x="147477" y="314120"/>
                </a:lnTo>
                <a:lnTo>
                  <a:pt x="148904" y="329516"/>
                </a:lnTo>
                <a:lnTo>
                  <a:pt x="151125" y="343590"/>
                </a:lnTo>
                <a:lnTo>
                  <a:pt x="153876" y="356782"/>
                </a:lnTo>
                <a:lnTo>
                  <a:pt x="155710" y="370658"/>
                </a:lnTo>
                <a:lnTo>
                  <a:pt x="156932" y="384988"/>
                </a:lnTo>
                <a:lnTo>
                  <a:pt x="157747" y="399621"/>
                </a:lnTo>
                <a:lnTo>
                  <a:pt x="159561" y="411916"/>
                </a:lnTo>
                <a:lnTo>
                  <a:pt x="162039" y="422653"/>
                </a:lnTo>
                <a:lnTo>
                  <a:pt x="164962" y="432351"/>
                </a:lnTo>
                <a:lnTo>
                  <a:pt x="165641" y="441357"/>
                </a:lnTo>
                <a:lnTo>
                  <a:pt x="164823" y="449900"/>
                </a:lnTo>
                <a:lnTo>
                  <a:pt x="163008" y="458136"/>
                </a:lnTo>
                <a:lnTo>
                  <a:pt x="163068" y="466166"/>
                </a:lnTo>
                <a:lnTo>
                  <a:pt x="166520" y="481862"/>
                </a:lnTo>
                <a:lnTo>
                  <a:pt x="168903" y="493919"/>
                </a:lnTo>
                <a:lnTo>
                  <a:pt x="169961" y="504780"/>
                </a:lnTo>
                <a:lnTo>
                  <a:pt x="170243" y="511233"/>
                </a:lnTo>
                <a:lnTo>
                  <a:pt x="170808" y="5317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32"/>
          <p:cNvSpPr/>
          <p:nvPr/>
        </p:nvSpPr>
        <p:spPr>
          <a:xfrm>
            <a:off x="6309359" y="4046335"/>
            <a:ext cx="160021" cy="262775"/>
          </a:xfrm>
          <a:custGeom>
            <a:avLst/>
            <a:gdLst/>
            <a:ahLst/>
            <a:cxnLst/>
            <a:rect l="0" t="0" r="0" b="0"/>
            <a:pathLst>
              <a:path w="160021" h="262775">
                <a:moveTo>
                  <a:pt x="0" y="262774"/>
                </a:moveTo>
                <a:lnTo>
                  <a:pt x="9842" y="262774"/>
                </a:lnTo>
                <a:lnTo>
                  <a:pt x="10724" y="256001"/>
                </a:lnTo>
                <a:lnTo>
                  <a:pt x="11291" y="243092"/>
                </a:lnTo>
                <a:lnTo>
                  <a:pt x="11389" y="228721"/>
                </a:lnTo>
                <a:lnTo>
                  <a:pt x="10133" y="221022"/>
                </a:lnTo>
                <a:lnTo>
                  <a:pt x="8025" y="212079"/>
                </a:lnTo>
                <a:lnTo>
                  <a:pt x="5350" y="202307"/>
                </a:lnTo>
                <a:lnTo>
                  <a:pt x="3568" y="194523"/>
                </a:lnTo>
                <a:lnTo>
                  <a:pt x="2378" y="188064"/>
                </a:lnTo>
                <a:lnTo>
                  <a:pt x="1586" y="182487"/>
                </a:lnTo>
                <a:lnTo>
                  <a:pt x="1057" y="168610"/>
                </a:lnTo>
                <a:lnTo>
                  <a:pt x="140" y="87516"/>
                </a:lnTo>
                <a:lnTo>
                  <a:pt x="4" y="4323"/>
                </a:lnTo>
                <a:lnTo>
                  <a:pt x="1273" y="2843"/>
                </a:lnTo>
                <a:lnTo>
                  <a:pt x="3389" y="1857"/>
                </a:lnTo>
                <a:lnTo>
                  <a:pt x="6069" y="1200"/>
                </a:lnTo>
                <a:lnTo>
                  <a:pt x="9126" y="761"/>
                </a:lnTo>
                <a:lnTo>
                  <a:pt x="12434" y="469"/>
                </a:lnTo>
                <a:lnTo>
                  <a:pt x="20801" y="0"/>
                </a:lnTo>
                <a:lnTo>
                  <a:pt x="25332" y="3322"/>
                </a:lnTo>
                <a:lnTo>
                  <a:pt x="28318" y="5986"/>
                </a:lnTo>
                <a:lnTo>
                  <a:pt x="31579" y="7762"/>
                </a:lnTo>
                <a:lnTo>
                  <a:pt x="35023" y="8946"/>
                </a:lnTo>
                <a:lnTo>
                  <a:pt x="38589" y="9736"/>
                </a:lnTo>
                <a:lnTo>
                  <a:pt x="42236" y="11532"/>
                </a:lnTo>
                <a:lnTo>
                  <a:pt x="45937" y="14000"/>
                </a:lnTo>
                <a:lnTo>
                  <a:pt x="49675" y="16915"/>
                </a:lnTo>
                <a:lnTo>
                  <a:pt x="53437" y="18858"/>
                </a:lnTo>
                <a:lnTo>
                  <a:pt x="57215" y="20153"/>
                </a:lnTo>
                <a:lnTo>
                  <a:pt x="66335" y="22233"/>
                </a:lnTo>
                <a:lnTo>
                  <a:pt x="70970" y="22517"/>
                </a:lnTo>
                <a:lnTo>
                  <a:pt x="77262" y="22643"/>
                </a:lnTo>
                <a:lnTo>
                  <a:pt x="160020" y="227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33"/>
          <p:cNvSpPr/>
          <p:nvPr/>
        </p:nvSpPr>
        <p:spPr>
          <a:xfrm>
            <a:off x="8252459" y="4652009"/>
            <a:ext cx="320042" cy="297181"/>
          </a:xfrm>
          <a:custGeom>
            <a:avLst/>
            <a:gdLst/>
            <a:ahLst/>
            <a:cxnLst/>
            <a:rect l="0" t="0" r="0" b="0"/>
            <a:pathLst>
              <a:path w="320042" h="297181">
                <a:moveTo>
                  <a:pt x="0" y="297180"/>
                </a:moveTo>
                <a:lnTo>
                  <a:pt x="0" y="170171"/>
                </a:lnTo>
                <a:lnTo>
                  <a:pt x="1271" y="160437"/>
                </a:lnTo>
                <a:lnTo>
                  <a:pt x="3388" y="147598"/>
                </a:lnTo>
                <a:lnTo>
                  <a:pt x="6068" y="132689"/>
                </a:lnTo>
                <a:lnTo>
                  <a:pt x="7856" y="121479"/>
                </a:lnTo>
                <a:lnTo>
                  <a:pt x="9047" y="112736"/>
                </a:lnTo>
                <a:lnTo>
                  <a:pt x="9842" y="105638"/>
                </a:lnTo>
                <a:lnTo>
                  <a:pt x="12911" y="94555"/>
                </a:lnTo>
                <a:lnTo>
                  <a:pt x="17498" y="80817"/>
                </a:lnTo>
                <a:lnTo>
                  <a:pt x="23096" y="65308"/>
                </a:lnTo>
                <a:lnTo>
                  <a:pt x="26827" y="53699"/>
                </a:lnTo>
                <a:lnTo>
                  <a:pt x="29315" y="44689"/>
                </a:lnTo>
                <a:lnTo>
                  <a:pt x="30973" y="37413"/>
                </a:lnTo>
                <a:lnTo>
                  <a:pt x="32079" y="31292"/>
                </a:lnTo>
                <a:lnTo>
                  <a:pt x="32816" y="25942"/>
                </a:lnTo>
                <a:lnTo>
                  <a:pt x="33308" y="21105"/>
                </a:lnTo>
                <a:lnTo>
                  <a:pt x="34905" y="16610"/>
                </a:lnTo>
                <a:lnTo>
                  <a:pt x="40067" y="8229"/>
                </a:lnTo>
                <a:lnTo>
                  <a:pt x="49571" y="5486"/>
                </a:lnTo>
                <a:lnTo>
                  <a:pt x="63528" y="3658"/>
                </a:lnTo>
                <a:lnTo>
                  <a:pt x="80452" y="2439"/>
                </a:lnTo>
                <a:lnTo>
                  <a:pt x="96815" y="1626"/>
                </a:lnTo>
                <a:lnTo>
                  <a:pt x="128543" y="723"/>
                </a:lnTo>
                <a:lnTo>
                  <a:pt x="180742" y="96"/>
                </a:lnTo>
                <a:lnTo>
                  <a:pt x="32004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34"/>
          <p:cNvSpPr/>
          <p:nvPr/>
        </p:nvSpPr>
        <p:spPr>
          <a:xfrm>
            <a:off x="7246619" y="3017519"/>
            <a:ext cx="91441" cy="514352"/>
          </a:xfrm>
          <a:custGeom>
            <a:avLst/>
            <a:gdLst/>
            <a:ahLst/>
            <a:cxnLst/>
            <a:rect l="0" t="0" r="0" b="0"/>
            <a:pathLst>
              <a:path w="91441" h="514352">
                <a:moveTo>
                  <a:pt x="0" y="0"/>
                </a:moveTo>
                <a:lnTo>
                  <a:pt x="6069" y="6068"/>
                </a:lnTo>
                <a:lnTo>
                  <a:pt x="7856" y="9126"/>
                </a:lnTo>
                <a:lnTo>
                  <a:pt x="9842" y="15909"/>
                </a:lnTo>
                <a:lnTo>
                  <a:pt x="10959" y="26869"/>
                </a:lnTo>
                <a:lnTo>
                  <a:pt x="12387" y="30612"/>
                </a:lnTo>
                <a:lnTo>
                  <a:pt x="14608" y="34379"/>
                </a:lnTo>
                <a:lnTo>
                  <a:pt x="17359" y="38159"/>
                </a:lnTo>
                <a:lnTo>
                  <a:pt x="19193" y="41950"/>
                </a:lnTo>
                <a:lnTo>
                  <a:pt x="21230" y="49548"/>
                </a:lnTo>
                <a:lnTo>
                  <a:pt x="23044" y="54622"/>
                </a:lnTo>
                <a:lnTo>
                  <a:pt x="25523" y="60545"/>
                </a:lnTo>
                <a:lnTo>
                  <a:pt x="28445" y="67034"/>
                </a:lnTo>
                <a:lnTo>
                  <a:pt x="30394" y="72629"/>
                </a:lnTo>
                <a:lnTo>
                  <a:pt x="32559" y="82233"/>
                </a:lnTo>
                <a:lnTo>
                  <a:pt x="34407" y="87842"/>
                </a:lnTo>
                <a:lnTo>
                  <a:pt x="36907" y="94122"/>
                </a:lnTo>
                <a:lnTo>
                  <a:pt x="39845" y="100848"/>
                </a:lnTo>
                <a:lnTo>
                  <a:pt x="46497" y="115095"/>
                </a:lnTo>
                <a:lnTo>
                  <a:pt x="50048" y="122450"/>
                </a:lnTo>
                <a:lnTo>
                  <a:pt x="52415" y="131164"/>
                </a:lnTo>
                <a:lnTo>
                  <a:pt x="53994" y="140782"/>
                </a:lnTo>
                <a:lnTo>
                  <a:pt x="55046" y="151005"/>
                </a:lnTo>
                <a:lnTo>
                  <a:pt x="55747" y="160360"/>
                </a:lnTo>
                <a:lnTo>
                  <a:pt x="56215" y="169137"/>
                </a:lnTo>
                <a:lnTo>
                  <a:pt x="56527" y="177528"/>
                </a:lnTo>
                <a:lnTo>
                  <a:pt x="56966" y="207541"/>
                </a:lnTo>
                <a:lnTo>
                  <a:pt x="58297" y="220911"/>
                </a:lnTo>
                <a:lnTo>
                  <a:pt x="60455" y="236174"/>
                </a:lnTo>
                <a:lnTo>
                  <a:pt x="63163" y="252700"/>
                </a:lnTo>
                <a:lnTo>
                  <a:pt x="64970" y="266256"/>
                </a:lnTo>
                <a:lnTo>
                  <a:pt x="66173" y="277834"/>
                </a:lnTo>
                <a:lnTo>
                  <a:pt x="66976" y="288093"/>
                </a:lnTo>
                <a:lnTo>
                  <a:pt x="67510" y="298742"/>
                </a:lnTo>
                <a:lnTo>
                  <a:pt x="68105" y="320734"/>
                </a:lnTo>
                <a:lnTo>
                  <a:pt x="68579" y="471219"/>
                </a:lnTo>
                <a:lnTo>
                  <a:pt x="69849" y="479246"/>
                </a:lnTo>
                <a:lnTo>
                  <a:pt x="71967" y="485868"/>
                </a:lnTo>
                <a:lnTo>
                  <a:pt x="74648" y="491552"/>
                </a:lnTo>
                <a:lnTo>
                  <a:pt x="77706" y="496611"/>
                </a:lnTo>
                <a:lnTo>
                  <a:pt x="81014" y="501254"/>
                </a:lnTo>
                <a:lnTo>
                  <a:pt x="91440" y="5143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35"/>
          <p:cNvSpPr/>
          <p:nvPr/>
        </p:nvSpPr>
        <p:spPr>
          <a:xfrm>
            <a:off x="7282498" y="2801063"/>
            <a:ext cx="341312" cy="276379"/>
          </a:xfrm>
          <a:custGeom>
            <a:avLst/>
            <a:gdLst/>
            <a:ahLst/>
            <a:cxnLst/>
            <a:rect l="0" t="0" r="0" b="0"/>
            <a:pathLst>
              <a:path w="341312" h="276379">
                <a:moveTo>
                  <a:pt x="9842" y="159306"/>
                </a:moveTo>
                <a:lnTo>
                  <a:pt x="3774" y="147171"/>
                </a:lnTo>
                <a:lnTo>
                  <a:pt x="1986" y="142326"/>
                </a:lnTo>
                <a:lnTo>
                  <a:pt x="795" y="137826"/>
                </a:lnTo>
                <a:lnTo>
                  <a:pt x="0" y="133556"/>
                </a:lnTo>
                <a:lnTo>
                  <a:pt x="741" y="128170"/>
                </a:lnTo>
                <a:lnTo>
                  <a:pt x="2504" y="122039"/>
                </a:lnTo>
                <a:lnTo>
                  <a:pt x="4950" y="115411"/>
                </a:lnTo>
                <a:lnTo>
                  <a:pt x="7850" y="109723"/>
                </a:lnTo>
                <a:lnTo>
                  <a:pt x="11054" y="104661"/>
                </a:lnTo>
                <a:lnTo>
                  <a:pt x="14461" y="100016"/>
                </a:lnTo>
                <a:lnTo>
                  <a:pt x="18244" y="91468"/>
                </a:lnTo>
                <a:lnTo>
                  <a:pt x="19253" y="87411"/>
                </a:lnTo>
                <a:lnTo>
                  <a:pt x="22466" y="82166"/>
                </a:lnTo>
                <a:lnTo>
                  <a:pt x="27148" y="76130"/>
                </a:lnTo>
                <a:lnTo>
                  <a:pt x="32809" y="69565"/>
                </a:lnTo>
                <a:lnTo>
                  <a:pt x="37853" y="63919"/>
                </a:lnTo>
                <a:lnTo>
                  <a:pt x="46845" y="54259"/>
                </a:lnTo>
                <a:lnTo>
                  <a:pt x="53560" y="48634"/>
                </a:lnTo>
                <a:lnTo>
                  <a:pt x="61847" y="42345"/>
                </a:lnTo>
                <a:lnTo>
                  <a:pt x="71182" y="35612"/>
                </a:lnTo>
                <a:lnTo>
                  <a:pt x="78675" y="29854"/>
                </a:lnTo>
                <a:lnTo>
                  <a:pt x="84941" y="24745"/>
                </a:lnTo>
                <a:lnTo>
                  <a:pt x="90388" y="20069"/>
                </a:lnTo>
                <a:lnTo>
                  <a:pt x="97829" y="15681"/>
                </a:lnTo>
                <a:lnTo>
                  <a:pt x="106600" y="11486"/>
                </a:lnTo>
                <a:lnTo>
                  <a:pt x="116257" y="7420"/>
                </a:lnTo>
                <a:lnTo>
                  <a:pt x="123965" y="4709"/>
                </a:lnTo>
                <a:lnTo>
                  <a:pt x="130374" y="2901"/>
                </a:lnTo>
                <a:lnTo>
                  <a:pt x="140881" y="893"/>
                </a:lnTo>
                <a:lnTo>
                  <a:pt x="149785" y="0"/>
                </a:lnTo>
                <a:lnTo>
                  <a:pt x="156478" y="1033"/>
                </a:lnTo>
                <a:lnTo>
                  <a:pt x="164748" y="2991"/>
                </a:lnTo>
                <a:lnTo>
                  <a:pt x="174073" y="5566"/>
                </a:lnTo>
                <a:lnTo>
                  <a:pt x="180289" y="8553"/>
                </a:lnTo>
                <a:lnTo>
                  <a:pt x="184433" y="11814"/>
                </a:lnTo>
                <a:lnTo>
                  <a:pt x="190307" y="18824"/>
                </a:lnTo>
                <a:lnTo>
                  <a:pt x="197152" y="26173"/>
                </a:lnTo>
                <a:lnTo>
                  <a:pt x="208145" y="37451"/>
                </a:lnTo>
                <a:lnTo>
                  <a:pt x="210624" y="41239"/>
                </a:lnTo>
                <a:lnTo>
                  <a:pt x="213378" y="48835"/>
                </a:lnTo>
                <a:lnTo>
                  <a:pt x="214113" y="53909"/>
                </a:lnTo>
                <a:lnTo>
                  <a:pt x="214603" y="59832"/>
                </a:lnTo>
                <a:lnTo>
                  <a:pt x="215146" y="71915"/>
                </a:lnTo>
                <a:lnTo>
                  <a:pt x="215388" y="81519"/>
                </a:lnTo>
                <a:lnTo>
                  <a:pt x="214183" y="89668"/>
                </a:lnTo>
                <a:lnTo>
                  <a:pt x="212108" y="100181"/>
                </a:lnTo>
                <a:lnTo>
                  <a:pt x="209457" y="112270"/>
                </a:lnTo>
                <a:lnTo>
                  <a:pt x="206418" y="122868"/>
                </a:lnTo>
                <a:lnTo>
                  <a:pt x="203122" y="132474"/>
                </a:lnTo>
                <a:lnTo>
                  <a:pt x="182640" y="184346"/>
                </a:lnTo>
                <a:lnTo>
                  <a:pt x="175841" y="198859"/>
                </a:lnTo>
                <a:lnTo>
                  <a:pt x="168768" y="212345"/>
                </a:lnTo>
                <a:lnTo>
                  <a:pt x="161512" y="225145"/>
                </a:lnTo>
                <a:lnTo>
                  <a:pt x="156675" y="234949"/>
                </a:lnTo>
                <a:lnTo>
                  <a:pt x="153451" y="242755"/>
                </a:lnTo>
                <a:lnTo>
                  <a:pt x="148275" y="258340"/>
                </a:lnTo>
                <a:lnTo>
                  <a:pt x="147851" y="262159"/>
                </a:lnTo>
                <a:lnTo>
                  <a:pt x="147568" y="267245"/>
                </a:lnTo>
                <a:lnTo>
                  <a:pt x="147253" y="275859"/>
                </a:lnTo>
                <a:lnTo>
                  <a:pt x="147170" y="276378"/>
                </a:lnTo>
                <a:lnTo>
                  <a:pt x="147114" y="275454"/>
                </a:lnTo>
                <a:lnTo>
                  <a:pt x="148346" y="274838"/>
                </a:lnTo>
                <a:lnTo>
                  <a:pt x="153103" y="274154"/>
                </a:lnTo>
                <a:lnTo>
                  <a:pt x="156149" y="272702"/>
                </a:lnTo>
                <a:lnTo>
                  <a:pt x="162920" y="267701"/>
                </a:lnTo>
                <a:lnTo>
                  <a:pt x="173549" y="261245"/>
                </a:lnTo>
                <a:lnTo>
                  <a:pt x="179940" y="257745"/>
                </a:lnTo>
                <a:lnTo>
                  <a:pt x="188011" y="252872"/>
                </a:lnTo>
                <a:lnTo>
                  <a:pt x="207138" y="240685"/>
                </a:lnTo>
                <a:lnTo>
                  <a:pt x="216303" y="235148"/>
                </a:lnTo>
                <a:lnTo>
                  <a:pt x="224952" y="230188"/>
                </a:lnTo>
                <a:lnTo>
                  <a:pt x="233259" y="225611"/>
                </a:lnTo>
                <a:lnTo>
                  <a:pt x="241336" y="222559"/>
                </a:lnTo>
                <a:lnTo>
                  <a:pt x="249261" y="220525"/>
                </a:lnTo>
                <a:lnTo>
                  <a:pt x="257085" y="219169"/>
                </a:lnTo>
                <a:lnTo>
                  <a:pt x="263570" y="216995"/>
                </a:lnTo>
                <a:lnTo>
                  <a:pt x="274163" y="211192"/>
                </a:lnTo>
                <a:lnTo>
                  <a:pt x="280035" y="209137"/>
                </a:lnTo>
                <a:lnTo>
                  <a:pt x="286491" y="207767"/>
                </a:lnTo>
                <a:lnTo>
                  <a:pt x="293334" y="206853"/>
                </a:lnTo>
                <a:lnTo>
                  <a:pt x="299167" y="206244"/>
                </a:lnTo>
                <a:lnTo>
                  <a:pt x="309034" y="205568"/>
                </a:lnTo>
                <a:lnTo>
                  <a:pt x="317652" y="205267"/>
                </a:lnTo>
                <a:lnTo>
                  <a:pt x="341311" y="2050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36"/>
          <p:cNvSpPr/>
          <p:nvPr/>
        </p:nvSpPr>
        <p:spPr>
          <a:xfrm>
            <a:off x="7898129" y="5040629"/>
            <a:ext cx="217172" cy="217172"/>
          </a:xfrm>
          <a:custGeom>
            <a:avLst/>
            <a:gdLst/>
            <a:ahLst/>
            <a:cxnLst/>
            <a:rect l="0" t="0" r="0" b="0"/>
            <a:pathLst>
              <a:path w="217172" h="217172">
                <a:moveTo>
                  <a:pt x="0" y="0"/>
                </a:moveTo>
                <a:lnTo>
                  <a:pt x="38588" y="38588"/>
                </a:lnTo>
                <a:lnTo>
                  <a:pt x="43506" y="44776"/>
                </a:lnTo>
                <a:lnTo>
                  <a:pt x="49324" y="52711"/>
                </a:lnTo>
                <a:lnTo>
                  <a:pt x="55742" y="61811"/>
                </a:lnTo>
                <a:lnTo>
                  <a:pt x="61292" y="69147"/>
                </a:lnTo>
                <a:lnTo>
                  <a:pt x="66261" y="75308"/>
                </a:lnTo>
                <a:lnTo>
                  <a:pt x="70845" y="80686"/>
                </a:lnTo>
                <a:lnTo>
                  <a:pt x="75170" y="85541"/>
                </a:lnTo>
                <a:lnTo>
                  <a:pt x="83362" y="94321"/>
                </a:lnTo>
                <a:lnTo>
                  <a:pt x="98970" y="110307"/>
                </a:lnTo>
                <a:lnTo>
                  <a:pt x="130234" y="141652"/>
                </a:lnTo>
                <a:lnTo>
                  <a:pt x="138892" y="149045"/>
                </a:lnTo>
                <a:lnTo>
                  <a:pt x="147206" y="155243"/>
                </a:lnTo>
                <a:lnTo>
                  <a:pt x="155287" y="160646"/>
                </a:lnTo>
                <a:lnTo>
                  <a:pt x="161945" y="165517"/>
                </a:lnTo>
                <a:lnTo>
                  <a:pt x="167654" y="170035"/>
                </a:lnTo>
                <a:lnTo>
                  <a:pt x="172729" y="174317"/>
                </a:lnTo>
                <a:lnTo>
                  <a:pt x="177383" y="177171"/>
                </a:lnTo>
                <a:lnTo>
                  <a:pt x="181756" y="179074"/>
                </a:lnTo>
                <a:lnTo>
                  <a:pt x="185940" y="180343"/>
                </a:lnTo>
                <a:lnTo>
                  <a:pt x="188730" y="182459"/>
                </a:lnTo>
                <a:lnTo>
                  <a:pt x="190591" y="185140"/>
                </a:lnTo>
                <a:lnTo>
                  <a:pt x="191830" y="188196"/>
                </a:lnTo>
                <a:lnTo>
                  <a:pt x="196595" y="194980"/>
                </a:lnTo>
                <a:lnTo>
                  <a:pt x="203933" y="203615"/>
                </a:lnTo>
                <a:lnTo>
                  <a:pt x="204937" y="208182"/>
                </a:lnTo>
                <a:lnTo>
                  <a:pt x="205205" y="211178"/>
                </a:lnTo>
                <a:lnTo>
                  <a:pt x="206653" y="213176"/>
                </a:lnTo>
                <a:lnTo>
                  <a:pt x="208890" y="214507"/>
                </a:lnTo>
                <a:lnTo>
                  <a:pt x="217171" y="2171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7"/>
          <p:cNvSpPr/>
          <p:nvPr/>
        </p:nvSpPr>
        <p:spPr>
          <a:xfrm>
            <a:off x="7920990" y="5017769"/>
            <a:ext cx="160020" cy="262891"/>
          </a:xfrm>
          <a:custGeom>
            <a:avLst/>
            <a:gdLst/>
            <a:ahLst/>
            <a:cxnLst/>
            <a:rect l="0" t="0" r="0" b="0"/>
            <a:pathLst>
              <a:path w="160020" h="262891">
                <a:moveTo>
                  <a:pt x="160019" y="0"/>
                </a:moveTo>
                <a:lnTo>
                  <a:pt x="144110" y="15910"/>
                </a:lnTo>
                <a:lnTo>
                  <a:pt x="141794" y="19496"/>
                </a:lnTo>
                <a:lnTo>
                  <a:pt x="139219" y="26869"/>
                </a:lnTo>
                <a:lnTo>
                  <a:pt x="137263" y="31882"/>
                </a:lnTo>
                <a:lnTo>
                  <a:pt x="134688" y="37765"/>
                </a:lnTo>
                <a:lnTo>
                  <a:pt x="131702" y="44227"/>
                </a:lnTo>
                <a:lnTo>
                  <a:pt x="125901" y="54885"/>
                </a:lnTo>
                <a:lnTo>
                  <a:pt x="102074" y="96413"/>
                </a:lnTo>
                <a:lnTo>
                  <a:pt x="90663" y="117357"/>
                </a:lnTo>
                <a:lnTo>
                  <a:pt x="67810" y="155452"/>
                </a:lnTo>
                <a:lnTo>
                  <a:pt x="52827" y="179835"/>
                </a:lnTo>
                <a:lnTo>
                  <a:pt x="42838" y="197360"/>
                </a:lnTo>
                <a:lnTo>
                  <a:pt x="36179" y="210314"/>
                </a:lnTo>
                <a:lnTo>
                  <a:pt x="31739" y="220219"/>
                </a:lnTo>
                <a:lnTo>
                  <a:pt x="27509" y="226823"/>
                </a:lnTo>
                <a:lnTo>
                  <a:pt x="23419" y="231226"/>
                </a:lnTo>
                <a:lnTo>
                  <a:pt x="19423" y="234160"/>
                </a:lnTo>
                <a:lnTo>
                  <a:pt x="15488" y="238657"/>
                </a:lnTo>
                <a:lnTo>
                  <a:pt x="11595" y="244195"/>
                </a:lnTo>
                <a:lnTo>
                  <a:pt x="0" y="2628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38"/>
          <p:cNvSpPr/>
          <p:nvPr/>
        </p:nvSpPr>
        <p:spPr>
          <a:xfrm>
            <a:off x="1565910" y="4960619"/>
            <a:ext cx="400051" cy="203117"/>
          </a:xfrm>
          <a:custGeom>
            <a:avLst/>
            <a:gdLst/>
            <a:ahLst/>
            <a:cxnLst/>
            <a:rect l="0" t="0" r="0" b="0"/>
            <a:pathLst>
              <a:path w="400051" h="203117">
                <a:moveTo>
                  <a:pt x="0" y="0"/>
                </a:moveTo>
                <a:lnTo>
                  <a:pt x="6067" y="6068"/>
                </a:lnTo>
                <a:lnTo>
                  <a:pt x="9125" y="7856"/>
                </a:lnTo>
                <a:lnTo>
                  <a:pt x="20800" y="10960"/>
                </a:lnTo>
                <a:lnTo>
                  <a:pt x="25331" y="14608"/>
                </a:lnTo>
                <a:lnTo>
                  <a:pt x="31578" y="20463"/>
                </a:lnTo>
                <a:lnTo>
                  <a:pt x="38588" y="27298"/>
                </a:lnTo>
                <a:lnTo>
                  <a:pt x="42235" y="29629"/>
                </a:lnTo>
                <a:lnTo>
                  <a:pt x="54706" y="34179"/>
                </a:lnTo>
                <a:lnTo>
                  <a:pt x="67070" y="39744"/>
                </a:lnTo>
                <a:lnTo>
                  <a:pt x="112582" y="62153"/>
                </a:lnTo>
                <a:lnTo>
                  <a:pt x="125855" y="69376"/>
                </a:lnTo>
                <a:lnTo>
                  <a:pt x="135973" y="75460"/>
                </a:lnTo>
                <a:lnTo>
                  <a:pt x="143988" y="80787"/>
                </a:lnTo>
                <a:lnTo>
                  <a:pt x="151872" y="85608"/>
                </a:lnTo>
                <a:lnTo>
                  <a:pt x="159668" y="90092"/>
                </a:lnTo>
                <a:lnTo>
                  <a:pt x="175103" y="98461"/>
                </a:lnTo>
                <a:lnTo>
                  <a:pt x="190430" y="106414"/>
                </a:lnTo>
                <a:lnTo>
                  <a:pt x="196803" y="110313"/>
                </a:lnTo>
                <a:lnTo>
                  <a:pt x="202322" y="114182"/>
                </a:lnTo>
                <a:lnTo>
                  <a:pt x="207271" y="118031"/>
                </a:lnTo>
                <a:lnTo>
                  <a:pt x="213111" y="121868"/>
                </a:lnTo>
                <a:lnTo>
                  <a:pt x="219544" y="125696"/>
                </a:lnTo>
                <a:lnTo>
                  <a:pt x="226372" y="129517"/>
                </a:lnTo>
                <a:lnTo>
                  <a:pt x="234735" y="133335"/>
                </a:lnTo>
                <a:lnTo>
                  <a:pt x="244120" y="137150"/>
                </a:lnTo>
                <a:lnTo>
                  <a:pt x="254186" y="140964"/>
                </a:lnTo>
                <a:lnTo>
                  <a:pt x="263437" y="146046"/>
                </a:lnTo>
                <a:lnTo>
                  <a:pt x="272145" y="151974"/>
                </a:lnTo>
                <a:lnTo>
                  <a:pt x="280490" y="158466"/>
                </a:lnTo>
                <a:lnTo>
                  <a:pt x="288593" y="164064"/>
                </a:lnTo>
                <a:lnTo>
                  <a:pt x="296535" y="169066"/>
                </a:lnTo>
                <a:lnTo>
                  <a:pt x="304370" y="173671"/>
                </a:lnTo>
                <a:lnTo>
                  <a:pt x="316462" y="178787"/>
                </a:lnTo>
                <a:lnTo>
                  <a:pt x="321464" y="180152"/>
                </a:lnTo>
                <a:lnTo>
                  <a:pt x="330410" y="185054"/>
                </a:lnTo>
                <a:lnTo>
                  <a:pt x="334573" y="188139"/>
                </a:lnTo>
                <a:lnTo>
                  <a:pt x="342585" y="191568"/>
                </a:lnTo>
                <a:lnTo>
                  <a:pt x="389486" y="203116"/>
                </a:lnTo>
                <a:lnTo>
                  <a:pt x="400050" y="1943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39"/>
          <p:cNvSpPr/>
          <p:nvPr/>
        </p:nvSpPr>
        <p:spPr>
          <a:xfrm>
            <a:off x="1508760" y="4949189"/>
            <a:ext cx="388621" cy="285751"/>
          </a:xfrm>
          <a:custGeom>
            <a:avLst/>
            <a:gdLst/>
            <a:ahLst/>
            <a:cxnLst/>
            <a:rect l="0" t="0" r="0" b="0"/>
            <a:pathLst>
              <a:path w="388621" h="285751">
                <a:moveTo>
                  <a:pt x="388620" y="0"/>
                </a:moveTo>
                <a:lnTo>
                  <a:pt x="382552" y="0"/>
                </a:lnTo>
                <a:lnTo>
                  <a:pt x="380764" y="1270"/>
                </a:lnTo>
                <a:lnTo>
                  <a:pt x="379573" y="3387"/>
                </a:lnTo>
                <a:lnTo>
                  <a:pt x="378778" y="6069"/>
                </a:lnTo>
                <a:lnTo>
                  <a:pt x="374509" y="12434"/>
                </a:lnTo>
                <a:lnTo>
                  <a:pt x="371593" y="15909"/>
                </a:lnTo>
                <a:lnTo>
                  <a:pt x="365838" y="22037"/>
                </a:lnTo>
                <a:lnTo>
                  <a:pt x="349284" y="39004"/>
                </a:lnTo>
                <a:lnTo>
                  <a:pt x="340806" y="46323"/>
                </a:lnTo>
                <a:lnTo>
                  <a:pt x="332614" y="52472"/>
                </a:lnTo>
                <a:lnTo>
                  <a:pt x="324612" y="57842"/>
                </a:lnTo>
                <a:lnTo>
                  <a:pt x="318008" y="63961"/>
                </a:lnTo>
                <a:lnTo>
                  <a:pt x="312335" y="70581"/>
                </a:lnTo>
                <a:lnTo>
                  <a:pt x="307283" y="77534"/>
                </a:lnTo>
                <a:lnTo>
                  <a:pt x="301376" y="84709"/>
                </a:lnTo>
                <a:lnTo>
                  <a:pt x="294897" y="92033"/>
                </a:lnTo>
                <a:lnTo>
                  <a:pt x="288038" y="99455"/>
                </a:lnTo>
                <a:lnTo>
                  <a:pt x="278385" y="108214"/>
                </a:lnTo>
                <a:lnTo>
                  <a:pt x="266870" y="117863"/>
                </a:lnTo>
                <a:lnTo>
                  <a:pt x="254113" y="128105"/>
                </a:lnTo>
                <a:lnTo>
                  <a:pt x="243069" y="137474"/>
                </a:lnTo>
                <a:lnTo>
                  <a:pt x="233166" y="146259"/>
                </a:lnTo>
                <a:lnTo>
                  <a:pt x="224024" y="154656"/>
                </a:lnTo>
                <a:lnTo>
                  <a:pt x="214119" y="161525"/>
                </a:lnTo>
                <a:lnTo>
                  <a:pt x="203706" y="167373"/>
                </a:lnTo>
                <a:lnTo>
                  <a:pt x="192954" y="172542"/>
                </a:lnTo>
                <a:lnTo>
                  <a:pt x="180706" y="179798"/>
                </a:lnTo>
                <a:lnTo>
                  <a:pt x="167460" y="188446"/>
                </a:lnTo>
                <a:lnTo>
                  <a:pt x="153550" y="198021"/>
                </a:lnTo>
                <a:lnTo>
                  <a:pt x="141737" y="205674"/>
                </a:lnTo>
                <a:lnTo>
                  <a:pt x="131321" y="212046"/>
                </a:lnTo>
                <a:lnTo>
                  <a:pt x="121837" y="217564"/>
                </a:lnTo>
                <a:lnTo>
                  <a:pt x="104526" y="227082"/>
                </a:lnTo>
                <a:lnTo>
                  <a:pt x="80501" y="239580"/>
                </a:lnTo>
                <a:lnTo>
                  <a:pt x="72717" y="243540"/>
                </a:lnTo>
                <a:lnTo>
                  <a:pt x="60682" y="251327"/>
                </a:lnTo>
                <a:lnTo>
                  <a:pt x="49829" y="259021"/>
                </a:lnTo>
                <a:lnTo>
                  <a:pt x="43380" y="262851"/>
                </a:lnTo>
                <a:lnTo>
                  <a:pt x="36539" y="266674"/>
                </a:lnTo>
                <a:lnTo>
                  <a:pt x="25553" y="274309"/>
                </a:lnTo>
                <a:lnTo>
                  <a:pt x="20845" y="278122"/>
                </a:lnTo>
                <a:lnTo>
                  <a:pt x="12228" y="282360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40"/>
          <p:cNvSpPr/>
          <p:nvPr/>
        </p:nvSpPr>
        <p:spPr>
          <a:xfrm>
            <a:off x="1303020" y="5349239"/>
            <a:ext cx="877707" cy="45721"/>
          </a:xfrm>
          <a:custGeom>
            <a:avLst/>
            <a:gdLst/>
            <a:ahLst/>
            <a:cxnLst/>
            <a:rect l="0" t="0" r="0" b="0"/>
            <a:pathLst>
              <a:path w="877707" h="45721">
                <a:moveTo>
                  <a:pt x="0" y="0"/>
                </a:moveTo>
                <a:lnTo>
                  <a:pt x="340349" y="0"/>
                </a:lnTo>
                <a:lnTo>
                  <a:pt x="361519" y="1270"/>
                </a:lnTo>
                <a:lnTo>
                  <a:pt x="459654" y="9047"/>
                </a:lnTo>
                <a:lnTo>
                  <a:pt x="474076" y="9842"/>
                </a:lnTo>
                <a:lnTo>
                  <a:pt x="486231" y="11641"/>
                </a:lnTo>
                <a:lnTo>
                  <a:pt x="496874" y="14111"/>
                </a:lnTo>
                <a:lnTo>
                  <a:pt x="506509" y="17028"/>
                </a:lnTo>
                <a:lnTo>
                  <a:pt x="516742" y="18972"/>
                </a:lnTo>
                <a:lnTo>
                  <a:pt x="527375" y="20268"/>
                </a:lnTo>
                <a:lnTo>
                  <a:pt x="538273" y="21132"/>
                </a:lnTo>
                <a:lnTo>
                  <a:pt x="557155" y="22092"/>
                </a:lnTo>
                <a:lnTo>
                  <a:pt x="575285" y="22519"/>
                </a:lnTo>
                <a:lnTo>
                  <a:pt x="623080" y="22816"/>
                </a:lnTo>
                <a:lnTo>
                  <a:pt x="632557" y="24100"/>
                </a:lnTo>
                <a:lnTo>
                  <a:pt x="642684" y="26227"/>
                </a:lnTo>
                <a:lnTo>
                  <a:pt x="653246" y="28915"/>
                </a:lnTo>
                <a:lnTo>
                  <a:pt x="662827" y="30707"/>
                </a:lnTo>
                <a:lnTo>
                  <a:pt x="671755" y="31901"/>
                </a:lnTo>
                <a:lnTo>
                  <a:pt x="693527" y="33228"/>
                </a:lnTo>
                <a:lnTo>
                  <a:pt x="756047" y="34081"/>
                </a:lnTo>
                <a:lnTo>
                  <a:pt x="776711" y="35467"/>
                </a:lnTo>
                <a:lnTo>
                  <a:pt x="785777" y="37615"/>
                </a:lnTo>
                <a:lnTo>
                  <a:pt x="794361" y="40317"/>
                </a:lnTo>
                <a:lnTo>
                  <a:pt x="801354" y="42118"/>
                </a:lnTo>
                <a:lnTo>
                  <a:pt x="807286" y="43319"/>
                </a:lnTo>
                <a:lnTo>
                  <a:pt x="817263" y="44653"/>
                </a:lnTo>
                <a:lnTo>
                  <a:pt x="844019" y="45580"/>
                </a:lnTo>
                <a:lnTo>
                  <a:pt x="877706" y="45716"/>
                </a:lnTo>
                <a:lnTo>
                  <a:pt x="868680" y="457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41"/>
          <p:cNvSpPr/>
          <p:nvPr/>
        </p:nvSpPr>
        <p:spPr>
          <a:xfrm>
            <a:off x="1565923" y="5486400"/>
            <a:ext cx="45708" cy="400051"/>
          </a:xfrm>
          <a:custGeom>
            <a:avLst/>
            <a:gdLst/>
            <a:ahLst/>
            <a:cxnLst/>
            <a:rect l="0" t="0" r="0" b="0"/>
            <a:pathLst>
              <a:path w="45708" h="400051">
                <a:moveTo>
                  <a:pt x="45707" y="0"/>
                </a:moveTo>
                <a:lnTo>
                  <a:pt x="45707" y="47726"/>
                </a:lnTo>
                <a:lnTo>
                  <a:pt x="44437" y="55947"/>
                </a:lnTo>
                <a:lnTo>
                  <a:pt x="42320" y="62698"/>
                </a:lnTo>
                <a:lnTo>
                  <a:pt x="39639" y="68469"/>
                </a:lnTo>
                <a:lnTo>
                  <a:pt x="37851" y="74856"/>
                </a:lnTo>
                <a:lnTo>
                  <a:pt x="36660" y="81654"/>
                </a:lnTo>
                <a:lnTo>
                  <a:pt x="35865" y="88725"/>
                </a:lnTo>
                <a:lnTo>
                  <a:pt x="35336" y="95980"/>
                </a:lnTo>
                <a:lnTo>
                  <a:pt x="34983" y="103357"/>
                </a:lnTo>
                <a:lnTo>
                  <a:pt x="34591" y="118326"/>
                </a:lnTo>
                <a:lnTo>
                  <a:pt x="34416" y="133446"/>
                </a:lnTo>
                <a:lnTo>
                  <a:pt x="33100" y="139763"/>
                </a:lnTo>
                <a:lnTo>
                  <a:pt x="30952" y="145246"/>
                </a:lnTo>
                <a:lnTo>
                  <a:pt x="28250" y="150170"/>
                </a:lnTo>
                <a:lnTo>
                  <a:pt x="26449" y="155993"/>
                </a:lnTo>
                <a:lnTo>
                  <a:pt x="25248" y="162416"/>
                </a:lnTo>
                <a:lnTo>
                  <a:pt x="24448" y="169237"/>
                </a:lnTo>
                <a:lnTo>
                  <a:pt x="22644" y="176324"/>
                </a:lnTo>
                <a:lnTo>
                  <a:pt x="20172" y="183589"/>
                </a:lnTo>
                <a:lnTo>
                  <a:pt x="17253" y="190973"/>
                </a:lnTo>
                <a:lnTo>
                  <a:pt x="15308" y="200975"/>
                </a:lnTo>
                <a:lnTo>
                  <a:pt x="14011" y="212723"/>
                </a:lnTo>
                <a:lnTo>
                  <a:pt x="13146" y="225635"/>
                </a:lnTo>
                <a:lnTo>
                  <a:pt x="11300" y="240593"/>
                </a:lnTo>
                <a:lnTo>
                  <a:pt x="8799" y="256916"/>
                </a:lnTo>
                <a:lnTo>
                  <a:pt x="5861" y="274147"/>
                </a:lnTo>
                <a:lnTo>
                  <a:pt x="3903" y="286904"/>
                </a:lnTo>
                <a:lnTo>
                  <a:pt x="2598" y="296679"/>
                </a:lnTo>
                <a:lnTo>
                  <a:pt x="1727" y="304466"/>
                </a:lnTo>
                <a:lnTo>
                  <a:pt x="1147" y="316007"/>
                </a:lnTo>
                <a:lnTo>
                  <a:pt x="330" y="357509"/>
                </a:lnTo>
                <a:lnTo>
                  <a:pt x="0" y="393399"/>
                </a:lnTo>
                <a:lnTo>
                  <a:pt x="1266" y="395616"/>
                </a:lnTo>
                <a:lnTo>
                  <a:pt x="3379" y="397093"/>
                </a:lnTo>
                <a:lnTo>
                  <a:pt x="11417" y="4000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42"/>
          <p:cNvSpPr/>
          <p:nvPr/>
        </p:nvSpPr>
        <p:spPr>
          <a:xfrm>
            <a:off x="1771650" y="5479953"/>
            <a:ext cx="422911" cy="463648"/>
          </a:xfrm>
          <a:custGeom>
            <a:avLst/>
            <a:gdLst/>
            <a:ahLst/>
            <a:cxnLst/>
            <a:rect l="0" t="0" r="0" b="0"/>
            <a:pathLst>
              <a:path w="422911" h="463648">
                <a:moveTo>
                  <a:pt x="0" y="75026"/>
                </a:moveTo>
                <a:lnTo>
                  <a:pt x="0" y="55344"/>
                </a:lnTo>
                <a:lnTo>
                  <a:pt x="12135" y="40973"/>
                </a:lnTo>
                <a:lnTo>
                  <a:pt x="21480" y="31105"/>
                </a:lnTo>
                <a:lnTo>
                  <a:pt x="37827" y="14422"/>
                </a:lnTo>
                <a:lnTo>
                  <a:pt x="41728" y="11763"/>
                </a:lnTo>
                <a:lnTo>
                  <a:pt x="49449" y="8810"/>
                </a:lnTo>
                <a:lnTo>
                  <a:pt x="60936" y="7147"/>
                </a:lnTo>
                <a:lnTo>
                  <a:pt x="67294" y="5643"/>
                </a:lnTo>
                <a:lnTo>
                  <a:pt x="75342" y="3371"/>
                </a:lnTo>
                <a:lnTo>
                  <a:pt x="84518" y="586"/>
                </a:lnTo>
                <a:lnTo>
                  <a:pt x="93175" y="0"/>
                </a:lnTo>
                <a:lnTo>
                  <a:pt x="101487" y="879"/>
                </a:lnTo>
                <a:lnTo>
                  <a:pt x="109568" y="2734"/>
                </a:lnTo>
                <a:lnTo>
                  <a:pt x="118765" y="3972"/>
                </a:lnTo>
                <a:lnTo>
                  <a:pt x="128707" y="4797"/>
                </a:lnTo>
                <a:lnTo>
                  <a:pt x="139144" y="5347"/>
                </a:lnTo>
                <a:lnTo>
                  <a:pt x="147373" y="6983"/>
                </a:lnTo>
                <a:lnTo>
                  <a:pt x="159902" y="12188"/>
                </a:lnTo>
                <a:lnTo>
                  <a:pt x="180164" y="22259"/>
                </a:lnTo>
                <a:lnTo>
                  <a:pt x="191409" y="29561"/>
                </a:lnTo>
                <a:lnTo>
                  <a:pt x="200641" y="37039"/>
                </a:lnTo>
                <a:lnTo>
                  <a:pt x="208977" y="44597"/>
                </a:lnTo>
                <a:lnTo>
                  <a:pt x="211708" y="48390"/>
                </a:lnTo>
                <a:lnTo>
                  <a:pt x="216821" y="59796"/>
                </a:lnTo>
                <a:lnTo>
                  <a:pt x="225815" y="71219"/>
                </a:lnTo>
                <a:lnTo>
                  <a:pt x="232865" y="78837"/>
                </a:lnTo>
                <a:lnTo>
                  <a:pt x="235254" y="85187"/>
                </a:lnTo>
                <a:lnTo>
                  <a:pt x="236846" y="93230"/>
                </a:lnTo>
                <a:lnTo>
                  <a:pt x="237907" y="102403"/>
                </a:lnTo>
                <a:lnTo>
                  <a:pt x="238614" y="112327"/>
                </a:lnTo>
                <a:lnTo>
                  <a:pt x="239086" y="122753"/>
                </a:lnTo>
                <a:lnTo>
                  <a:pt x="239843" y="154728"/>
                </a:lnTo>
                <a:lnTo>
                  <a:pt x="239974" y="175124"/>
                </a:lnTo>
                <a:lnTo>
                  <a:pt x="238723" y="182398"/>
                </a:lnTo>
                <a:lnTo>
                  <a:pt x="236618" y="189788"/>
                </a:lnTo>
                <a:lnTo>
                  <a:pt x="232164" y="203501"/>
                </a:lnTo>
                <a:lnTo>
                  <a:pt x="230184" y="213830"/>
                </a:lnTo>
                <a:lnTo>
                  <a:pt x="225917" y="222653"/>
                </a:lnTo>
                <a:lnTo>
                  <a:pt x="219787" y="232078"/>
                </a:lnTo>
                <a:lnTo>
                  <a:pt x="212830" y="244734"/>
                </a:lnTo>
                <a:lnTo>
                  <a:pt x="202117" y="258826"/>
                </a:lnTo>
                <a:lnTo>
                  <a:pt x="195705" y="266139"/>
                </a:lnTo>
                <a:lnTo>
                  <a:pt x="188890" y="272285"/>
                </a:lnTo>
                <a:lnTo>
                  <a:pt x="181806" y="277652"/>
                </a:lnTo>
                <a:lnTo>
                  <a:pt x="174544" y="282500"/>
                </a:lnTo>
                <a:lnTo>
                  <a:pt x="163088" y="291274"/>
                </a:lnTo>
                <a:lnTo>
                  <a:pt x="152493" y="300677"/>
                </a:lnTo>
                <a:lnTo>
                  <a:pt x="133518" y="318980"/>
                </a:lnTo>
                <a:lnTo>
                  <a:pt x="123688" y="328654"/>
                </a:lnTo>
                <a:lnTo>
                  <a:pt x="118019" y="331741"/>
                </a:lnTo>
                <a:lnTo>
                  <a:pt x="104946" y="335172"/>
                </a:lnTo>
                <a:lnTo>
                  <a:pt x="94056" y="340083"/>
                </a:lnTo>
                <a:lnTo>
                  <a:pt x="84982" y="346499"/>
                </a:lnTo>
                <a:lnTo>
                  <a:pt x="76716" y="353584"/>
                </a:lnTo>
                <a:lnTo>
                  <a:pt x="72734" y="355981"/>
                </a:lnTo>
                <a:lnTo>
                  <a:pt x="64923" y="358645"/>
                </a:lnTo>
                <a:lnTo>
                  <a:pt x="53385" y="360145"/>
                </a:lnTo>
                <a:lnTo>
                  <a:pt x="42353" y="363882"/>
                </a:lnTo>
                <a:lnTo>
                  <a:pt x="26710" y="370562"/>
                </a:lnTo>
                <a:lnTo>
                  <a:pt x="26697" y="369840"/>
                </a:lnTo>
                <a:lnTo>
                  <a:pt x="33039" y="362221"/>
                </a:lnTo>
                <a:lnTo>
                  <a:pt x="37120" y="361419"/>
                </a:lnTo>
                <a:lnTo>
                  <a:pt x="39987" y="361204"/>
                </a:lnTo>
                <a:lnTo>
                  <a:pt x="45708" y="359792"/>
                </a:lnTo>
                <a:lnTo>
                  <a:pt x="53332" y="357580"/>
                </a:lnTo>
                <a:lnTo>
                  <a:pt x="62224" y="354835"/>
                </a:lnTo>
                <a:lnTo>
                  <a:pt x="69423" y="353006"/>
                </a:lnTo>
                <a:lnTo>
                  <a:pt x="80808" y="350973"/>
                </a:lnTo>
                <a:lnTo>
                  <a:pt x="93488" y="350069"/>
                </a:lnTo>
                <a:lnTo>
                  <a:pt x="100425" y="349828"/>
                </a:lnTo>
                <a:lnTo>
                  <a:pt x="137665" y="349442"/>
                </a:lnTo>
                <a:lnTo>
                  <a:pt x="154741" y="349389"/>
                </a:lnTo>
                <a:lnTo>
                  <a:pt x="162850" y="350644"/>
                </a:lnTo>
                <a:lnTo>
                  <a:pt x="170797" y="352752"/>
                </a:lnTo>
                <a:lnTo>
                  <a:pt x="178634" y="355427"/>
                </a:lnTo>
                <a:lnTo>
                  <a:pt x="186400" y="357210"/>
                </a:lnTo>
                <a:lnTo>
                  <a:pt x="194116" y="358399"/>
                </a:lnTo>
                <a:lnTo>
                  <a:pt x="201801" y="359191"/>
                </a:lnTo>
                <a:lnTo>
                  <a:pt x="212004" y="362260"/>
                </a:lnTo>
                <a:lnTo>
                  <a:pt x="223886" y="366845"/>
                </a:lnTo>
                <a:lnTo>
                  <a:pt x="236887" y="372442"/>
                </a:lnTo>
                <a:lnTo>
                  <a:pt x="248095" y="378714"/>
                </a:lnTo>
                <a:lnTo>
                  <a:pt x="258106" y="385435"/>
                </a:lnTo>
                <a:lnTo>
                  <a:pt x="267321" y="392455"/>
                </a:lnTo>
                <a:lnTo>
                  <a:pt x="278544" y="399676"/>
                </a:lnTo>
                <a:lnTo>
                  <a:pt x="291106" y="407029"/>
                </a:lnTo>
                <a:lnTo>
                  <a:pt x="304560" y="414472"/>
                </a:lnTo>
                <a:lnTo>
                  <a:pt x="314800" y="419433"/>
                </a:lnTo>
                <a:lnTo>
                  <a:pt x="322896" y="422741"/>
                </a:lnTo>
                <a:lnTo>
                  <a:pt x="329564" y="424946"/>
                </a:lnTo>
                <a:lnTo>
                  <a:pt x="336549" y="427686"/>
                </a:lnTo>
                <a:lnTo>
                  <a:pt x="343746" y="430783"/>
                </a:lnTo>
                <a:lnTo>
                  <a:pt x="351084" y="434118"/>
                </a:lnTo>
                <a:lnTo>
                  <a:pt x="385682" y="450946"/>
                </a:lnTo>
                <a:lnTo>
                  <a:pt x="395551" y="455179"/>
                </a:lnTo>
                <a:lnTo>
                  <a:pt x="403401" y="458002"/>
                </a:lnTo>
                <a:lnTo>
                  <a:pt x="422910" y="4636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43"/>
          <p:cNvSpPr/>
          <p:nvPr/>
        </p:nvSpPr>
        <p:spPr>
          <a:xfrm>
            <a:off x="2423160" y="5383529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44"/>
          <p:cNvSpPr/>
          <p:nvPr/>
        </p:nvSpPr>
        <p:spPr>
          <a:xfrm>
            <a:off x="2411730" y="5452109"/>
            <a:ext cx="240031" cy="1"/>
          </a:xfrm>
          <a:custGeom>
            <a:avLst/>
            <a:gdLst/>
            <a:ahLst/>
            <a:cxnLst/>
            <a:rect l="0" t="0" r="0" b="0"/>
            <a:pathLst>
              <a:path w="240031" h="1">
                <a:moveTo>
                  <a:pt x="0" y="0"/>
                </a:move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45"/>
          <p:cNvSpPr/>
          <p:nvPr/>
        </p:nvSpPr>
        <p:spPr>
          <a:xfrm>
            <a:off x="3063239" y="4949194"/>
            <a:ext cx="249621" cy="306955"/>
          </a:xfrm>
          <a:custGeom>
            <a:avLst/>
            <a:gdLst/>
            <a:ahLst/>
            <a:cxnLst/>
            <a:rect l="0" t="0" r="0" b="0"/>
            <a:pathLst>
              <a:path w="249621" h="306955">
                <a:moveTo>
                  <a:pt x="0" y="34285"/>
                </a:moveTo>
                <a:lnTo>
                  <a:pt x="6069" y="28218"/>
                </a:lnTo>
                <a:lnTo>
                  <a:pt x="7856" y="25160"/>
                </a:lnTo>
                <a:lnTo>
                  <a:pt x="9842" y="18377"/>
                </a:lnTo>
                <a:lnTo>
                  <a:pt x="11642" y="16059"/>
                </a:lnTo>
                <a:lnTo>
                  <a:pt x="14111" y="14515"/>
                </a:lnTo>
                <a:lnTo>
                  <a:pt x="17028" y="13485"/>
                </a:lnTo>
                <a:lnTo>
                  <a:pt x="23655" y="8954"/>
                </a:lnTo>
                <a:lnTo>
                  <a:pt x="27200" y="5968"/>
                </a:lnTo>
                <a:lnTo>
                  <a:pt x="30834" y="3977"/>
                </a:lnTo>
                <a:lnTo>
                  <a:pt x="38258" y="1765"/>
                </a:lnTo>
                <a:lnTo>
                  <a:pt x="44555" y="1175"/>
                </a:lnTo>
                <a:lnTo>
                  <a:pt x="52564" y="782"/>
                </a:lnTo>
                <a:lnTo>
                  <a:pt x="70352" y="345"/>
                </a:lnTo>
                <a:lnTo>
                  <a:pt x="139160" y="0"/>
                </a:lnTo>
                <a:lnTo>
                  <a:pt x="143573" y="1268"/>
                </a:lnTo>
                <a:lnTo>
                  <a:pt x="147786" y="3384"/>
                </a:lnTo>
                <a:lnTo>
                  <a:pt x="151864" y="6064"/>
                </a:lnTo>
                <a:lnTo>
                  <a:pt x="155853" y="7851"/>
                </a:lnTo>
                <a:lnTo>
                  <a:pt x="159782" y="9043"/>
                </a:lnTo>
                <a:lnTo>
                  <a:pt x="163672" y="9837"/>
                </a:lnTo>
                <a:lnTo>
                  <a:pt x="171380" y="14106"/>
                </a:lnTo>
                <a:lnTo>
                  <a:pt x="175214" y="17023"/>
                </a:lnTo>
                <a:lnTo>
                  <a:pt x="182860" y="20263"/>
                </a:lnTo>
                <a:lnTo>
                  <a:pt x="186677" y="21127"/>
                </a:lnTo>
                <a:lnTo>
                  <a:pt x="189221" y="22973"/>
                </a:lnTo>
                <a:lnTo>
                  <a:pt x="190918" y="25474"/>
                </a:lnTo>
                <a:lnTo>
                  <a:pt x="193640" y="32545"/>
                </a:lnTo>
                <a:lnTo>
                  <a:pt x="200180" y="39837"/>
                </a:lnTo>
                <a:lnTo>
                  <a:pt x="202033" y="43067"/>
                </a:lnTo>
                <a:lnTo>
                  <a:pt x="204093" y="50041"/>
                </a:lnTo>
                <a:lnTo>
                  <a:pt x="203372" y="54950"/>
                </a:lnTo>
                <a:lnTo>
                  <a:pt x="201622" y="60762"/>
                </a:lnTo>
                <a:lnTo>
                  <a:pt x="199185" y="67176"/>
                </a:lnTo>
                <a:lnTo>
                  <a:pt x="197560" y="72723"/>
                </a:lnTo>
                <a:lnTo>
                  <a:pt x="195755" y="82272"/>
                </a:lnTo>
                <a:lnTo>
                  <a:pt x="194003" y="85326"/>
                </a:lnTo>
                <a:lnTo>
                  <a:pt x="191566" y="87363"/>
                </a:lnTo>
                <a:lnTo>
                  <a:pt x="188671" y="88720"/>
                </a:lnTo>
                <a:lnTo>
                  <a:pt x="182067" y="93616"/>
                </a:lnTo>
                <a:lnTo>
                  <a:pt x="178528" y="96699"/>
                </a:lnTo>
                <a:lnTo>
                  <a:pt x="176169" y="100024"/>
                </a:lnTo>
                <a:lnTo>
                  <a:pt x="173548" y="107106"/>
                </a:lnTo>
                <a:lnTo>
                  <a:pt x="169039" y="110772"/>
                </a:lnTo>
                <a:lnTo>
                  <a:pt x="162223" y="114487"/>
                </a:lnTo>
                <a:lnTo>
                  <a:pt x="153868" y="118233"/>
                </a:lnTo>
                <a:lnTo>
                  <a:pt x="147029" y="122000"/>
                </a:lnTo>
                <a:lnTo>
                  <a:pt x="141200" y="125782"/>
                </a:lnTo>
                <a:lnTo>
                  <a:pt x="136043" y="129573"/>
                </a:lnTo>
                <a:lnTo>
                  <a:pt x="130066" y="132101"/>
                </a:lnTo>
                <a:lnTo>
                  <a:pt x="123541" y="133786"/>
                </a:lnTo>
                <a:lnTo>
                  <a:pt x="116651" y="134909"/>
                </a:lnTo>
                <a:lnTo>
                  <a:pt x="110787" y="135658"/>
                </a:lnTo>
                <a:lnTo>
                  <a:pt x="105608" y="136157"/>
                </a:lnTo>
                <a:lnTo>
                  <a:pt x="100886" y="136490"/>
                </a:lnTo>
                <a:lnTo>
                  <a:pt x="95197" y="137982"/>
                </a:lnTo>
                <a:lnTo>
                  <a:pt x="88865" y="140246"/>
                </a:lnTo>
                <a:lnTo>
                  <a:pt x="82104" y="143026"/>
                </a:lnTo>
                <a:lnTo>
                  <a:pt x="76326" y="144879"/>
                </a:lnTo>
                <a:lnTo>
                  <a:pt x="71204" y="146115"/>
                </a:lnTo>
                <a:lnTo>
                  <a:pt x="66520" y="146938"/>
                </a:lnTo>
                <a:lnTo>
                  <a:pt x="59587" y="147487"/>
                </a:lnTo>
                <a:lnTo>
                  <a:pt x="51155" y="147853"/>
                </a:lnTo>
                <a:lnTo>
                  <a:pt x="36706" y="148260"/>
                </a:lnTo>
                <a:lnTo>
                  <a:pt x="34631" y="148368"/>
                </a:lnTo>
                <a:lnTo>
                  <a:pt x="34517" y="148441"/>
                </a:lnTo>
                <a:lnTo>
                  <a:pt x="40426" y="148542"/>
                </a:lnTo>
                <a:lnTo>
                  <a:pt x="50219" y="148573"/>
                </a:lnTo>
                <a:lnTo>
                  <a:pt x="57610" y="149847"/>
                </a:lnTo>
                <a:lnTo>
                  <a:pt x="67617" y="151967"/>
                </a:lnTo>
                <a:lnTo>
                  <a:pt x="79368" y="154649"/>
                </a:lnTo>
                <a:lnTo>
                  <a:pt x="89742" y="157708"/>
                </a:lnTo>
                <a:lnTo>
                  <a:pt x="99198" y="161017"/>
                </a:lnTo>
                <a:lnTo>
                  <a:pt x="108043" y="164493"/>
                </a:lnTo>
                <a:lnTo>
                  <a:pt x="116479" y="168081"/>
                </a:lnTo>
                <a:lnTo>
                  <a:pt x="132625" y="175453"/>
                </a:lnTo>
                <a:lnTo>
                  <a:pt x="168131" y="192812"/>
                </a:lnTo>
                <a:lnTo>
                  <a:pt x="178128" y="198390"/>
                </a:lnTo>
                <a:lnTo>
                  <a:pt x="186062" y="203379"/>
                </a:lnTo>
                <a:lnTo>
                  <a:pt x="192621" y="207974"/>
                </a:lnTo>
                <a:lnTo>
                  <a:pt x="199534" y="212308"/>
                </a:lnTo>
                <a:lnTo>
                  <a:pt x="206683" y="216467"/>
                </a:lnTo>
                <a:lnTo>
                  <a:pt x="213989" y="220510"/>
                </a:lnTo>
                <a:lnTo>
                  <a:pt x="220129" y="224475"/>
                </a:lnTo>
                <a:lnTo>
                  <a:pt x="225493" y="228389"/>
                </a:lnTo>
                <a:lnTo>
                  <a:pt x="230339" y="232268"/>
                </a:lnTo>
                <a:lnTo>
                  <a:pt x="233569" y="236123"/>
                </a:lnTo>
                <a:lnTo>
                  <a:pt x="235723" y="239964"/>
                </a:lnTo>
                <a:lnTo>
                  <a:pt x="239386" y="248888"/>
                </a:lnTo>
                <a:lnTo>
                  <a:pt x="245248" y="261321"/>
                </a:lnTo>
                <a:lnTo>
                  <a:pt x="247319" y="266922"/>
                </a:lnTo>
                <a:lnTo>
                  <a:pt x="248699" y="271927"/>
                </a:lnTo>
                <a:lnTo>
                  <a:pt x="249620" y="276533"/>
                </a:lnTo>
                <a:lnTo>
                  <a:pt x="248963" y="280874"/>
                </a:lnTo>
                <a:lnTo>
                  <a:pt x="247256" y="285038"/>
                </a:lnTo>
                <a:lnTo>
                  <a:pt x="241458" y="294778"/>
                </a:lnTo>
                <a:lnTo>
                  <a:pt x="233892" y="296110"/>
                </a:lnTo>
                <a:lnTo>
                  <a:pt x="228318" y="296465"/>
                </a:lnTo>
                <a:lnTo>
                  <a:pt x="222062" y="297972"/>
                </a:lnTo>
                <a:lnTo>
                  <a:pt x="215352" y="300246"/>
                </a:lnTo>
                <a:lnTo>
                  <a:pt x="208338" y="303033"/>
                </a:lnTo>
                <a:lnTo>
                  <a:pt x="199852" y="304890"/>
                </a:lnTo>
                <a:lnTo>
                  <a:pt x="190385" y="306129"/>
                </a:lnTo>
                <a:lnTo>
                  <a:pt x="180263" y="306954"/>
                </a:lnTo>
                <a:lnTo>
                  <a:pt x="170976" y="306234"/>
                </a:lnTo>
                <a:lnTo>
                  <a:pt x="162244" y="304485"/>
                </a:lnTo>
                <a:lnTo>
                  <a:pt x="153883" y="302048"/>
                </a:lnTo>
                <a:lnTo>
                  <a:pt x="145769" y="300424"/>
                </a:lnTo>
                <a:lnTo>
                  <a:pt x="137819" y="299341"/>
                </a:lnTo>
                <a:lnTo>
                  <a:pt x="129980" y="298619"/>
                </a:lnTo>
                <a:lnTo>
                  <a:pt x="123483" y="298138"/>
                </a:lnTo>
                <a:lnTo>
                  <a:pt x="117883" y="297817"/>
                </a:lnTo>
                <a:lnTo>
                  <a:pt x="112878" y="297603"/>
                </a:lnTo>
                <a:lnTo>
                  <a:pt x="100545" y="297365"/>
                </a:lnTo>
                <a:lnTo>
                  <a:pt x="93700" y="297302"/>
                </a:lnTo>
                <a:lnTo>
                  <a:pt x="87867" y="295990"/>
                </a:lnTo>
                <a:lnTo>
                  <a:pt x="82708" y="293845"/>
                </a:lnTo>
                <a:lnTo>
                  <a:pt x="77999" y="291145"/>
                </a:lnTo>
                <a:lnTo>
                  <a:pt x="73590" y="289345"/>
                </a:lnTo>
                <a:lnTo>
                  <a:pt x="69380" y="288146"/>
                </a:lnTo>
                <a:lnTo>
                  <a:pt x="65303" y="287346"/>
                </a:lnTo>
                <a:lnTo>
                  <a:pt x="61316" y="286812"/>
                </a:lnTo>
                <a:lnTo>
                  <a:pt x="57387" y="286456"/>
                </a:lnTo>
                <a:lnTo>
                  <a:pt x="53498" y="286220"/>
                </a:lnTo>
                <a:lnTo>
                  <a:pt x="42404" y="285956"/>
                </a:lnTo>
                <a:lnTo>
                  <a:pt x="22861" y="2857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46"/>
          <p:cNvSpPr/>
          <p:nvPr/>
        </p:nvSpPr>
        <p:spPr>
          <a:xfrm>
            <a:off x="2777489" y="5314950"/>
            <a:ext cx="777241" cy="102870"/>
          </a:xfrm>
          <a:custGeom>
            <a:avLst/>
            <a:gdLst/>
            <a:ahLst/>
            <a:cxnLst/>
            <a:rect l="0" t="0" r="0" b="0"/>
            <a:pathLst>
              <a:path w="777241" h="102870">
                <a:moveTo>
                  <a:pt x="0" y="0"/>
                </a:moveTo>
                <a:lnTo>
                  <a:pt x="18204" y="6067"/>
                </a:lnTo>
                <a:lnTo>
                  <a:pt x="37301" y="9046"/>
                </a:lnTo>
                <a:lnTo>
                  <a:pt x="57218" y="10370"/>
                </a:lnTo>
                <a:lnTo>
                  <a:pt x="74537" y="10959"/>
                </a:lnTo>
                <a:lnTo>
                  <a:pt x="82712" y="12386"/>
                </a:lnTo>
                <a:lnTo>
                  <a:pt x="90701" y="14607"/>
                </a:lnTo>
                <a:lnTo>
                  <a:pt x="98568" y="17358"/>
                </a:lnTo>
                <a:lnTo>
                  <a:pt x="114081" y="20414"/>
                </a:lnTo>
                <a:lnTo>
                  <a:pt x="137096" y="22135"/>
                </a:lnTo>
                <a:lnTo>
                  <a:pt x="144737" y="22376"/>
                </a:lnTo>
                <a:lnTo>
                  <a:pt x="152372" y="23807"/>
                </a:lnTo>
                <a:lnTo>
                  <a:pt x="160001" y="26032"/>
                </a:lnTo>
                <a:lnTo>
                  <a:pt x="167628" y="28784"/>
                </a:lnTo>
                <a:lnTo>
                  <a:pt x="182875" y="31843"/>
                </a:lnTo>
                <a:lnTo>
                  <a:pt x="205739" y="33565"/>
                </a:lnTo>
                <a:lnTo>
                  <a:pt x="222250" y="35237"/>
                </a:lnTo>
                <a:lnTo>
                  <a:pt x="231987" y="37461"/>
                </a:lnTo>
                <a:lnTo>
                  <a:pt x="242288" y="40214"/>
                </a:lnTo>
                <a:lnTo>
                  <a:pt x="260507" y="43273"/>
                </a:lnTo>
                <a:lnTo>
                  <a:pt x="277071" y="44632"/>
                </a:lnTo>
                <a:lnTo>
                  <a:pt x="292899" y="45236"/>
                </a:lnTo>
                <a:lnTo>
                  <a:pt x="331613" y="45624"/>
                </a:lnTo>
                <a:lnTo>
                  <a:pt x="348890" y="45677"/>
                </a:lnTo>
                <a:lnTo>
                  <a:pt x="358324" y="46961"/>
                </a:lnTo>
                <a:lnTo>
                  <a:pt x="368423" y="49088"/>
                </a:lnTo>
                <a:lnTo>
                  <a:pt x="378965" y="51775"/>
                </a:lnTo>
                <a:lnTo>
                  <a:pt x="397453" y="54760"/>
                </a:lnTo>
                <a:lnTo>
                  <a:pt x="415406" y="56088"/>
                </a:lnTo>
                <a:lnTo>
                  <a:pt x="436085" y="56678"/>
                </a:lnTo>
                <a:lnTo>
                  <a:pt x="482674" y="57087"/>
                </a:lnTo>
                <a:lnTo>
                  <a:pt x="544314" y="57146"/>
                </a:lnTo>
                <a:lnTo>
                  <a:pt x="552106" y="58417"/>
                </a:lnTo>
                <a:lnTo>
                  <a:pt x="559841" y="60535"/>
                </a:lnTo>
                <a:lnTo>
                  <a:pt x="567538" y="63216"/>
                </a:lnTo>
                <a:lnTo>
                  <a:pt x="589636" y="66196"/>
                </a:lnTo>
                <a:lnTo>
                  <a:pt x="602641" y="66990"/>
                </a:lnTo>
                <a:lnTo>
                  <a:pt x="630637" y="67873"/>
                </a:lnTo>
                <a:lnTo>
                  <a:pt x="645215" y="68109"/>
                </a:lnTo>
                <a:lnTo>
                  <a:pt x="657474" y="69536"/>
                </a:lnTo>
                <a:lnTo>
                  <a:pt x="668186" y="71757"/>
                </a:lnTo>
                <a:lnTo>
                  <a:pt x="677867" y="74508"/>
                </a:lnTo>
                <a:lnTo>
                  <a:pt x="695398" y="77564"/>
                </a:lnTo>
                <a:lnTo>
                  <a:pt x="712926" y="80193"/>
                </a:lnTo>
                <a:lnTo>
                  <a:pt x="722934" y="82672"/>
                </a:lnTo>
                <a:lnTo>
                  <a:pt x="733416" y="85594"/>
                </a:lnTo>
                <a:lnTo>
                  <a:pt x="741674" y="87543"/>
                </a:lnTo>
                <a:lnTo>
                  <a:pt x="754237" y="89708"/>
                </a:lnTo>
                <a:lnTo>
                  <a:pt x="759365" y="91555"/>
                </a:lnTo>
                <a:lnTo>
                  <a:pt x="764053" y="94057"/>
                </a:lnTo>
                <a:lnTo>
                  <a:pt x="777240" y="1028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47"/>
          <p:cNvSpPr/>
          <p:nvPr/>
        </p:nvSpPr>
        <p:spPr>
          <a:xfrm>
            <a:off x="3108960" y="5440679"/>
            <a:ext cx="377191" cy="377191"/>
          </a:xfrm>
          <a:custGeom>
            <a:avLst/>
            <a:gdLst/>
            <a:ahLst/>
            <a:cxnLst/>
            <a:rect l="0" t="0" r="0" b="0"/>
            <a:pathLst>
              <a:path w="377191" h="377191">
                <a:moveTo>
                  <a:pt x="0" y="0"/>
                </a:moveTo>
                <a:lnTo>
                  <a:pt x="15909" y="15909"/>
                </a:lnTo>
                <a:lnTo>
                  <a:pt x="23157" y="26545"/>
                </a:lnTo>
                <a:lnTo>
                  <a:pt x="26868" y="32937"/>
                </a:lnTo>
                <a:lnTo>
                  <a:pt x="34422" y="42278"/>
                </a:lnTo>
                <a:lnTo>
                  <a:pt x="44538" y="53586"/>
                </a:lnTo>
                <a:lnTo>
                  <a:pt x="56362" y="66203"/>
                </a:lnTo>
                <a:lnTo>
                  <a:pt x="65514" y="77156"/>
                </a:lnTo>
                <a:lnTo>
                  <a:pt x="72886" y="86997"/>
                </a:lnTo>
                <a:lnTo>
                  <a:pt x="79070" y="96098"/>
                </a:lnTo>
                <a:lnTo>
                  <a:pt x="85734" y="103436"/>
                </a:lnTo>
                <a:lnTo>
                  <a:pt x="92716" y="109597"/>
                </a:lnTo>
                <a:lnTo>
                  <a:pt x="99910" y="114975"/>
                </a:lnTo>
                <a:lnTo>
                  <a:pt x="105977" y="121100"/>
                </a:lnTo>
                <a:lnTo>
                  <a:pt x="111291" y="127724"/>
                </a:lnTo>
                <a:lnTo>
                  <a:pt x="116104" y="134679"/>
                </a:lnTo>
                <a:lnTo>
                  <a:pt x="121852" y="141856"/>
                </a:lnTo>
                <a:lnTo>
                  <a:pt x="128225" y="149181"/>
                </a:lnTo>
                <a:lnTo>
                  <a:pt x="135013" y="156604"/>
                </a:lnTo>
                <a:lnTo>
                  <a:pt x="140809" y="164093"/>
                </a:lnTo>
                <a:lnTo>
                  <a:pt x="145942" y="171626"/>
                </a:lnTo>
                <a:lnTo>
                  <a:pt x="150635" y="179187"/>
                </a:lnTo>
                <a:lnTo>
                  <a:pt x="158843" y="188038"/>
                </a:lnTo>
                <a:lnTo>
                  <a:pt x="169395" y="197749"/>
                </a:lnTo>
                <a:lnTo>
                  <a:pt x="181510" y="208033"/>
                </a:lnTo>
                <a:lnTo>
                  <a:pt x="190857" y="217429"/>
                </a:lnTo>
                <a:lnTo>
                  <a:pt x="198357" y="226233"/>
                </a:lnTo>
                <a:lnTo>
                  <a:pt x="204628" y="234642"/>
                </a:lnTo>
                <a:lnTo>
                  <a:pt x="212619" y="244058"/>
                </a:lnTo>
                <a:lnTo>
                  <a:pt x="221756" y="254145"/>
                </a:lnTo>
                <a:lnTo>
                  <a:pt x="246045" y="279773"/>
                </a:lnTo>
                <a:lnTo>
                  <a:pt x="285507" y="319723"/>
                </a:lnTo>
                <a:lnTo>
                  <a:pt x="311384" y="345665"/>
                </a:lnTo>
                <a:lnTo>
                  <a:pt x="322966" y="353866"/>
                </a:lnTo>
                <a:lnTo>
                  <a:pt x="329611" y="357831"/>
                </a:lnTo>
                <a:lnTo>
                  <a:pt x="336580" y="361744"/>
                </a:lnTo>
                <a:lnTo>
                  <a:pt x="359243" y="373763"/>
                </a:lnTo>
                <a:lnTo>
                  <a:pt x="377190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48"/>
          <p:cNvSpPr/>
          <p:nvPr/>
        </p:nvSpPr>
        <p:spPr>
          <a:xfrm>
            <a:off x="3017520" y="5532119"/>
            <a:ext cx="354331" cy="251461"/>
          </a:xfrm>
          <a:custGeom>
            <a:avLst/>
            <a:gdLst/>
            <a:ahLst/>
            <a:cxnLst/>
            <a:rect l="0" t="0" r="0" b="0"/>
            <a:pathLst>
              <a:path w="354331" h="251461">
                <a:moveTo>
                  <a:pt x="354330" y="0"/>
                </a:moveTo>
                <a:lnTo>
                  <a:pt x="348262" y="6068"/>
                </a:lnTo>
                <a:lnTo>
                  <a:pt x="345204" y="7856"/>
                </a:lnTo>
                <a:lnTo>
                  <a:pt x="338421" y="9841"/>
                </a:lnTo>
                <a:lnTo>
                  <a:pt x="332294" y="14181"/>
                </a:lnTo>
                <a:lnTo>
                  <a:pt x="324399" y="20884"/>
                </a:lnTo>
                <a:lnTo>
                  <a:pt x="315326" y="29163"/>
                </a:lnTo>
                <a:lnTo>
                  <a:pt x="288311" y="51908"/>
                </a:lnTo>
                <a:lnTo>
                  <a:pt x="272217" y="65086"/>
                </a:lnTo>
                <a:lnTo>
                  <a:pt x="258948" y="76411"/>
                </a:lnTo>
                <a:lnTo>
                  <a:pt x="247562" y="86500"/>
                </a:lnTo>
                <a:lnTo>
                  <a:pt x="237431" y="95767"/>
                </a:lnTo>
                <a:lnTo>
                  <a:pt x="228137" y="103215"/>
                </a:lnTo>
                <a:lnTo>
                  <a:pt x="219401" y="109450"/>
                </a:lnTo>
                <a:lnTo>
                  <a:pt x="211037" y="114877"/>
                </a:lnTo>
                <a:lnTo>
                  <a:pt x="168927" y="140718"/>
                </a:lnTo>
                <a:lnTo>
                  <a:pt x="157068" y="148422"/>
                </a:lnTo>
                <a:lnTo>
                  <a:pt x="147892" y="154828"/>
                </a:lnTo>
                <a:lnTo>
                  <a:pt x="140504" y="160369"/>
                </a:lnTo>
                <a:lnTo>
                  <a:pt x="133040" y="165333"/>
                </a:lnTo>
                <a:lnTo>
                  <a:pt x="125523" y="169912"/>
                </a:lnTo>
                <a:lnTo>
                  <a:pt x="117971" y="174235"/>
                </a:lnTo>
                <a:lnTo>
                  <a:pt x="96035" y="185811"/>
                </a:lnTo>
                <a:lnTo>
                  <a:pt x="83073" y="192454"/>
                </a:lnTo>
                <a:lnTo>
                  <a:pt x="73162" y="198153"/>
                </a:lnTo>
                <a:lnTo>
                  <a:pt x="65285" y="203222"/>
                </a:lnTo>
                <a:lnTo>
                  <a:pt x="58763" y="207872"/>
                </a:lnTo>
                <a:lnTo>
                  <a:pt x="51875" y="213511"/>
                </a:lnTo>
                <a:lnTo>
                  <a:pt x="44743" y="219811"/>
                </a:lnTo>
                <a:lnTo>
                  <a:pt x="37449" y="226551"/>
                </a:lnTo>
                <a:lnTo>
                  <a:pt x="31315" y="231044"/>
                </a:lnTo>
                <a:lnTo>
                  <a:pt x="21114" y="236037"/>
                </a:lnTo>
                <a:lnTo>
                  <a:pt x="17886" y="238638"/>
                </a:lnTo>
                <a:lnTo>
                  <a:pt x="15734" y="241642"/>
                </a:lnTo>
                <a:lnTo>
                  <a:pt x="0" y="2514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49"/>
          <p:cNvSpPr/>
          <p:nvPr/>
        </p:nvSpPr>
        <p:spPr>
          <a:xfrm>
            <a:off x="4537709" y="5132069"/>
            <a:ext cx="205742" cy="411482"/>
          </a:xfrm>
          <a:custGeom>
            <a:avLst/>
            <a:gdLst/>
            <a:ahLst/>
            <a:cxnLst/>
            <a:rect l="0" t="0" r="0" b="0"/>
            <a:pathLst>
              <a:path w="205742" h="411482">
                <a:moveTo>
                  <a:pt x="0" y="0"/>
                </a:moveTo>
                <a:lnTo>
                  <a:pt x="48001" y="96001"/>
                </a:lnTo>
                <a:lnTo>
                  <a:pt x="52320" y="103370"/>
                </a:lnTo>
                <a:lnTo>
                  <a:pt x="56471" y="109554"/>
                </a:lnTo>
                <a:lnTo>
                  <a:pt x="60507" y="114946"/>
                </a:lnTo>
                <a:lnTo>
                  <a:pt x="64468" y="121081"/>
                </a:lnTo>
                <a:lnTo>
                  <a:pt x="68379" y="127711"/>
                </a:lnTo>
                <a:lnTo>
                  <a:pt x="72256" y="134671"/>
                </a:lnTo>
                <a:lnTo>
                  <a:pt x="74841" y="141850"/>
                </a:lnTo>
                <a:lnTo>
                  <a:pt x="76564" y="149178"/>
                </a:lnTo>
                <a:lnTo>
                  <a:pt x="77713" y="156601"/>
                </a:lnTo>
                <a:lnTo>
                  <a:pt x="79749" y="164091"/>
                </a:lnTo>
                <a:lnTo>
                  <a:pt x="82376" y="171625"/>
                </a:lnTo>
                <a:lnTo>
                  <a:pt x="85397" y="179186"/>
                </a:lnTo>
                <a:lnTo>
                  <a:pt x="102301" y="214682"/>
                </a:lnTo>
                <a:lnTo>
                  <a:pt x="113921" y="238371"/>
                </a:lnTo>
                <a:lnTo>
                  <a:pt x="124207" y="257974"/>
                </a:lnTo>
                <a:lnTo>
                  <a:pt x="133605" y="274853"/>
                </a:lnTo>
                <a:lnTo>
                  <a:pt x="142411" y="289915"/>
                </a:lnTo>
                <a:lnTo>
                  <a:pt x="148280" y="302497"/>
                </a:lnTo>
                <a:lnTo>
                  <a:pt x="152194" y="313425"/>
                </a:lnTo>
                <a:lnTo>
                  <a:pt x="154803" y="323250"/>
                </a:lnTo>
                <a:lnTo>
                  <a:pt x="157812" y="331070"/>
                </a:lnTo>
                <a:lnTo>
                  <a:pt x="161088" y="337554"/>
                </a:lnTo>
                <a:lnTo>
                  <a:pt x="164542" y="343146"/>
                </a:lnTo>
                <a:lnTo>
                  <a:pt x="168115" y="349414"/>
                </a:lnTo>
                <a:lnTo>
                  <a:pt x="175471" y="363152"/>
                </a:lnTo>
                <a:lnTo>
                  <a:pt x="179211" y="369102"/>
                </a:lnTo>
                <a:lnTo>
                  <a:pt x="182974" y="374338"/>
                </a:lnTo>
                <a:lnTo>
                  <a:pt x="186753" y="379099"/>
                </a:lnTo>
                <a:lnTo>
                  <a:pt x="190952" y="387775"/>
                </a:lnTo>
                <a:lnTo>
                  <a:pt x="193315" y="399800"/>
                </a:lnTo>
                <a:lnTo>
                  <a:pt x="193647" y="403693"/>
                </a:lnTo>
                <a:lnTo>
                  <a:pt x="195138" y="406289"/>
                </a:lnTo>
                <a:lnTo>
                  <a:pt x="197402" y="408019"/>
                </a:lnTo>
                <a:lnTo>
                  <a:pt x="205741" y="4114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50"/>
          <p:cNvSpPr/>
          <p:nvPr/>
        </p:nvSpPr>
        <p:spPr>
          <a:xfrm>
            <a:off x="4528740" y="5120639"/>
            <a:ext cx="203281" cy="434341"/>
          </a:xfrm>
          <a:custGeom>
            <a:avLst/>
            <a:gdLst/>
            <a:ahLst/>
            <a:cxnLst/>
            <a:rect l="0" t="0" r="0" b="0"/>
            <a:pathLst>
              <a:path w="203281" h="434341">
                <a:moveTo>
                  <a:pt x="203280" y="0"/>
                </a:moveTo>
                <a:lnTo>
                  <a:pt x="197212" y="6069"/>
                </a:lnTo>
                <a:lnTo>
                  <a:pt x="195424" y="9126"/>
                </a:lnTo>
                <a:lnTo>
                  <a:pt x="193438" y="15909"/>
                </a:lnTo>
                <a:lnTo>
                  <a:pt x="192320" y="26869"/>
                </a:lnTo>
                <a:lnTo>
                  <a:pt x="190894" y="30612"/>
                </a:lnTo>
                <a:lnTo>
                  <a:pt x="185921" y="38159"/>
                </a:lnTo>
                <a:lnTo>
                  <a:pt x="182865" y="45747"/>
                </a:lnTo>
                <a:lnTo>
                  <a:pt x="180236" y="54622"/>
                </a:lnTo>
                <a:lnTo>
                  <a:pt x="174834" y="67033"/>
                </a:lnTo>
                <a:lnTo>
                  <a:pt x="168201" y="81016"/>
                </a:lnTo>
                <a:lnTo>
                  <a:pt x="164654" y="88301"/>
                </a:lnTo>
                <a:lnTo>
                  <a:pt x="159749" y="99507"/>
                </a:lnTo>
                <a:lnTo>
                  <a:pt x="141981" y="141809"/>
                </a:lnTo>
                <a:lnTo>
                  <a:pt x="132432" y="162933"/>
                </a:lnTo>
                <a:lnTo>
                  <a:pt x="113849" y="201241"/>
                </a:lnTo>
                <a:lnTo>
                  <a:pt x="106829" y="216711"/>
                </a:lnTo>
                <a:lnTo>
                  <a:pt x="80699" y="277005"/>
                </a:lnTo>
                <a:lnTo>
                  <a:pt x="70059" y="299643"/>
                </a:lnTo>
                <a:lnTo>
                  <a:pt x="56864" y="326638"/>
                </a:lnTo>
                <a:lnTo>
                  <a:pt x="49789" y="338409"/>
                </a:lnTo>
                <a:lnTo>
                  <a:pt x="42532" y="348796"/>
                </a:lnTo>
                <a:lnTo>
                  <a:pt x="35155" y="358261"/>
                </a:lnTo>
                <a:lnTo>
                  <a:pt x="30237" y="365841"/>
                </a:lnTo>
                <a:lnTo>
                  <a:pt x="24771" y="377650"/>
                </a:lnTo>
                <a:lnTo>
                  <a:pt x="18956" y="387131"/>
                </a:lnTo>
                <a:lnTo>
                  <a:pt x="15627" y="391438"/>
                </a:lnTo>
                <a:lnTo>
                  <a:pt x="13408" y="396849"/>
                </a:lnTo>
                <a:lnTo>
                  <a:pt x="10942" y="409634"/>
                </a:lnTo>
                <a:lnTo>
                  <a:pt x="9554" y="418977"/>
                </a:lnTo>
                <a:lnTo>
                  <a:pt x="8089" y="420288"/>
                </a:lnTo>
                <a:lnTo>
                  <a:pt x="5843" y="421162"/>
                </a:lnTo>
                <a:lnTo>
                  <a:pt x="3075" y="421745"/>
                </a:lnTo>
                <a:lnTo>
                  <a:pt x="1230" y="423403"/>
                </a:lnTo>
                <a:lnTo>
                  <a:pt x="0" y="425779"/>
                </a:lnTo>
                <a:lnTo>
                  <a:pt x="8969" y="4343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51"/>
          <p:cNvSpPr/>
          <p:nvPr/>
        </p:nvSpPr>
        <p:spPr>
          <a:xfrm>
            <a:off x="4789170" y="4973327"/>
            <a:ext cx="331471" cy="238752"/>
          </a:xfrm>
          <a:custGeom>
            <a:avLst/>
            <a:gdLst/>
            <a:ahLst/>
            <a:cxnLst/>
            <a:rect l="0" t="0" r="0" b="0"/>
            <a:pathLst>
              <a:path w="331471" h="238752">
                <a:moveTo>
                  <a:pt x="0" y="101592"/>
                </a:moveTo>
                <a:lnTo>
                  <a:pt x="6067" y="83389"/>
                </a:lnTo>
                <a:lnTo>
                  <a:pt x="9125" y="78027"/>
                </a:lnTo>
                <a:lnTo>
                  <a:pt x="12433" y="74452"/>
                </a:lnTo>
                <a:lnTo>
                  <a:pt x="19496" y="69210"/>
                </a:lnTo>
                <a:lnTo>
                  <a:pt x="26868" y="62647"/>
                </a:lnTo>
                <a:lnTo>
                  <a:pt x="34378" y="55497"/>
                </a:lnTo>
                <a:lnTo>
                  <a:pt x="55615" y="34490"/>
                </a:lnTo>
                <a:lnTo>
                  <a:pt x="65016" y="27647"/>
                </a:lnTo>
                <a:lnTo>
                  <a:pt x="76364" y="20546"/>
                </a:lnTo>
                <a:lnTo>
                  <a:pt x="89009" y="13272"/>
                </a:lnTo>
                <a:lnTo>
                  <a:pt x="98709" y="8422"/>
                </a:lnTo>
                <a:lnTo>
                  <a:pt x="106446" y="5189"/>
                </a:lnTo>
                <a:lnTo>
                  <a:pt x="112874" y="3033"/>
                </a:lnTo>
                <a:lnTo>
                  <a:pt x="118429" y="1596"/>
                </a:lnTo>
                <a:lnTo>
                  <a:pt x="127988" y="0"/>
                </a:lnTo>
                <a:lnTo>
                  <a:pt x="133585" y="844"/>
                </a:lnTo>
                <a:lnTo>
                  <a:pt x="139857" y="2677"/>
                </a:lnTo>
                <a:lnTo>
                  <a:pt x="146577" y="5169"/>
                </a:lnTo>
                <a:lnTo>
                  <a:pt x="152328" y="6830"/>
                </a:lnTo>
                <a:lnTo>
                  <a:pt x="162105" y="8676"/>
                </a:lnTo>
                <a:lnTo>
                  <a:pt x="170683" y="12883"/>
                </a:lnTo>
                <a:lnTo>
                  <a:pt x="178729" y="18986"/>
                </a:lnTo>
                <a:lnTo>
                  <a:pt x="186538" y="25932"/>
                </a:lnTo>
                <a:lnTo>
                  <a:pt x="189128" y="29562"/>
                </a:lnTo>
                <a:lnTo>
                  <a:pt x="192007" y="36982"/>
                </a:lnTo>
                <a:lnTo>
                  <a:pt x="192775" y="40739"/>
                </a:lnTo>
                <a:lnTo>
                  <a:pt x="193286" y="44514"/>
                </a:lnTo>
                <a:lnTo>
                  <a:pt x="193628" y="48300"/>
                </a:lnTo>
                <a:lnTo>
                  <a:pt x="193855" y="52094"/>
                </a:lnTo>
                <a:lnTo>
                  <a:pt x="194107" y="59696"/>
                </a:lnTo>
                <a:lnTo>
                  <a:pt x="194249" y="83252"/>
                </a:lnTo>
                <a:lnTo>
                  <a:pt x="193000" y="91906"/>
                </a:lnTo>
                <a:lnTo>
                  <a:pt x="190896" y="100214"/>
                </a:lnTo>
                <a:lnTo>
                  <a:pt x="188224" y="108294"/>
                </a:lnTo>
                <a:lnTo>
                  <a:pt x="185173" y="114950"/>
                </a:lnTo>
                <a:lnTo>
                  <a:pt x="181868" y="120658"/>
                </a:lnTo>
                <a:lnTo>
                  <a:pt x="178395" y="125733"/>
                </a:lnTo>
                <a:lnTo>
                  <a:pt x="174810" y="131656"/>
                </a:lnTo>
                <a:lnTo>
                  <a:pt x="171150" y="138145"/>
                </a:lnTo>
                <a:lnTo>
                  <a:pt x="167440" y="145010"/>
                </a:lnTo>
                <a:lnTo>
                  <a:pt x="163696" y="150858"/>
                </a:lnTo>
                <a:lnTo>
                  <a:pt x="159931" y="156026"/>
                </a:lnTo>
                <a:lnTo>
                  <a:pt x="156151" y="160741"/>
                </a:lnTo>
                <a:lnTo>
                  <a:pt x="149820" y="167695"/>
                </a:lnTo>
                <a:lnTo>
                  <a:pt x="132627" y="185582"/>
                </a:lnTo>
                <a:lnTo>
                  <a:pt x="125247" y="191875"/>
                </a:lnTo>
                <a:lnTo>
                  <a:pt x="119058" y="196071"/>
                </a:lnTo>
                <a:lnTo>
                  <a:pt x="113662" y="198868"/>
                </a:lnTo>
                <a:lnTo>
                  <a:pt x="107524" y="203273"/>
                </a:lnTo>
                <a:lnTo>
                  <a:pt x="100893" y="208749"/>
                </a:lnTo>
                <a:lnTo>
                  <a:pt x="93932" y="214940"/>
                </a:lnTo>
                <a:lnTo>
                  <a:pt x="88021" y="219068"/>
                </a:lnTo>
                <a:lnTo>
                  <a:pt x="78067" y="223653"/>
                </a:lnTo>
                <a:lnTo>
                  <a:pt x="74905" y="226147"/>
                </a:lnTo>
                <a:lnTo>
                  <a:pt x="72796" y="229079"/>
                </a:lnTo>
                <a:lnTo>
                  <a:pt x="71391" y="232303"/>
                </a:lnTo>
                <a:lnTo>
                  <a:pt x="69184" y="234453"/>
                </a:lnTo>
                <a:lnTo>
                  <a:pt x="66442" y="235886"/>
                </a:lnTo>
                <a:lnTo>
                  <a:pt x="58985" y="238187"/>
                </a:lnTo>
                <a:lnTo>
                  <a:pt x="51192" y="238501"/>
                </a:lnTo>
                <a:lnTo>
                  <a:pt x="42685" y="238678"/>
                </a:lnTo>
                <a:lnTo>
                  <a:pt x="51610" y="238748"/>
                </a:lnTo>
                <a:lnTo>
                  <a:pt x="61576" y="238751"/>
                </a:lnTo>
                <a:lnTo>
                  <a:pt x="65180" y="237482"/>
                </a:lnTo>
                <a:lnTo>
                  <a:pt x="72572" y="232684"/>
                </a:lnTo>
                <a:lnTo>
                  <a:pt x="80091" y="229705"/>
                </a:lnTo>
                <a:lnTo>
                  <a:pt x="88936" y="228382"/>
                </a:lnTo>
                <a:lnTo>
                  <a:pt x="94850" y="228029"/>
                </a:lnTo>
                <a:lnTo>
                  <a:pt x="101333" y="227793"/>
                </a:lnTo>
                <a:lnTo>
                  <a:pt x="257821" y="227364"/>
                </a:lnTo>
                <a:lnTo>
                  <a:pt x="276021" y="226080"/>
                </a:lnTo>
                <a:lnTo>
                  <a:pt x="289423" y="223954"/>
                </a:lnTo>
                <a:lnTo>
                  <a:pt x="310968" y="218281"/>
                </a:lnTo>
                <a:lnTo>
                  <a:pt x="331470" y="215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52"/>
          <p:cNvSpPr/>
          <p:nvPr/>
        </p:nvSpPr>
        <p:spPr>
          <a:xfrm>
            <a:off x="5337809" y="5178260"/>
            <a:ext cx="171451" cy="10960"/>
          </a:xfrm>
          <a:custGeom>
            <a:avLst/>
            <a:gdLst/>
            <a:ahLst/>
            <a:cxnLst/>
            <a:rect l="0" t="0" r="0" b="0"/>
            <a:pathLst>
              <a:path w="171451" h="10960">
                <a:moveTo>
                  <a:pt x="0" y="10959"/>
                </a:moveTo>
                <a:lnTo>
                  <a:pt x="37828" y="10959"/>
                </a:lnTo>
                <a:lnTo>
                  <a:pt x="42999" y="9690"/>
                </a:lnTo>
                <a:lnTo>
                  <a:pt x="48986" y="7573"/>
                </a:lnTo>
                <a:lnTo>
                  <a:pt x="55517" y="4892"/>
                </a:lnTo>
                <a:lnTo>
                  <a:pt x="62412" y="3104"/>
                </a:lnTo>
                <a:lnTo>
                  <a:pt x="69548" y="1912"/>
                </a:lnTo>
                <a:lnTo>
                  <a:pt x="76845" y="1118"/>
                </a:lnTo>
                <a:lnTo>
                  <a:pt x="84250" y="589"/>
                </a:lnTo>
                <a:lnTo>
                  <a:pt x="91727" y="236"/>
                </a:lnTo>
                <a:lnTo>
                  <a:pt x="99252" y="0"/>
                </a:lnTo>
                <a:lnTo>
                  <a:pt x="108078" y="1113"/>
                </a:lnTo>
                <a:lnTo>
                  <a:pt x="117772" y="3125"/>
                </a:lnTo>
                <a:lnTo>
                  <a:pt x="142503" y="9412"/>
                </a:lnTo>
                <a:lnTo>
                  <a:pt x="147072" y="9928"/>
                </a:lnTo>
                <a:lnTo>
                  <a:pt x="152658" y="10272"/>
                </a:lnTo>
                <a:lnTo>
                  <a:pt x="171450" y="109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53"/>
          <p:cNvSpPr/>
          <p:nvPr/>
        </p:nvSpPr>
        <p:spPr>
          <a:xfrm>
            <a:off x="5303520" y="5383529"/>
            <a:ext cx="217171" cy="11431"/>
          </a:xfrm>
          <a:custGeom>
            <a:avLst/>
            <a:gdLst/>
            <a:ahLst/>
            <a:cxnLst/>
            <a:rect l="0" t="0" r="0" b="0"/>
            <a:pathLst>
              <a:path w="217171" h="11431">
                <a:moveTo>
                  <a:pt x="0" y="0"/>
                </a:moveTo>
                <a:lnTo>
                  <a:pt x="77963" y="0"/>
                </a:lnTo>
                <a:lnTo>
                  <a:pt x="84995" y="1271"/>
                </a:lnTo>
                <a:lnTo>
                  <a:pt x="92223" y="3387"/>
                </a:lnTo>
                <a:lnTo>
                  <a:pt x="99582" y="6068"/>
                </a:lnTo>
                <a:lnTo>
                  <a:pt x="105758" y="7855"/>
                </a:lnTo>
                <a:lnTo>
                  <a:pt x="111145" y="9047"/>
                </a:lnTo>
                <a:lnTo>
                  <a:pt x="116006" y="9842"/>
                </a:lnTo>
                <a:lnTo>
                  <a:pt x="124328" y="9101"/>
                </a:lnTo>
                <a:lnTo>
                  <a:pt x="134955" y="7338"/>
                </a:lnTo>
                <a:lnTo>
                  <a:pt x="164241" y="1450"/>
                </a:lnTo>
                <a:lnTo>
                  <a:pt x="171724" y="967"/>
                </a:lnTo>
                <a:lnTo>
                  <a:pt x="181792" y="645"/>
                </a:lnTo>
                <a:lnTo>
                  <a:pt x="217170" y="114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54"/>
          <p:cNvSpPr/>
          <p:nvPr/>
        </p:nvSpPr>
        <p:spPr>
          <a:xfrm>
            <a:off x="5646420" y="4949660"/>
            <a:ext cx="306050" cy="644623"/>
          </a:xfrm>
          <a:custGeom>
            <a:avLst/>
            <a:gdLst/>
            <a:ahLst/>
            <a:cxnLst/>
            <a:rect l="0" t="0" r="0" b="0"/>
            <a:pathLst>
              <a:path w="306050" h="644623">
                <a:moveTo>
                  <a:pt x="68580" y="10959"/>
                </a:moveTo>
                <a:lnTo>
                  <a:pt x="106836" y="10959"/>
                </a:lnTo>
                <a:lnTo>
                  <a:pt x="111864" y="9690"/>
                </a:lnTo>
                <a:lnTo>
                  <a:pt x="117756" y="7573"/>
                </a:lnTo>
                <a:lnTo>
                  <a:pt x="124224" y="4892"/>
                </a:lnTo>
                <a:lnTo>
                  <a:pt x="131076" y="3104"/>
                </a:lnTo>
                <a:lnTo>
                  <a:pt x="138184" y="1912"/>
                </a:lnTo>
                <a:lnTo>
                  <a:pt x="145462" y="1118"/>
                </a:lnTo>
                <a:lnTo>
                  <a:pt x="151585" y="589"/>
                </a:lnTo>
                <a:lnTo>
                  <a:pt x="156936" y="236"/>
                </a:lnTo>
                <a:lnTo>
                  <a:pt x="161774" y="0"/>
                </a:lnTo>
                <a:lnTo>
                  <a:pt x="166269" y="1113"/>
                </a:lnTo>
                <a:lnTo>
                  <a:pt x="174651" y="5737"/>
                </a:lnTo>
                <a:lnTo>
                  <a:pt x="179934" y="7478"/>
                </a:lnTo>
                <a:lnTo>
                  <a:pt x="185996" y="8638"/>
                </a:lnTo>
                <a:lnTo>
                  <a:pt x="192577" y="9412"/>
                </a:lnTo>
                <a:lnTo>
                  <a:pt x="196964" y="11198"/>
                </a:lnTo>
                <a:lnTo>
                  <a:pt x="199889" y="13659"/>
                </a:lnTo>
                <a:lnTo>
                  <a:pt x="207393" y="23189"/>
                </a:lnTo>
                <a:lnTo>
                  <a:pt x="210651" y="26733"/>
                </a:lnTo>
                <a:lnTo>
                  <a:pt x="212825" y="31635"/>
                </a:lnTo>
                <a:lnTo>
                  <a:pt x="215238" y="43855"/>
                </a:lnTo>
                <a:lnTo>
                  <a:pt x="216312" y="57753"/>
                </a:lnTo>
                <a:lnTo>
                  <a:pt x="216598" y="65015"/>
                </a:lnTo>
                <a:lnTo>
                  <a:pt x="213528" y="79857"/>
                </a:lnTo>
                <a:lnTo>
                  <a:pt x="207931" y="94921"/>
                </a:lnTo>
                <a:lnTo>
                  <a:pt x="201211" y="110082"/>
                </a:lnTo>
                <a:lnTo>
                  <a:pt x="193990" y="128674"/>
                </a:lnTo>
                <a:lnTo>
                  <a:pt x="190286" y="138966"/>
                </a:lnTo>
                <a:lnTo>
                  <a:pt x="181468" y="155987"/>
                </a:lnTo>
                <a:lnTo>
                  <a:pt x="169238" y="177494"/>
                </a:lnTo>
                <a:lnTo>
                  <a:pt x="154735" y="201993"/>
                </a:lnTo>
                <a:lnTo>
                  <a:pt x="143797" y="219595"/>
                </a:lnTo>
                <a:lnTo>
                  <a:pt x="135234" y="232600"/>
                </a:lnTo>
                <a:lnTo>
                  <a:pt x="128256" y="242540"/>
                </a:lnTo>
                <a:lnTo>
                  <a:pt x="121064" y="251706"/>
                </a:lnTo>
                <a:lnTo>
                  <a:pt x="113729" y="260358"/>
                </a:lnTo>
                <a:lnTo>
                  <a:pt x="100076" y="275473"/>
                </a:lnTo>
                <a:lnTo>
                  <a:pt x="89775" y="286425"/>
                </a:lnTo>
                <a:lnTo>
                  <a:pt x="85250" y="289853"/>
                </a:lnTo>
                <a:lnTo>
                  <a:pt x="76835" y="293662"/>
                </a:lnTo>
                <a:lnTo>
                  <a:pt x="71026" y="295807"/>
                </a:lnTo>
                <a:lnTo>
                  <a:pt x="70210" y="294838"/>
                </a:lnTo>
                <a:lnTo>
                  <a:pt x="69304" y="290374"/>
                </a:lnTo>
                <a:lnTo>
                  <a:pt x="70332" y="288676"/>
                </a:lnTo>
                <a:lnTo>
                  <a:pt x="72289" y="287544"/>
                </a:lnTo>
                <a:lnTo>
                  <a:pt x="77848" y="286286"/>
                </a:lnTo>
                <a:lnTo>
                  <a:pt x="84552" y="285727"/>
                </a:lnTo>
                <a:lnTo>
                  <a:pt x="89388" y="284308"/>
                </a:lnTo>
                <a:lnTo>
                  <a:pt x="95152" y="282091"/>
                </a:lnTo>
                <a:lnTo>
                  <a:pt x="101534" y="279344"/>
                </a:lnTo>
                <a:lnTo>
                  <a:pt x="108329" y="277513"/>
                </a:lnTo>
                <a:lnTo>
                  <a:pt x="115399" y="276291"/>
                </a:lnTo>
                <a:lnTo>
                  <a:pt x="122653" y="275477"/>
                </a:lnTo>
                <a:lnTo>
                  <a:pt x="130028" y="274935"/>
                </a:lnTo>
                <a:lnTo>
                  <a:pt x="137486" y="274573"/>
                </a:lnTo>
                <a:lnTo>
                  <a:pt x="156730" y="274064"/>
                </a:lnTo>
                <a:lnTo>
                  <a:pt x="192813" y="273892"/>
                </a:lnTo>
                <a:lnTo>
                  <a:pt x="203472" y="275148"/>
                </a:lnTo>
                <a:lnTo>
                  <a:pt x="213118" y="277255"/>
                </a:lnTo>
                <a:lnTo>
                  <a:pt x="222088" y="279930"/>
                </a:lnTo>
                <a:lnTo>
                  <a:pt x="229339" y="282983"/>
                </a:lnTo>
                <a:lnTo>
                  <a:pt x="235443" y="286289"/>
                </a:lnTo>
                <a:lnTo>
                  <a:pt x="240781" y="289762"/>
                </a:lnTo>
                <a:lnTo>
                  <a:pt x="248151" y="295888"/>
                </a:lnTo>
                <a:lnTo>
                  <a:pt x="256874" y="303782"/>
                </a:lnTo>
                <a:lnTo>
                  <a:pt x="266499" y="312854"/>
                </a:lnTo>
                <a:lnTo>
                  <a:pt x="274186" y="321443"/>
                </a:lnTo>
                <a:lnTo>
                  <a:pt x="280581" y="329708"/>
                </a:lnTo>
                <a:lnTo>
                  <a:pt x="286114" y="337759"/>
                </a:lnTo>
                <a:lnTo>
                  <a:pt x="295648" y="353477"/>
                </a:lnTo>
                <a:lnTo>
                  <a:pt x="299968" y="361224"/>
                </a:lnTo>
                <a:lnTo>
                  <a:pt x="304769" y="379992"/>
                </a:lnTo>
                <a:lnTo>
                  <a:pt x="306049" y="390332"/>
                </a:lnTo>
                <a:lnTo>
                  <a:pt x="304085" y="408593"/>
                </a:lnTo>
                <a:lnTo>
                  <a:pt x="300248" y="426445"/>
                </a:lnTo>
                <a:lnTo>
                  <a:pt x="299225" y="436540"/>
                </a:lnTo>
                <a:lnTo>
                  <a:pt x="296819" y="456646"/>
                </a:lnTo>
                <a:lnTo>
                  <a:pt x="291516" y="474049"/>
                </a:lnTo>
                <a:lnTo>
                  <a:pt x="281391" y="504195"/>
                </a:lnTo>
                <a:lnTo>
                  <a:pt x="276493" y="513773"/>
                </a:lnTo>
                <a:lnTo>
                  <a:pt x="270689" y="522698"/>
                </a:lnTo>
                <a:lnTo>
                  <a:pt x="264279" y="531189"/>
                </a:lnTo>
                <a:lnTo>
                  <a:pt x="258736" y="539389"/>
                </a:lnTo>
                <a:lnTo>
                  <a:pt x="249190" y="555273"/>
                </a:lnTo>
                <a:lnTo>
                  <a:pt x="242327" y="564335"/>
                </a:lnTo>
                <a:lnTo>
                  <a:pt x="233941" y="574187"/>
                </a:lnTo>
                <a:lnTo>
                  <a:pt x="224541" y="584564"/>
                </a:lnTo>
                <a:lnTo>
                  <a:pt x="215734" y="592753"/>
                </a:lnTo>
                <a:lnTo>
                  <a:pt x="207323" y="599481"/>
                </a:lnTo>
                <a:lnTo>
                  <a:pt x="199174" y="605237"/>
                </a:lnTo>
                <a:lnTo>
                  <a:pt x="191203" y="610345"/>
                </a:lnTo>
                <a:lnTo>
                  <a:pt x="183348" y="615020"/>
                </a:lnTo>
                <a:lnTo>
                  <a:pt x="175572" y="619406"/>
                </a:lnTo>
                <a:lnTo>
                  <a:pt x="166578" y="623601"/>
                </a:lnTo>
                <a:lnTo>
                  <a:pt x="156772" y="627667"/>
                </a:lnTo>
                <a:lnTo>
                  <a:pt x="146424" y="631648"/>
                </a:lnTo>
                <a:lnTo>
                  <a:pt x="124768" y="639458"/>
                </a:lnTo>
                <a:lnTo>
                  <a:pt x="113658" y="643318"/>
                </a:lnTo>
                <a:lnTo>
                  <a:pt x="103712" y="644622"/>
                </a:lnTo>
                <a:lnTo>
                  <a:pt x="94541" y="644221"/>
                </a:lnTo>
                <a:lnTo>
                  <a:pt x="85887" y="642684"/>
                </a:lnTo>
                <a:lnTo>
                  <a:pt x="77578" y="641659"/>
                </a:lnTo>
                <a:lnTo>
                  <a:pt x="69498" y="640976"/>
                </a:lnTo>
                <a:lnTo>
                  <a:pt x="61572" y="640520"/>
                </a:lnTo>
                <a:lnTo>
                  <a:pt x="52478" y="637677"/>
                </a:lnTo>
                <a:lnTo>
                  <a:pt x="42605" y="633241"/>
                </a:lnTo>
                <a:lnTo>
                  <a:pt x="17588" y="620007"/>
                </a:lnTo>
                <a:lnTo>
                  <a:pt x="10780" y="618197"/>
                </a:lnTo>
                <a:lnTo>
                  <a:pt x="7186" y="617715"/>
                </a:lnTo>
                <a:lnTo>
                  <a:pt x="4791" y="616123"/>
                </a:lnTo>
                <a:lnTo>
                  <a:pt x="3194" y="613792"/>
                </a:lnTo>
                <a:lnTo>
                  <a:pt x="0" y="6053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55"/>
          <p:cNvSpPr/>
          <p:nvPr/>
        </p:nvSpPr>
        <p:spPr>
          <a:xfrm>
            <a:off x="6081097" y="4960619"/>
            <a:ext cx="261645" cy="480061"/>
          </a:xfrm>
          <a:custGeom>
            <a:avLst/>
            <a:gdLst/>
            <a:ahLst/>
            <a:cxnLst/>
            <a:rect l="0" t="0" r="0" b="0"/>
            <a:pathLst>
              <a:path w="261645" h="480061">
                <a:moveTo>
                  <a:pt x="79673" y="0"/>
                </a:moveTo>
                <a:lnTo>
                  <a:pt x="79673" y="6068"/>
                </a:lnTo>
                <a:lnTo>
                  <a:pt x="76286" y="15821"/>
                </a:lnTo>
                <a:lnTo>
                  <a:pt x="70548" y="27352"/>
                </a:lnTo>
                <a:lnTo>
                  <a:pt x="63763" y="36710"/>
                </a:lnTo>
                <a:lnTo>
                  <a:pt x="56515" y="45102"/>
                </a:lnTo>
                <a:lnTo>
                  <a:pt x="49060" y="54336"/>
                </a:lnTo>
                <a:lnTo>
                  <a:pt x="41514" y="66906"/>
                </a:lnTo>
                <a:lnTo>
                  <a:pt x="37723" y="75084"/>
                </a:lnTo>
                <a:lnTo>
                  <a:pt x="33927" y="84346"/>
                </a:lnTo>
                <a:lnTo>
                  <a:pt x="30125" y="94331"/>
                </a:lnTo>
                <a:lnTo>
                  <a:pt x="25051" y="109877"/>
                </a:lnTo>
                <a:lnTo>
                  <a:pt x="12640" y="150858"/>
                </a:lnTo>
                <a:lnTo>
                  <a:pt x="8314" y="170422"/>
                </a:lnTo>
                <a:lnTo>
                  <a:pt x="5430" y="188545"/>
                </a:lnTo>
                <a:lnTo>
                  <a:pt x="3508" y="205707"/>
                </a:lnTo>
                <a:lnTo>
                  <a:pt x="2226" y="227308"/>
                </a:lnTo>
                <a:lnTo>
                  <a:pt x="802" y="278403"/>
                </a:lnTo>
                <a:lnTo>
                  <a:pt x="0" y="327883"/>
                </a:lnTo>
                <a:lnTo>
                  <a:pt x="1158" y="339238"/>
                </a:lnTo>
                <a:lnTo>
                  <a:pt x="3199" y="349349"/>
                </a:lnTo>
                <a:lnTo>
                  <a:pt x="5830" y="358629"/>
                </a:lnTo>
                <a:lnTo>
                  <a:pt x="7584" y="367356"/>
                </a:lnTo>
                <a:lnTo>
                  <a:pt x="8754" y="375714"/>
                </a:lnTo>
                <a:lnTo>
                  <a:pt x="9533" y="383827"/>
                </a:lnTo>
                <a:lnTo>
                  <a:pt x="13786" y="396227"/>
                </a:lnTo>
                <a:lnTo>
                  <a:pt x="19910" y="408511"/>
                </a:lnTo>
                <a:lnTo>
                  <a:pt x="23321" y="417121"/>
                </a:lnTo>
                <a:lnTo>
                  <a:pt x="26865" y="426671"/>
                </a:lnTo>
                <a:lnTo>
                  <a:pt x="30497" y="433037"/>
                </a:lnTo>
                <a:lnTo>
                  <a:pt x="34189" y="437282"/>
                </a:lnTo>
                <a:lnTo>
                  <a:pt x="37920" y="440111"/>
                </a:lnTo>
                <a:lnTo>
                  <a:pt x="42948" y="443268"/>
                </a:lnTo>
                <a:lnTo>
                  <a:pt x="48839" y="446642"/>
                </a:lnTo>
                <a:lnTo>
                  <a:pt x="62159" y="453778"/>
                </a:lnTo>
                <a:lnTo>
                  <a:pt x="76546" y="461183"/>
                </a:lnTo>
                <a:lnTo>
                  <a:pt x="82668" y="463665"/>
                </a:lnTo>
                <a:lnTo>
                  <a:pt x="88020" y="465320"/>
                </a:lnTo>
                <a:lnTo>
                  <a:pt x="92857" y="466424"/>
                </a:lnTo>
                <a:lnTo>
                  <a:pt x="98622" y="465889"/>
                </a:lnTo>
                <a:lnTo>
                  <a:pt x="105006" y="464263"/>
                </a:lnTo>
                <a:lnTo>
                  <a:pt x="111801" y="461909"/>
                </a:lnTo>
                <a:lnTo>
                  <a:pt x="118872" y="459069"/>
                </a:lnTo>
                <a:lnTo>
                  <a:pt x="126125" y="455906"/>
                </a:lnTo>
                <a:lnTo>
                  <a:pt x="140958" y="449005"/>
                </a:lnTo>
                <a:lnTo>
                  <a:pt x="156017" y="441705"/>
                </a:lnTo>
                <a:lnTo>
                  <a:pt x="163589" y="436710"/>
                </a:lnTo>
                <a:lnTo>
                  <a:pt x="171177" y="430840"/>
                </a:lnTo>
                <a:lnTo>
                  <a:pt x="178775" y="424387"/>
                </a:lnTo>
                <a:lnTo>
                  <a:pt x="187651" y="417545"/>
                </a:lnTo>
                <a:lnTo>
                  <a:pt x="197378" y="410443"/>
                </a:lnTo>
                <a:lnTo>
                  <a:pt x="207673" y="403169"/>
                </a:lnTo>
                <a:lnTo>
                  <a:pt x="217076" y="395780"/>
                </a:lnTo>
                <a:lnTo>
                  <a:pt x="225885" y="388313"/>
                </a:lnTo>
                <a:lnTo>
                  <a:pt x="234298" y="380796"/>
                </a:lnTo>
                <a:lnTo>
                  <a:pt x="241176" y="373244"/>
                </a:lnTo>
                <a:lnTo>
                  <a:pt x="247031" y="365669"/>
                </a:lnTo>
                <a:lnTo>
                  <a:pt x="252205" y="358080"/>
                </a:lnTo>
                <a:lnTo>
                  <a:pt x="257954" y="346260"/>
                </a:lnTo>
                <a:lnTo>
                  <a:pt x="260508" y="335504"/>
                </a:lnTo>
                <a:lnTo>
                  <a:pt x="261644" y="322256"/>
                </a:lnTo>
                <a:lnTo>
                  <a:pt x="259407" y="316438"/>
                </a:lnTo>
                <a:lnTo>
                  <a:pt x="255375" y="311289"/>
                </a:lnTo>
                <a:lnTo>
                  <a:pt x="250148" y="306586"/>
                </a:lnTo>
                <a:lnTo>
                  <a:pt x="244122" y="303451"/>
                </a:lnTo>
                <a:lnTo>
                  <a:pt x="237566" y="301360"/>
                </a:lnTo>
                <a:lnTo>
                  <a:pt x="230654" y="299967"/>
                </a:lnTo>
                <a:lnTo>
                  <a:pt x="224778" y="299038"/>
                </a:lnTo>
                <a:lnTo>
                  <a:pt x="219590" y="298419"/>
                </a:lnTo>
                <a:lnTo>
                  <a:pt x="214860" y="298006"/>
                </a:lnTo>
                <a:lnTo>
                  <a:pt x="207898" y="299001"/>
                </a:lnTo>
                <a:lnTo>
                  <a:pt x="199446" y="300934"/>
                </a:lnTo>
                <a:lnTo>
                  <a:pt x="190002" y="303493"/>
                </a:lnTo>
                <a:lnTo>
                  <a:pt x="182435" y="306469"/>
                </a:lnTo>
                <a:lnTo>
                  <a:pt x="176121" y="309723"/>
                </a:lnTo>
                <a:lnTo>
                  <a:pt x="170641" y="313162"/>
                </a:lnTo>
                <a:lnTo>
                  <a:pt x="165718" y="316725"/>
                </a:lnTo>
                <a:lnTo>
                  <a:pt x="161166" y="320370"/>
                </a:lnTo>
                <a:lnTo>
                  <a:pt x="156862" y="324070"/>
                </a:lnTo>
                <a:lnTo>
                  <a:pt x="151452" y="327807"/>
                </a:lnTo>
                <a:lnTo>
                  <a:pt x="145306" y="331568"/>
                </a:lnTo>
                <a:lnTo>
                  <a:pt x="138668" y="335346"/>
                </a:lnTo>
                <a:lnTo>
                  <a:pt x="130433" y="342944"/>
                </a:lnTo>
                <a:lnTo>
                  <a:pt x="121133" y="353089"/>
                </a:lnTo>
                <a:lnTo>
                  <a:pt x="103179" y="374099"/>
                </a:lnTo>
                <a:lnTo>
                  <a:pt x="90966" y="387670"/>
                </a:lnTo>
                <a:lnTo>
                  <a:pt x="84662" y="396877"/>
                </a:lnTo>
                <a:lnTo>
                  <a:pt x="77918" y="408095"/>
                </a:lnTo>
                <a:lnTo>
                  <a:pt x="70884" y="420653"/>
                </a:lnTo>
                <a:lnTo>
                  <a:pt x="66193" y="431566"/>
                </a:lnTo>
                <a:lnTo>
                  <a:pt x="63066" y="441381"/>
                </a:lnTo>
                <a:lnTo>
                  <a:pt x="60981" y="450464"/>
                </a:lnTo>
                <a:lnTo>
                  <a:pt x="58665" y="463943"/>
                </a:lnTo>
                <a:lnTo>
                  <a:pt x="56812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56"/>
          <p:cNvSpPr/>
          <p:nvPr/>
        </p:nvSpPr>
        <p:spPr>
          <a:xfrm>
            <a:off x="4263390" y="4674869"/>
            <a:ext cx="571501" cy="925773"/>
          </a:xfrm>
          <a:custGeom>
            <a:avLst/>
            <a:gdLst/>
            <a:ahLst/>
            <a:cxnLst/>
            <a:rect l="0" t="0" r="0" b="0"/>
            <a:pathLst>
              <a:path w="571501" h="925773">
                <a:moveTo>
                  <a:pt x="0" y="777240"/>
                </a:moveTo>
                <a:lnTo>
                  <a:pt x="0" y="789376"/>
                </a:lnTo>
                <a:lnTo>
                  <a:pt x="1270" y="792951"/>
                </a:lnTo>
                <a:lnTo>
                  <a:pt x="3386" y="795334"/>
                </a:lnTo>
                <a:lnTo>
                  <a:pt x="9125" y="799252"/>
                </a:lnTo>
                <a:lnTo>
                  <a:pt x="15909" y="805227"/>
                </a:lnTo>
                <a:lnTo>
                  <a:pt x="18226" y="808598"/>
                </a:lnTo>
                <a:lnTo>
                  <a:pt x="20800" y="815730"/>
                </a:lnTo>
                <a:lnTo>
                  <a:pt x="22757" y="818141"/>
                </a:lnTo>
                <a:lnTo>
                  <a:pt x="25331" y="819747"/>
                </a:lnTo>
                <a:lnTo>
                  <a:pt x="28317" y="820818"/>
                </a:lnTo>
                <a:lnTo>
                  <a:pt x="30308" y="824072"/>
                </a:lnTo>
                <a:lnTo>
                  <a:pt x="34380" y="839518"/>
                </a:lnTo>
                <a:lnTo>
                  <a:pt x="39833" y="848522"/>
                </a:lnTo>
                <a:lnTo>
                  <a:pt x="56111" y="866800"/>
                </a:lnTo>
                <a:lnTo>
                  <a:pt x="70953" y="882235"/>
                </a:lnTo>
                <a:lnTo>
                  <a:pt x="95123" y="906632"/>
                </a:lnTo>
                <a:lnTo>
                  <a:pt x="97706" y="910492"/>
                </a:lnTo>
                <a:lnTo>
                  <a:pt x="100575" y="918167"/>
                </a:lnTo>
                <a:lnTo>
                  <a:pt x="102610" y="920721"/>
                </a:lnTo>
                <a:lnTo>
                  <a:pt x="105236" y="922424"/>
                </a:lnTo>
                <a:lnTo>
                  <a:pt x="112509" y="925158"/>
                </a:lnTo>
                <a:lnTo>
                  <a:pt x="123984" y="925772"/>
                </a:lnTo>
                <a:lnTo>
                  <a:pt x="124566" y="924521"/>
                </a:lnTo>
                <a:lnTo>
                  <a:pt x="125212" y="919745"/>
                </a:lnTo>
                <a:lnTo>
                  <a:pt x="122113" y="899843"/>
                </a:lnTo>
                <a:lnTo>
                  <a:pt x="116502" y="873640"/>
                </a:lnTo>
                <a:lnTo>
                  <a:pt x="109775" y="853528"/>
                </a:lnTo>
                <a:lnTo>
                  <a:pt x="104916" y="827925"/>
                </a:lnTo>
                <a:lnTo>
                  <a:pt x="100392" y="808657"/>
                </a:lnTo>
                <a:lnTo>
                  <a:pt x="90706" y="779776"/>
                </a:lnTo>
                <a:lnTo>
                  <a:pt x="84763" y="763127"/>
                </a:lnTo>
                <a:lnTo>
                  <a:pt x="80148" y="738204"/>
                </a:lnTo>
                <a:lnTo>
                  <a:pt x="74568" y="717981"/>
                </a:lnTo>
                <a:lnTo>
                  <a:pt x="71241" y="696293"/>
                </a:lnTo>
                <a:lnTo>
                  <a:pt x="68492" y="675224"/>
                </a:lnTo>
                <a:lnTo>
                  <a:pt x="61075" y="649082"/>
                </a:lnTo>
                <a:lnTo>
                  <a:pt x="57043" y="623980"/>
                </a:lnTo>
                <a:lnTo>
                  <a:pt x="51599" y="603715"/>
                </a:lnTo>
                <a:lnTo>
                  <a:pt x="47461" y="576953"/>
                </a:lnTo>
                <a:lnTo>
                  <a:pt x="40168" y="552937"/>
                </a:lnTo>
                <a:lnTo>
                  <a:pt x="34181" y="522066"/>
                </a:lnTo>
                <a:lnTo>
                  <a:pt x="26779" y="499139"/>
                </a:lnTo>
                <a:lnTo>
                  <a:pt x="24021" y="473719"/>
                </a:lnTo>
                <a:lnTo>
                  <a:pt x="23376" y="448879"/>
                </a:lnTo>
                <a:lnTo>
                  <a:pt x="23013" y="418469"/>
                </a:lnTo>
                <a:lnTo>
                  <a:pt x="19541" y="401463"/>
                </a:lnTo>
                <a:lnTo>
                  <a:pt x="16837" y="393372"/>
                </a:lnTo>
                <a:lnTo>
                  <a:pt x="16304" y="386708"/>
                </a:lnTo>
                <a:lnTo>
                  <a:pt x="17220" y="380996"/>
                </a:lnTo>
                <a:lnTo>
                  <a:pt x="20353" y="369992"/>
                </a:lnTo>
                <a:lnTo>
                  <a:pt x="22365" y="342231"/>
                </a:lnTo>
                <a:lnTo>
                  <a:pt x="22530" y="334834"/>
                </a:lnTo>
                <a:lnTo>
                  <a:pt x="26100" y="319842"/>
                </a:lnTo>
                <a:lnTo>
                  <a:pt x="31920" y="305982"/>
                </a:lnTo>
                <a:lnTo>
                  <a:pt x="38740" y="295589"/>
                </a:lnTo>
                <a:lnTo>
                  <a:pt x="42618" y="283350"/>
                </a:lnTo>
                <a:lnTo>
                  <a:pt x="43651" y="276530"/>
                </a:lnTo>
                <a:lnTo>
                  <a:pt x="48187" y="265566"/>
                </a:lnTo>
                <a:lnTo>
                  <a:pt x="57881" y="252253"/>
                </a:lnTo>
                <a:lnTo>
                  <a:pt x="61447" y="248179"/>
                </a:lnTo>
                <a:lnTo>
                  <a:pt x="65095" y="245463"/>
                </a:lnTo>
                <a:lnTo>
                  <a:pt x="77566" y="239100"/>
                </a:lnTo>
                <a:lnTo>
                  <a:pt x="89930" y="228611"/>
                </a:lnTo>
                <a:lnTo>
                  <a:pt x="100506" y="222255"/>
                </a:lnTo>
                <a:lnTo>
                  <a:pt x="111979" y="218160"/>
                </a:lnTo>
                <a:lnTo>
                  <a:pt x="129778" y="212107"/>
                </a:lnTo>
                <a:lnTo>
                  <a:pt x="147002" y="205183"/>
                </a:lnTo>
                <a:lnTo>
                  <a:pt x="155151" y="201559"/>
                </a:lnTo>
                <a:lnTo>
                  <a:pt x="217901" y="170906"/>
                </a:lnTo>
                <a:lnTo>
                  <a:pt x="241202" y="159356"/>
                </a:lnTo>
                <a:lnTo>
                  <a:pt x="252241" y="154497"/>
                </a:lnTo>
                <a:lnTo>
                  <a:pt x="263410" y="149988"/>
                </a:lnTo>
                <a:lnTo>
                  <a:pt x="274667" y="145712"/>
                </a:lnTo>
                <a:lnTo>
                  <a:pt x="284711" y="141592"/>
                </a:lnTo>
                <a:lnTo>
                  <a:pt x="293947" y="137574"/>
                </a:lnTo>
                <a:lnTo>
                  <a:pt x="302645" y="133627"/>
                </a:lnTo>
                <a:lnTo>
                  <a:pt x="312253" y="128455"/>
                </a:lnTo>
                <a:lnTo>
                  <a:pt x="322469" y="122466"/>
                </a:lnTo>
                <a:lnTo>
                  <a:pt x="333089" y="115935"/>
                </a:lnTo>
                <a:lnTo>
                  <a:pt x="342709" y="110310"/>
                </a:lnTo>
                <a:lnTo>
                  <a:pt x="360172" y="100674"/>
                </a:lnTo>
                <a:lnTo>
                  <a:pt x="369654" y="95056"/>
                </a:lnTo>
                <a:lnTo>
                  <a:pt x="390350" y="82041"/>
                </a:lnTo>
                <a:lnTo>
                  <a:pt x="401203" y="76284"/>
                </a:lnTo>
                <a:lnTo>
                  <a:pt x="412249" y="71176"/>
                </a:lnTo>
                <a:lnTo>
                  <a:pt x="423422" y="66501"/>
                </a:lnTo>
                <a:lnTo>
                  <a:pt x="437221" y="59574"/>
                </a:lnTo>
                <a:lnTo>
                  <a:pt x="452771" y="51146"/>
                </a:lnTo>
                <a:lnTo>
                  <a:pt x="483171" y="34162"/>
                </a:lnTo>
                <a:lnTo>
                  <a:pt x="505149" y="22380"/>
                </a:lnTo>
                <a:lnTo>
                  <a:pt x="519997" y="16297"/>
                </a:lnTo>
                <a:lnTo>
                  <a:pt x="532100" y="12323"/>
                </a:lnTo>
                <a:lnTo>
                  <a:pt x="545945" y="6324"/>
                </a:lnTo>
                <a:lnTo>
                  <a:pt x="557179" y="2811"/>
                </a:lnTo>
                <a:lnTo>
                  <a:pt x="5715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57"/>
          <p:cNvSpPr/>
          <p:nvPr/>
        </p:nvSpPr>
        <p:spPr>
          <a:xfrm>
            <a:off x="5520690" y="4640579"/>
            <a:ext cx="731520" cy="1072777"/>
          </a:xfrm>
          <a:custGeom>
            <a:avLst/>
            <a:gdLst/>
            <a:ahLst/>
            <a:cxnLst/>
            <a:rect l="0" t="0" r="0" b="0"/>
            <a:pathLst>
              <a:path w="731520" h="1072777">
                <a:moveTo>
                  <a:pt x="0" y="982980"/>
                </a:moveTo>
                <a:lnTo>
                  <a:pt x="6067" y="982980"/>
                </a:lnTo>
                <a:lnTo>
                  <a:pt x="9125" y="984250"/>
                </a:lnTo>
                <a:lnTo>
                  <a:pt x="19495" y="990835"/>
                </a:lnTo>
                <a:lnTo>
                  <a:pt x="37764" y="997091"/>
                </a:lnTo>
                <a:lnTo>
                  <a:pt x="49804" y="1001952"/>
                </a:lnTo>
                <a:lnTo>
                  <a:pt x="59388" y="1004112"/>
                </a:lnTo>
                <a:lnTo>
                  <a:pt x="71268" y="1011846"/>
                </a:lnTo>
                <a:lnTo>
                  <a:pt x="93523" y="1031439"/>
                </a:lnTo>
                <a:lnTo>
                  <a:pt x="97908" y="1034336"/>
                </a:lnTo>
                <a:lnTo>
                  <a:pt x="124026" y="1045435"/>
                </a:lnTo>
                <a:lnTo>
                  <a:pt x="145848" y="1060864"/>
                </a:lnTo>
                <a:lnTo>
                  <a:pt x="150758" y="1062045"/>
                </a:lnTo>
                <a:lnTo>
                  <a:pt x="153845" y="1062360"/>
                </a:lnTo>
                <a:lnTo>
                  <a:pt x="157173" y="1063841"/>
                </a:lnTo>
                <a:lnTo>
                  <a:pt x="169319" y="1072776"/>
                </a:lnTo>
                <a:lnTo>
                  <a:pt x="170029" y="1072054"/>
                </a:lnTo>
                <a:lnTo>
                  <a:pt x="170818" y="1067865"/>
                </a:lnTo>
                <a:lnTo>
                  <a:pt x="171425" y="1036637"/>
                </a:lnTo>
                <a:lnTo>
                  <a:pt x="171433" y="1030181"/>
                </a:lnTo>
                <a:lnTo>
                  <a:pt x="168056" y="1016235"/>
                </a:lnTo>
                <a:lnTo>
                  <a:pt x="163591" y="1001571"/>
                </a:lnTo>
                <a:lnTo>
                  <a:pt x="159808" y="979034"/>
                </a:lnTo>
                <a:lnTo>
                  <a:pt x="151208" y="952460"/>
                </a:lnTo>
                <a:lnTo>
                  <a:pt x="144250" y="922850"/>
                </a:lnTo>
                <a:lnTo>
                  <a:pt x="140311" y="891909"/>
                </a:lnTo>
                <a:lnTo>
                  <a:pt x="137290" y="862494"/>
                </a:lnTo>
                <a:lnTo>
                  <a:pt x="131714" y="836721"/>
                </a:lnTo>
                <a:lnTo>
                  <a:pt x="128389" y="812566"/>
                </a:lnTo>
                <a:lnTo>
                  <a:pt x="125642" y="787861"/>
                </a:lnTo>
                <a:lnTo>
                  <a:pt x="120188" y="759947"/>
                </a:lnTo>
                <a:lnTo>
                  <a:pt x="116916" y="733994"/>
                </a:lnTo>
                <a:lnTo>
                  <a:pt x="115462" y="708490"/>
                </a:lnTo>
                <a:lnTo>
                  <a:pt x="114816" y="680221"/>
                </a:lnTo>
                <a:lnTo>
                  <a:pt x="111143" y="654111"/>
                </a:lnTo>
                <a:lnTo>
                  <a:pt x="105276" y="624726"/>
                </a:lnTo>
                <a:lnTo>
                  <a:pt x="98436" y="582033"/>
                </a:lnTo>
                <a:lnTo>
                  <a:pt x="96104" y="563282"/>
                </a:lnTo>
                <a:lnTo>
                  <a:pt x="93513" y="532288"/>
                </a:lnTo>
                <a:lnTo>
                  <a:pt x="88974" y="505813"/>
                </a:lnTo>
                <a:lnTo>
                  <a:pt x="82724" y="481346"/>
                </a:lnTo>
                <a:lnTo>
                  <a:pt x="75712" y="457772"/>
                </a:lnTo>
                <a:lnTo>
                  <a:pt x="68363" y="427821"/>
                </a:lnTo>
                <a:lnTo>
                  <a:pt x="60863" y="397153"/>
                </a:lnTo>
                <a:lnTo>
                  <a:pt x="50771" y="365608"/>
                </a:lnTo>
                <a:lnTo>
                  <a:pt x="46717" y="332193"/>
                </a:lnTo>
                <a:lnTo>
                  <a:pt x="44893" y="315282"/>
                </a:lnTo>
                <a:lnTo>
                  <a:pt x="37996" y="286881"/>
                </a:lnTo>
                <a:lnTo>
                  <a:pt x="34778" y="254165"/>
                </a:lnTo>
                <a:lnTo>
                  <a:pt x="34434" y="213880"/>
                </a:lnTo>
                <a:lnTo>
                  <a:pt x="37741" y="193271"/>
                </a:lnTo>
                <a:lnTo>
                  <a:pt x="43356" y="174529"/>
                </a:lnTo>
                <a:lnTo>
                  <a:pt x="44143" y="169693"/>
                </a:lnTo>
                <a:lnTo>
                  <a:pt x="45939" y="166469"/>
                </a:lnTo>
                <a:lnTo>
                  <a:pt x="48406" y="164319"/>
                </a:lnTo>
                <a:lnTo>
                  <a:pt x="51321" y="162886"/>
                </a:lnTo>
                <a:lnTo>
                  <a:pt x="61490" y="154802"/>
                </a:lnTo>
                <a:lnTo>
                  <a:pt x="78615" y="138295"/>
                </a:lnTo>
                <a:lnTo>
                  <a:pt x="95900" y="127928"/>
                </a:lnTo>
                <a:lnTo>
                  <a:pt x="115012" y="119087"/>
                </a:lnTo>
                <a:lnTo>
                  <a:pt x="131973" y="110925"/>
                </a:lnTo>
                <a:lnTo>
                  <a:pt x="147978" y="106450"/>
                </a:lnTo>
                <a:lnTo>
                  <a:pt x="163558" y="103191"/>
                </a:lnTo>
                <a:lnTo>
                  <a:pt x="178949" y="97510"/>
                </a:lnTo>
                <a:lnTo>
                  <a:pt x="190419" y="94217"/>
                </a:lnTo>
                <a:lnTo>
                  <a:pt x="204416" y="90751"/>
                </a:lnTo>
                <a:lnTo>
                  <a:pt x="220097" y="87171"/>
                </a:lnTo>
                <a:lnTo>
                  <a:pt x="234361" y="83514"/>
                </a:lnTo>
                <a:lnTo>
                  <a:pt x="247681" y="79806"/>
                </a:lnTo>
                <a:lnTo>
                  <a:pt x="260370" y="76064"/>
                </a:lnTo>
                <a:lnTo>
                  <a:pt x="304950" y="65133"/>
                </a:lnTo>
                <a:lnTo>
                  <a:pt x="332840" y="58662"/>
                </a:lnTo>
                <a:lnTo>
                  <a:pt x="355243" y="54348"/>
                </a:lnTo>
                <a:lnTo>
                  <a:pt x="373989" y="51472"/>
                </a:lnTo>
                <a:lnTo>
                  <a:pt x="390295" y="49555"/>
                </a:lnTo>
                <a:lnTo>
                  <a:pt x="404977" y="47007"/>
                </a:lnTo>
                <a:lnTo>
                  <a:pt x="418574" y="44038"/>
                </a:lnTo>
                <a:lnTo>
                  <a:pt x="431449" y="40789"/>
                </a:lnTo>
                <a:lnTo>
                  <a:pt x="443843" y="37353"/>
                </a:lnTo>
                <a:lnTo>
                  <a:pt x="467773" y="30148"/>
                </a:lnTo>
                <a:lnTo>
                  <a:pt x="480759" y="27718"/>
                </a:lnTo>
                <a:lnTo>
                  <a:pt x="494495" y="26100"/>
                </a:lnTo>
                <a:lnTo>
                  <a:pt x="508734" y="25019"/>
                </a:lnTo>
                <a:lnTo>
                  <a:pt x="522036" y="23030"/>
                </a:lnTo>
                <a:lnTo>
                  <a:pt x="534713" y="20433"/>
                </a:lnTo>
                <a:lnTo>
                  <a:pt x="546976" y="17432"/>
                </a:lnTo>
                <a:lnTo>
                  <a:pt x="577533" y="10711"/>
                </a:lnTo>
                <a:lnTo>
                  <a:pt x="594572" y="7141"/>
                </a:lnTo>
                <a:lnTo>
                  <a:pt x="608471" y="4761"/>
                </a:lnTo>
                <a:lnTo>
                  <a:pt x="630688" y="2116"/>
                </a:lnTo>
                <a:lnTo>
                  <a:pt x="649029" y="941"/>
                </a:lnTo>
                <a:lnTo>
                  <a:pt x="73151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58"/>
          <p:cNvSpPr/>
          <p:nvPr/>
        </p:nvSpPr>
        <p:spPr>
          <a:xfrm>
            <a:off x="4789170" y="5989319"/>
            <a:ext cx="240031" cy="274321"/>
          </a:xfrm>
          <a:custGeom>
            <a:avLst/>
            <a:gdLst/>
            <a:ahLst/>
            <a:cxnLst/>
            <a:rect l="0" t="0" r="0" b="0"/>
            <a:pathLst>
              <a:path w="240031" h="274321">
                <a:moveTo>
                  <a:pt x="0" y="0"/>
                </a:moveTo>
                <a:lnTo>
                  <a:pt x="6067" y="12136"/>
                </a:lnTo>
                <a:lnTo>
                  <a:pt x="9125" y="16981"/>
                </a:lnTo>
                <a:lnTo>
                  <a:pt x="12433" y="21480"/>
                </a:lnTo>
                <a:lnTo>
                  <a:pt x="15909" y="25751"/>
                </a:lnTo>
                <a:lnTo>
                  <a:pt x="20765" y="31137"/>
                </a:lnTo>
                <a:lnTo>
                  <a:pt x="32936" y="43895"/>
                </a:lnTo>
                <a:lnTo>
                  <a:pt x="111620" y="123039"/>
                </a:lnTo>
                <a:lnTo>
                  <a:pt x="117593" y="130286"/>
                </a:lnTo>
                <a:lnTo>
                  <a:pt x="122846" y="137658"/>
                </a:lnTo>
                <a:lnTo>
                  <a:pt x="127617" y="145112"/>
                </a:lnTo>
                <a:lnTo>
                  <a:pt x="134608" y="153892"/>
                </a:lnTo>
                <a:lnTo>
                  <a:pt x="143078" y="163555"/>
                </a:lnTo>
                <a:lnTo>
                  <a:pt x="166430" y="188584"/>
                </a:lnTo>
                <a:lnTo>
                  <a:pt x="171913" y="194303"/>
                </a:lnTo>
                <a:lnTo>
                  <a:pt x="176839" y="200655"/>
                </a:lnTo>
                <a:lnTo>
                  <a:pt x="181392" y="207431"/>
                </a:lnTo>
                <a:lnTo>
                  <a:pt x="185698" y="214487"/>
                </a:lnTo>
                <a:lnTo>
                  <a:pt x="189838" y="220461"/>
                </a:lnTo>
                <a:lnTo>
                  <a:pt x="193869" y="225714"/>
                </a:lnTo>
                <a:lnTo>
                  <a:pt x="197826" y="230486"/>
                </a:lnTo>
                <a:lnTo>
                  <a:pt x="201734" y="234938"/>
                </a:lnTo>
                <a:lnTo>
                  <a:pt x="205609" y="239175"/>
                </a:lnTo>
                <a:lnTo>
                  <a:pt x="214886" y="249034"/>
                </a:lnTo>
                <a:lnTo>
                  <a:pt x="222561" y="256809"/>
                </a:lnTo>
                <a:lnTo>
                  <a:pt x="224574" y="260106"/>
                </a:lnTo>
                <a:lnTo>
                  <a:pt x="226811" y="267156"/>
                </a:lnTo>
                <a:lnTo>
                  <a:pt x="228677" y="269544"/>
                </a:lnTo>
                <a:lnTo>
                  <a:pt x="231191" y="271136"/>
                </a:lnTo>
                <a:lnTo>
                  <a:pt x="240030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59"/>
          <p:cNvSpPr/>
          <p:nvPr/>
        </p:nvSpPr>
        <p:spPr>
          <a:xfrm>
            <a:off x="4789170" y="5943600"/>
            <a:ext cx="171451" cy="377190"/>
          </a:xfrm>
          <a:custGeom>
            <a:avLst/>
            <a:gdLst/>
            <a:ahLst/>
            <a:cxnLst/>
            <a:rect l="0" t="0" r="0" b="0"/>
            <a:pathLst>
              <a:path w="171451" h="377190">
                <a:moveTo>
                  <a:pt x="171450" y="0"/>
                </a:moveTo>
                <a:lnTo>
                  <a:pt x="165382" y="6067"/>
                </a:lnTo>
                <a:lnTo>
                  <a:pt x="163594" y="9125"/>
                </a:lnTo>
                <a:lnTo>
                  <a:pt x="159809" y="20765"/>
                </a:lnTo>
                <a:lnTo>
                  <a:pt x="157339" y="26544"/>
                </a:lnTo>
                <a:lnTo>
                  <a:pt x="151208" y="39737"/>
                </a:lnTo>
                <a:lnTo>
                  <a:pt x="121873" y="99124"/>
                </a:lnTo>
                <a:lnTo>
                  <a:pt x="115539" y="115612"/>
                </a:lnTo>
                <a:lnTo>
                  <a:pt x="90960" y="184538"/>
                </a:lnTo>
                <a:lnTo>
                  <a:pt x="84770" y="200495"/>
                </a:lnTo>
                <a:lnTo>
                  <a:pt x="79373" y="213674"/>
                </a:lnTo>
                <a:lnTo>
                  <a:pt x="74505" y="224999"/>
                </a:lnTo>
                <a:lnTo>
                  <a:pt x="65710" y="244356"/>
                </a:lnTo>
                <a:lnTo>
                  <a:pt x="61587" y="251803"/>
                </a:lnTo>
                <a:lnTo>
                  <a:pt x="57567" y="258039"/>
                </a:lnTo>
                <a:lnTo>
                  <a:pt x="53618" y="263466"/>
                </a:lnTo>
                <a:lnTo>
                  <a:pt x="49715" y="269624"/>
                </a:lnTo>
                <a:lnTo>
                  <a:pt x="45843" y="276269"/>
                </a:lnTo>
                <a:lnTo>
                  <a:pt x="41992" y="283239"/>
                </a:lnTo>
                <a:lnTo>
                  <a:pt x="37713" y="294371"/>
                </a:lnTo>
                <a:lnTo>
                  <a:pt x="36572" y="299117"/>
                </a:lnTo>
                <a:lnTo>
                  <a:pt x="31917" y="307777"/>
                </a:lnTo>
                <a:lnTo>
                  <a:pt x="28898" y="311865"/>
                </a:lnTo>
                <a:lnTo>
                  <a:pt x="25615" y="317129"/>
                </a:lnTo>
                <a:lnTo>
                  <a:pt x="22157" y="323179"/>
                </a:lnTo>
                <a:lnTo>
                  <a:pt x="13548" y="339004"/>
                </a:lnTo>
                <a:lnTo>
                  <a:pt x="12371" y="344555"/>
                </a:lnTo>
                <a:lnTo>
                  <a:pt x="12057" y="347814"/>
                </a:lnTo>
                <a:lnTo>
                  <a:pt x="10578" y="351256"/>
                </a:lnTo>
                <a:lnTo>
                  <a:pt x="5548" y="358466"/>
                </a:lnTo>
                <a:lnTo>
                  <a:pt x="730" y="364799"/>
                </a:lnTo>
                <a:lnTo>
                  <a:pt x="0" y="3771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60"/>
          <p:cNvSpPr/>
          <p:nvPr/>
        </p:nvSpPr>
        <p:spPr>
          <a:xfrm>
            <a:off x="5143500" y="5909326"/>
            <a:ext cx="262891" cy="34275"/>
          </a:xfrm>
          <a:custGeom>
            <a:avLst/>
            <a:gdLst/>
            <a:ahLst/>
            <a:cxnLst/>
            <a:rect l="0" t="0" r="0" b="0"/>
            <a:pathLst>
              <a:path w="262891" h="34275">
                <a:moveTo>
                  <a:pt x="0" y="34274"/>
                </a:moveTo>
                <a:lnTo>
                  <a:pt x="41659" y="34274"/>
                </a:lnTo>
                <a:lnTo>
                  <a:pt x="51902" y="33004"/>
                </a:lnTo>
                <a:lnTo>
                  <a:pt x="63811" y="30887"/>
                </a:lnTo>
                <a:lnTo>
                  <a:pt x="125493" y="18364"/>
                </a:lnTo>
                <a:lnTo>
                  <a:pt x="140812" y="14777"/>
                </a:lnTo>
                <a:lnTo>
                  <a:pt x="154835" y="11116"/>
                </a:lnTo>
                <a:lnTo>
                  <a:pt x="167993" y="7405"/>
                </a:lnTo>
                <a:lnTo>
                  <a:pt x="178035" y="4931"/>
                </a:lnTo>
                <a:lnTo>
                  <a:pt x="186000" y="3282"/>
                </a:lnTo>
                <a:lnTo>
                  <a:pt x="192580" y="2182"/>
                </a:lnTo>
                <a:lnTo>
                  <a:pt x="198237" y="1449"/>
                </a:lnTo>
                <a:lnTo>
                  <a:pt x="203277" y="961"/>
                </a:lnTo>
                <a:lnTo>
                  <a:pt x="207909" y="635"/>
                </a:lnTo>
                <a:lnTo>
                  <a:pt x="213536" y="418"/>
                </a:lnTo>
                <a:lnTo>
                  <a:pt x="236039" y="41"/>
                </a:lnTo>
                <a:lnTo>
                  <a:pt x="244915" y="0"/>
                </a:lnTo>
                <a:lnTo>
                  <a:pt x="248367" y="1265"/>
                </a:lnTo>
                <a:lnTo>
                  <a:pt x="251937" y="3377"/>
                </a:lnTo>
                <a:lnTo>
                  <a:pt x="262890" y="114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61"/>
          <p:cNvSpPr/>
          <p:nvPr/>
        </p:nvSpPr>
        <p:spPr>
          <a:xfrm>
            <a:off x="5148344" y="5955029"/>
            <a:ext cx="280907" cy="78423"/>
          </a:xfrm>
          <a:custGeom>
            <a:avLst/>
            <a:gdLst/>
            <a:ahLst/>
            <a:cxnLst/>
            <a:rect l="0" t="0" r="0" b="0"/>
            <a:pathLst>
              <a:path w="280907" h="78423">
                <a:moveTo>
                  <a:pt x="6585" y="68580"/>
                </a:moveTo>
                <a:lnTo>
                  <a:pt x="518" y="74648"/>
                </a:lnTo>
                <a:lnTo>
                  <a:pt x="0" y="76436"/>
                </a:lnTo>
                <a:lnTo>
                  <a:pt x="925" y="77627"/>
                </a:lnTo>
                <a:lnTo>
                  <a:pt x="2812" y="78422"/>
                </a:lnTo>
                <a:lnTo>
                  <a:pt x="5340" y="77681"/>
                </a:lnTo>
                <a:lnTo>
                  <a:pt x="8295" y="75917"/>
                </a:lnTo>
                <a:lnTo>
                  <a:pt x="11535" y="73472"/>
                </a:lnTo>
                <a:lnTo>
                  <a:pt x="14966" y="71841"/>
                </a:lnTo>
                <a:lnTo>
                  <a:pt x="22163" y="70030"/>
                </a:lnTo>
                <a:lnTo>
                  <a:pt x="29596" y="69225"/>
                </a:lnTo>
                <a:lnTo>
                  <a:pt x="33356" y="69010"/>
                </a:lnTo>
                <a:lnTo>
                  <a:pt x="38402" y="67597"/>
                </a:lnTo>
                <a:lnTo>
                  <a:pt x="44307" y="65384"/>
                </a:lnTo>
                <a:lnTo>
                  <a:pt x="50783" y="62640"/>
                </a:lnTo>
                <a:lnTo>
                  <a:pt x="56371" y="59541"/>
                </a:lnTo>
                <a:lnTo>
                  <a:pt x="61366" y="56204"/>
                </a:lnTo>
                <a:lnTo>
                  <a:pt x="65966" y="52709"/>
                </a:lnTo>
                <a:lnTo>
                  <a:pt x="70302" y="50380"/>
                </a:lnTo>
                <a:lnTo>
                  <a:pt x="74463" y="48826"/>
                </a:lnTo>
                <a:lnTo>
                  <a:pt x="78507" y="47791"/>
                </a:lnTo>
                <a:lnTo>
                  <a:pt x="83744" y="45831"/>
                </a:lnTo>
                <a:lnTo>
                  <a:pt x="89774" y="43254"/>
                </a:lnTo>
                <a:lnTo>
                  <a:pt x="96335" y="40266"/>
                </a:lnTo>
                <a:lnTo>
                  <a:pt x="107058" y="37004"/>
                </a:lnTo>
                <a:lnTo>
                  <a:pt x="120557" y="33560"/>
                </a:lnTo>
                <a:lnTo>
                  <a:pt x="135907" y="29994"/>
                </a:lnTo>
                <a:lnTo>
                  <a:pt x="147410" y="27615"/>
                </a:lnTo>
                <a:lnTo>
                  <a:pt x="156348" y="26030"/>
                </a:lnTo>
                <a:lnTo>
                  <a:pt x="163577" y="24973"/>
                </a:lnTo>
                <a:lnTo>
                  <a:pt x="169667" y="22999"/>
                </a:lnTo>
                <a:lnTo>
                  <a:pt x="174996" y="20413"/>
                </a:lnTo>
                <a:lnTo>
                  <a:pt x="179819" y="17419"/>
                </a:lnTo>
                <a:lnTo>
                  <a:pt x="185575" y="15423"/>
                </a:lnTo>
                <a:lnTo>
                  <a:pt x="191952" y="14092"/>
                </a:lnTo>
                <a:lnTo>
                  <a:pt x="198743" y="13204"/>
                </a:lnTo>
                <a:lnTo>
                  <a:pt x="205810" y="11343"/>
                </a:lnTo>
                <a:lnTo>
                  <a:pt x="213062" y="8832"/>
                </a:lnTo>
                <a:lnTo>
                  <a:pt x="220436" y="5888"/>
                </a:lnTo>
                <a:lnTo>
                  <a:pt x="226623" y="3926"/>
                </a:lnTo>
                <a:lnTo>
                  <a:pt x="232017" y="2617"/>
                </a:lnTo>
                <a:lnTo>
                  <a:pt x="236883" y="1745"/>
                </a:lnTo>
                <a:lnTo>
                  <a:pt x="241397" y="1163"/>
                </a:lnTo>
                <a:lnTo>
                  <a:pt x="245677" y="776"/>
                </a:lnTo>
                <a:lnTo>
                  <a:pt x="28090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62"/>
          <p:cNvSpPr/>
          <p:nvPr/>
        </p:nvSpPr>
        <p:spPr>
          <a:xfrm>
            <a:off x="5589328" y="5692139"/>
            <a:ext cx="294865" cy="445726"/>
          </a:xfrm>
          <a:custGeom>
            <a:avLst/>
            <a:gdLst/>
            <a:ahLst/>
            <a:cxnLst/>
            <a:rect l="0" t="0" r="0" b="0"/>
            <a:pathLst>
              <a:path w="294865" h="445726">
                <a:moveTo>
                  <a:pt x="125672" y="0"/>
                </a:moveTo>
                <a:lnTo>
                  <a:pt x="119604" y="6068"/>
                </a:lnTo>
                <a:lnTo>
                  <a:pt x="117817" y="9125"/>
                </a:lnTo>
                <a:lnTo>
                  <a:pt x="114031" y="19496"/>
                </a:lnTo>
                <a:lnTo>
                  <a:pt x="105430" y="30612"/>
                </a:lnTo>
                <a:lnTo>
                  <a:pt x="98472" y="38159"/>
                </a:lnTo>
                <a:lnTo>
                  <a:pt x="96109" y="41950"/>
                </a:lnTo>
                <a:lnTo>
                  <a:pt x="91512" y="54622"/>
                </a:lnTo>
                <a:lnTo>
                  <a:pt x="85936" y="67033"/>
                </a:lnTo>
                <a:lnTo>
                  <a:pt x="79225" y="77630"/>
                </a:lnTo>
                <a:lnTo>
                  <a:pt x="72008" y="87842"/>
                </a:lnTo>
                <a:lnTo>
                  <a:pt x="64568" y="100848"/>
                </a:lnTo>
                <a:lnTo>
                  <a:pt x="57028" y="115095"/>
                </a:lnTo>
                <a:lnTo>
                  <a:pt x="53239" y="122450"/>
                </a:lnTo>
                <a:lnTo>
                  <a:pt x="50713" y="129894"/>
                </a:lnTo>
                <a:lnTo>
                  <a:pt x="49029" y="137396"/>
                </a:lnTo>
                <a:lnTo>
                  <a:pt x="47907" y="144938"/>
                </a:lnTo>
                <a:lnTo>
                  <a:pt x="45888" y="152505"/>
                </a:lnTo>
                <a:lnTo>
                  <a:pt x="43273" y="160090"/>
                </a:lnTo>
                <a:lnTo>
                  <a:pt x="40259" y="167687"/>
                </a:lnTo>
                <a:lnTo>
                  <a:pt x="36980" y="175292"/>
                </a:lnTo>
                <a:lnTo>
                  <a:pt x="29950" y="190515"/>
                </a:lnTo>
                <a:lnTo>
                  <a:pt x="26297" y="199400"/>
                </a:lnTo>
                <a:lnTo>
                  <a:pt x="22592" y="209134"/>
                </a:lnTo>
                <a:lnTo>
                  <a:pt x="18852" y="219432"/>
                </a:lnTo>
                <a:lnTo>
                  <a:pt x="15088" y="228838"/>
                </a:lnTo>
                <a:lnTo>
                  <a:pt x="11309" y="237649"/>
                </a:lnTo>
                <a:lnTo>
                  <a:pt x="7520" y="246063"/>
                </a:lnTo>
                <a:lnTo>
                  <a:pt x="3310" y="258798"/>
                </a:lnTo>
                <a:lnTo>
                  <a:pt x="1439" y="271232"/>
                </a:lnTo>
                <a:lnTo>
                  <a:pt x="940" y="279881"/>
                </a:lnTo>
                <a:lnTo>
                  <a:pt x="237" y="303485"/>
                </a:lnTo>
                <a:lnTo>
                  <a:pt x="0" y="322838"/>
                </a:lnTo>
                <a:lnTo>
                  <a:pt x="3354" y="334407"/>
                </a:lnTo>
                <a:lnTo>
                  <a:pt x="9078" y="348015"/>
                </a:lnTo>
                <a:lnTo>
                  <a:pt x="15856" y="362530"/>
                </a:lnTo>
                <a:lnTo>
                  <a:pt x="19714" y="374062"/>
                </a:lnTo>
                <a:lnTo>
                  <a:pt x="21887" y="387693"/>
                </a:lnTo>
                <a:lnTo>
                  <a:pt x="22192" y="391812"/>
                </a:lnTo>
                <a:lnTo>
                  <a:pt x="23665" y="395828"/>
                </a:lnTo>
                <a:lnTo>
                  <a:pt x="28688" y="403677"/>
                </a:lnTo>
                <a:lnTo>
                  <a:pt x="31806" y="406278"/>
                </a:lnTo>
                <a:lnTo>
                  <a:pt x="35155" y="408013"/>
                </a:lnTo>
                <a:lnTo>
                  <a:pt x="38657" y="409168"/>
                </a:lnTo>
                <a:lnTo>
                  <a:pt x="40992" y="411209"/>
                </a:lnTo>
                <a:lnTo>
                  <a:pt x="42549" y="413840"/>
                </a:lnTo>
                <a:lnTo>
                  <a:pt x="43586" y="416863"/>
                </a:lnTo>
                <a:lnTo>
                  <a:pt x="45548" y="418879"/>
                </a:lnTo>
                <a:lnTo>
                  <a:pt x="48126" y="420222"/>
                </a:lnTo>
                <a:lnTo>
                  <a:pt x="51114" y="421119"/>
                </a:lnTo>
                <a:lnTo>
                  <a:pt x="57822" y="425501"/>
                </a:lnTo>
                <a:lnTo>
                  <a:pt x="61389" y="428447"/>
                </a:lnTo>
                <a:lnTo>
                  <a:pt x="65036" y="430411"/>
                </a:lnTo>
                <a:lnTo>
                  <a:pt x="72476" y="432594"/>
                </a:lnTo>
                <a:lnTo>
                  <a:pt x="80016" y="436951"/>
                </a:lnTo>
                <a:lnTo>
                  <a:pt x="83804" y="439891"/>
                </a:lnTo>
                <a:lnTo>
                  <a:pt x="91400" y="443157"/>
                </a:lnTo>
                <a:lnTo>
                  <a:pt x="100280" y="444609"/>
                </a:lnTo>
                <a:lnTo>
                  <a:pt x="106204" y="444996"/>
                </a:lnTo>
                <a:lnTo>
                  <a:pt x="121826" y="445618"/>
                </a:lnTo>
                <a:lnTo>
                  <a:pt x="130600" y="445725"/>
                </a:lnTo>
                <a:lnTo>
                  <a:pt x="134037" y="444470"/>
                </a:lnTo>
                <a:lnTo>
                  <a:pt x="141243" y="439689"/>
                </a:lnTo>
                <a:lnTo>
                  <a:pt x="148679" y="433331"/>
                </a:lnTo>
                <a:lnTo>
                  <a:pt x="152440" y="429857"/>
                </a:lnTo>
                <a:lnTo>
                  <a:pt x="157487" y="427542"/>
                </a:lnTo>
                <a:lnTo>
                  <a:pt x="163392" y="425998"/>
                </a:lnTo>
                <a:lnTo>
                  <a:pt x="169868" y="424969"/>
                </a:lnTo>
                <a:lnTo>
                  <a:pt x="175456" y="423013"/>
                </a:lnTo>
                <a:lnTo>
                  <a:pt x="180451" y="420439"/>
                </a:lnTo>
                <a:lnTo>
                  <a:pt x="189388" y="414192"/>
                </a:lnTo>
                <a:lnTo>
                  <a:pt x="197593" y="407182"/>
                </a:lnTo>
                <a:lnTo>
                  <a:pt x="205474" y="399833"/>
                </a:lnTo>
                <a:lnTo>
                  <a:pt x="209353" y="396095"/>
                </a:lnTo>
                <a:lnTo>
                  <a:pt x="217050" y="385169"/>
                </a:lnTo>
                <a:lnTo>
                  <a:pt x="224704" y="373117"/>
                </a:lnTo>
                <a:lnTo>
                  <a:pt x="232339" y="363527"/>
                </a:lnTo>
                <a:lnTo>
                  <a:pt x="239966" y="351644"/>
                </a:lnTo>
                <a:lnTo>
                  <a:pt x="243778" y="344920"/>
                </a:lnTo>
                <a:lnTo>
                  <a:pt x="247589" y="336627"/>
                </a:lnTo>
                <a:lnTo>
                  <a:pt x="251400" y="327288"/>
                </a:lnTo>
                <a:lnTo>
                  <a:pt x="255210" y="317252"/>
                </a:lnTo>
                <a:lnTo>
                  <a:pt x="259021" y="308021"/>
                </a:lnTo>
                <a:lnTo>
                  <a:pt x="262831" y="299328"/>
                </a:lnTo>
                <a:lnTo>
                  <a:pt x="270451" y="282895"/>
                </a:lnTo>
                <a:lnTo>
                  <a:pt x="278071" y="267124"/>
                </a:lnTo>
                <a:lnTo>
                  <a:pt x="285692" y="255036"/>
                </a:lnTo>
                <a:lnTo>
                  <a:pt x="292041" y="245429"/>
                </a:lnTo>
                <a:lnTo>
                  <a:pt x="294864" y="236927"/>
                </a:lnTo>
                <a:lnTo>
                  <a:pt x="294346" y="232881"/>
                </a:lnTo>
                <a:lnTo>
                  <a:pt x="292731" y="228914"/>
                </a:lnTo>
                <a:lnTo>
                  <a:pt x="290385" y="225000"/>
                </a:lnTo>
                <a:lnTo>
                  <a:pt x="287777" y="217263"/>
                </a:lnTo>
                <a:lnTo>
                  <a:pt x="287083" y="213423"/>
                </a:lnTo>
                <a:lnTo>
                  <a:pt x="282923" y="205768"/>
                </a:lnTo>
                <a:lnTo>
                  <a:pt x="280036" y="201949"/>
                </a:lnTo>
                <a:lnTo>
                  <a:pt x="276841" y="199403"/>
                </a:lnTo>
                <a:lnTo>
                  <a:pt x="273441" y="197705"/>
                </a:lnTo>
                <a:lnTo>
                  <a:pt x="269905" y="196574"/>
                </a:lnTo>
                <a:lnTo>
                  <a:pt x="262588" y="191930"/>
                </a:lnTo>
                <a:lnTo>
                  <a:pt x="258859" y="188914"/>
                </a:lnTo>
                <a:lnTo>
                  <a:pt x="255104" y="186902"/>
                </a:lnTo>
                <a:lnTo>
                  <a:pt x="247544" y="184668"/>
                </a:lnTo>
                <a:lnTo>
                  <a:pt x="239950" y="183675"/>
                </a:lnTo>
                <a:lnTo>
                  <a:pt x="236147" y="183410"/>
                </a:lnTo>
                <a:lnTo>
                  <a:pt x="232342" y="184504"/>
                </a:lnTo>
                <a:lnTo>
                  <a:pt x="224727" y="189105"/>
                </a:lnTo>
                <a:lnTo>
                  <a:pt x="217110" y="195383"/>
                </a:lnTo>
                <a:lnTo>
                  <a:pt x="208221" y="202408"/>
                </a:lnTo>
                <a:lnTo>
                  <a:pt x="202294" y="206059"/>
                </a:lnTo>
                <a:lnTo>
                  <a:pt x="195803" y="209762"/>
                </a:lnTo>
                <a:lnTo>
                  <a:pt x="190206" y="213502"/>
                </a:lnTo>
                <a:lnTo>
                  <a:pt x="185205" y="217265"/>
                </a:lnTo>
                <a:lnTo>
                  <a:pt x="180600" y="221043"/>
                </a:lnTo>
                <a:lnTo>
                  <a:pt x="174991" y="226102"/>
                </a:lnTo>
                <a:lnTo>
                  <a:pt x="161984" y="238497"/>
                </a:lnTo>
                <a:lnTo>
                  <a:pt x="154960" y="246628"/>
                </a:lnTo>
                <a:lnTo>
                  <a:pt x="147737" y="255859"/>
                </a:lnTo>
                <a:lnTo>
                  <a:pt x="140382" y="265822"/>
                </a:lnTo>
                <a:lnTo>
                  <a:pt x="135478" y="275006"/>
                </a:lnTo>
                <a:lnTo>
                  <a:pt x="132210" y="283667"/>
                </a:lnTo>
                <a:lnTo>
                  <a:pt x="130030" y="291982"/>
                </a:lnTo>
                <a:lnTo>
                  <a:pt x="127307" y="301334"/>
                </a:lnTo>
                <a:lnTo>
                  <a:pt x="120895" y="321887"/>
                </a:lnTo>
                <a:lnTo>
                  <a:pt x="118677" y="330162"/>
                </a:lnTo>
                <a:lnTo>
                  <a:pt x="116213" y="342742"/>
                </a:lnTo>
                <a:lnTo>
                  <a:pt x="118504" y="355954"/>
                </a:lnTo>
                <a:lnTo>
                  <a:pt x="122486" y="369022"/>
                </a:lnTo>
                <a:lnTo>
                  <a:pt x="124256" y="379064"/>
                </a:lnTo>
                <a:lnTo>
                  <a:pt x="125252" y="391857"/>
                </a:lnTo>
                <a:lnTo>
                  <a:pt x="125547" y="397623"/>
                </a:lnTo>
                <a:lnTo>
                  <a:pt x="131703" y="411467"/>
                </a:lnTo>
                <a:lnTo>
                  <a:pt x="134772" y="415281"/>
                </a:lnTo>
                <a:lnTo>
                  <a:pt x="138089" y="417825"/>
                </a:lnTo>
                <a:lnTo>
                  <a:pt x="148531" y="4229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63"/>
          <p:cNvSpPr/>
          <p:nvPr/>
        </p:nvSpPr>
        <p:spPr>
          <a:xfrm>
            <a:off x="2297430" y="5086350"/>
            <a:ext cx="434341" cy="537210"/>
          </a:xfrm>
          <a:custGeom>
            <a:avLst/>
            <a:gdLst/>
            <a:ahLst/>
            <a:cxnLst/>
            <a:rect l="0" t="0" r="0" b="0"/>
            <a:pathLst>
              <a:path w="434341" h="537210">
                <a:moveTo>
                  <a:pt x="0" y="0"/>
                </a:moveTo>
                <a:lnTo>
                  <a:pt x="6067" y="6067"/>
                </a:lnTo>
                <a:lnTo>
                  <a:pt x="7855" y="9125"/>
                </a:lnTo>
                <a:lnTo>
                  <a:pt x="11640" y="19495"/>
                </a:lnTo>
                <a:lnTo>
                  <a:pt x="23654" y="34378"/>
                </a:lnTo>
                <a:lnTo>
                  <a:pt x="33373" y="47028"/>
                </a:lnTo>
                <a:lnTo>
                  <a:pt x="41298" y="59292"/>
                </a:lnTo>
                <a:lnTo>
                  <a:pt x="50392" y="73818"/>
                </a:lnTo>
                <a:lnTo>
                  <a:pt x="57725" y="86042"/>
                </a:lnTo>
                <a:lnTo>
                  <a:pt x="63883" y="96731"/>
                </a:lnTo>
                <a:lnTo>
                  <a:pt x="69259" y="106397"/>
                </a:lnTo>
                <a:lnTo>
                  <a:pt x="78618" y="120524"/>
                </a:lnTo>
                <a:lnTo>
                  <a:pt x="87011" y="132306"/>
                </a:lnTo>
                <a:lnTo>
                  <a:pt x="94975" y="146009"/>
                </a:lnTo>
                <a:lnTo>
                  <a:pt x="103956" y="158299"/>
                </a:lnTo>
                <a:lnTo>
                  <a:pt x="143126" y="208193"/>
                </a:lnTo>
                <a:lnTo>
                  <a:pt x="163518" y="236040"/>
                </a:lnTo>
                <a:lnTo>
                  <a:pt x="172512" y="246260"/>
                </a:lnTo>
                <a:lnTo>
                  <a:pt x="181048" y="254343"/>
                </a:lnTo>
                <a:lnTo>
                  <a:pt x="189278" y="261002"/>
                </a:lnTo>
                <a:lnTo>
                  <a:pt x="197305" y="267981"/>
                </a:lnTo>
                <a:lnTo>
                  <a:pt x="205197" y="275174"/>
                </a:lnTo>
                <a:lnTo>
                  <a:pt x="220738" y="289939"/>
                </a:lnTo>
                <a:lnTo>
                  <a:pt x="236112" y="304968"/>
                </a:lnTo>
                <a:lnTo>
                  <a:pt x="245038" y="315072"/>
                </a:lnTo>
                <a:lnTo>
                  <a:pt x="254799" y="326888"/>
                </a:lnTo>
                <a:lnTo>
                  <a:pt x="265116" y="339845"/>
                </a:lnTo>
                <a:lnTo>
                  <a:pt x="273264" y="351023"/>
                </a:lnTo>
                <a:lnTo>
                  <a:pt x="279966" y="361015"/>
                </a:lnTo>
                <a:lnTo>
                  <a:pt x="285703" y="370217"/>
                </a:lnTo>
                <a:lnTo>
                  <a:pt x="292069" y="378891"/>
                </a:lnTo>
                <a:lnTo>
                  <a:pt x="298852" y="387214"/>
                </a:lnTo>
                <a:lnTo>
                  <a:pt x="305915" y="395303"/>
                </a:lnTo>
                <a:lnTo>
                  <a:pt x="313163" y="403235"/>
                </a:lnTo>
                <a:lnTo>
                  <a:pt x="327990" y="418822"/>
                </a:lnTo>
                <a:lnTo>
                  <a:pt x="335500" y="427804"/>
                </a:lnTo>
                <a:lnTo>
                  <a:pt x="343046" y="437603"/>
                </a:lnTo>
                <a:lnTo>
                  <a:pt x="350618" y="447945"/>
                </a:lnTo>
                <a:lnTo>
                  <a:pt x="362416" y="462823"/>
                </a:lnTo>
                <a:lnTo>
                  <a:pt x="371894" y="473669"/>
                </a:lnTo>
                <a:lnTo>
                  <a:pt x="384369" y="488185"/>
                </a:lnTo>
                <a:lnTo>
                  <a:pt x="392234" y="501027"/>
                </a:lnTo>
                <a:lnTo>
                  <a:pt x="403801" y="516470"/>
                </a:lnTo>
                <a:lnTo>
                  <a:pt x="415272" y="529089"/>
                </a:lnTo>
                <a:lnTo>
                  <a:pt x="420647" y="534803"/>
                </a:lnTo>
                <a:lnTo>
                  <a:pt x="422671" y="535606"/>
                </a:lnTo>
                <a:lnTo>
                  <a:pt x="434340" y="5372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64"/>
          <p:cNvSpPr/>
          <p:nvPr/>
        </p:nvSpPr>
        <p:spPr>
          <a:xfrm>
            <a:off x="2218678" y="5029200"/>
            <a:ext cx="273062" cy="249956"/>
          </a:xfrm>
          <a:custGeom>
            <a:avLst/>
            <a:gdLst/>
            <a:ahLst/>
            <a:cxnLst/>
            <a:rect l="0" t="0" r="0" b="0"/>
            <a:pathLst>
              <a:path w="273062" h="249956">
                <a:moveTo>
                  <a:pt x="78752" y="0"/>
                </a:moveTo>
                <a:lnTo>
                  <a:pt x="72684" y="6067"/>
                </a:lnTo>
                <a:lnTo>
                  <a:pt x="70896" y="9125"/>
                </a:lnTo>
                <a:lnTo>
                  <a:pt x="68910" y="15909"/>
                </a:lnTo>
                <a:lnTo>
                  <a:pt x="68028" y="23157"/>
                </a:lnTo>
                <a:lnTo>
                  <a:pt x="67792" y="26868"/>
                </a:lnTo>
                <a:lnTo>
                  <a:pt x="67531" y="37764"/>
                </a:lnTo>
                <a:lnTo>
                  <a:pt x="67461" y="44226"/>
                </a:lnTo>
                <a:lnTo>
                  <a:pt x="66145" y="53614"/>
                </a:lnTo>
                <a:lnTo>
                  <a:pt x="63997" y="64953"/>
                </a:lnTo>
                <a:lnTo>
                  <a:pt x="61295" y="77591"/>
                </a:lnTo>
                <a:lnTo>
                  <a:pt x="59494" y="88557"/>
                </a:lnTo>
                <a:lnTo>
                  <a:pt x="58293" y="98408"/>
                </a:lnTo>
                <a:lnTo>
                  <a:pt x="57493" y="107515"/>
                </a:lnTo>
                <a:lnTo>
                  <a:pt x="55689" y="118667"/>
                </a:lnTo>
                <a:lnTo>
                  <a:pt x="53217" y="131181"/>
                </a:lnTo>
                <a:lnTo>
                  <a:pt x="50298" y="144604"/>
                </a:lnTo>
                <a:lnTo>
                  <a:pt x="48353" y="156092"/>
                </a:lnTo>
                <a:lnTo>
                  <a:pt x="47056" y="166291"/>
                </a:lnTo>
                <a:lnTo>
                  <a:pt x="46191" y="175631"/>
                </a:lnTo>
                <a:lnTo>
                  <a:pt x="44345" y="185667"/>
                </a:lnTo>
                <a:lnTo>
                  <a:pt x="41844" y="196168"/>
                </a:lnTo>
                <a:lnTo>
                  <a:pt x="38906" y="206978"/>
                </a:lnTo>
                <a:lnTo>
                  <a:pt x="36948" y="216725"/>
                </a:lnTo>
                <a:lnTo>
                  <a:pt x="35643" y="225764"/>
                </a:lnTo>
                <a:lnTo>
                  <a:pt x="34772" y="234329"/>
                </a:lnTo>
                <a:lnTo>
                  <a:pt x="32922" y="240039"/>
                </a:lnTo>
                <a:lnTo>
                  <a:pt x="30419" y="243846"/>
                </a:lnTo>
                <a:lnTo>
                  <a:pt x="23343" y="249955"/>
                </a:lnTo>
                <a:lnTo>
                  <a:pt x="22763" y="249187"/>
                </a:lnTo>
                <a:lnTo>
                  <a:pt x="22118" y="244946"/>
                </a:lnTo>
                <a:lnTo>
                  <a:pt x="20676" y="243307"/>
                </a:lnTo>
                <a:lnTo>
                  <a:pt x="18444" y="242215"/>
                </a:lnTo>
                <a:lnTo>
                  <a:pt x="15687" y="241486"/>
                </a:lnTo>
                <a:lnTo>
                  <a:pt x="13848" y="239731"/>
                </a:lnTo>
                <a:lnTo>
                  <a:pt x="12623" y="237290"/>
                </a:lnTo>
                <a:lnTo>
                  <a:pt x="11261" y="231192"/>
                </a:lnTo>
                <a:lnTo>
                  <a:pt x="10656" y="224248"/>
                </a:lnTo>
                <a:lnTo>
                  <a:pt x="10387" y="216929"/>
                </a:lnTo>
                <a:lnTo>
                  <a:pt x="10315" y="213199"/>
                </a:lnTo>
                <a:lnTo>
                  <a:pt x="8997" y="205633"/>
                </a:lnTo>
                <a:lnTo>
                  <a:pt x="6849" y="195508"/>
                </a:lnTo>
                <a:lnTo>
                  <a:pt x="4146" y="183679"/>
                </a:lnTo>
                <a:lnTo>
                  <a:pt x="3615" y="169442"/>
                </a:lnTo>
                <a:lnTo>
                  <a:pt x="4530" y="153601"/>
                </a:lnTo>
                <a:lnTo>
                  <a:pt x="6411" y="136690"/>
                </a:lnTo>
                <a:lnTo>
                  <a:pt x="6394" y="124147"/>
                </a:lnTo>
                <a:lnTo>
                  <a:pt x="5113" y="114515"/>
                </a:lnTo>
                <a:lnTo>
                  <a:pt x="2989" y="106822"/>
                </a:lnTo>
                <a:lnTo>
                  <a:pt x="1574" y="100425"/>
                </a:lnTo>
                <a:lnTo>
                  <a:pt x="629" y="94890"/>
                </a:lnTo>
                <a:lnTo>
                  <a:pt x="0" y="89930"/>
                </a:lnTo>
                <a:lnTo>
                  <a:pt x="851" y="84083"/>
                </a:lnTo>
                <a:lnTo>
                  <a:pt x="2688" y="77645"/>
                </a:lnTo>
                <a:lnTo>
                  <a:pt x="5182" y="70813"/>
                </a:lnTo>
                <a:lnTo>
                  <a:pt x="6845" y="64989"/>
                </a:lnTo>
                <a:lnTo>
                  <a:pt x="7954" y="59836"/>
                </a:lnTo>
                <a:lnTo>
                  <a:pt x="9734" y="48508"/>
                </a:lnTo>
                <a:lnTo>
                  <a:pt x="13364" y="43572"/>
                </a:lnTo>
                <a:lnTo>
                  <a:pt x="19974" y="36123"/>
                </a:lnTo>
                <a:lnTo>
                  <a:pt x="21787" y="35512"/>
                </a:lnTo>
                <a:lnTo>
                  <a:pt x="27187" y="34833"/>
                </a:lnTo>
                <a:lnTo>
                  <a:pt x="33821" y="34531"/>
                </a:lnTo>
                <a:lnTo>
                  <a:pt x="44695" y="34361"/>
                </a:lnTo>
                <a:lnTo>
                  <a:pt x="48428" y="34337"/>
                </a:lnTo>
                <a:lnTo>
                  <a:pt x="52186" y="35591"/>
                </a:lnTo>
                <a:lnTo>
                  <a:pt x="59748" y="40371"/>
                </a:lnTo>
                <a:lnTo>
                  <a:pt x="64812" y="42154"/>
                </a:lnTo>
                <a:lnTo>
                  <a:pt x="70729" y="43343"/>
                </a:lnTo>
                <a:lnTo>
                  <a:pt x="77213" y="44135"/>
                </a:lnTo>
                <a:lnTo>
                  <a:pt x="84076" y="45933"/>
                </a:lnTo>
                <a:lnTo>
                  <a:pt x="91191" y="48402"/>
                </a:lnTo>
                <a:lnTo>
                  <a:pt x="98475" y="51318"/>
                </a:lnTo>
                <a:lnTo>
                  <a:pt x="109680" y="54531"/>
                </a:lnTo>
                <a:lnTo>
                  <a:pt x="123501" y="57944"/>
                </a:lnTo>
                <a:lnTo>
                  <a:pt x="139064" y="61489"/>
                </a:lnTo>
                <a:lnTo>
                  <a:pt x="150710" y="63853"/>
                </a:lnTo>
                <a:lnTo>
                  <a:pt x="159744" y="65428"/>
                </a:lnTo>
                <a:lnTo>
                  <a:pt x="167037" y="66479"/>
                </a:lnTo>
                <a:lnTo>
                  <a:pt x="174438" y="68449"/>
                </a:lnTo>
                <a:lnTo>
                  <a:pt x="181913" y="71033"/>
                </a:lnTo>
                <a:lnTo>
                  <a:pt x="189436" y="74025"/>
                </a:lnTo>
                <a:lnTo>
                  <a:pt x="195721" y="77290"/>
                </a:lnTo>
                <a:lnTo>
                  <a:pt x="201181" y="80736"/>
                </a:lnTo>
                <a:lnTo>
                  <a:pt x="206091" y="84304"/>
                </a:lnTo>
                <a:lnTo>
                  <a:pt x="210635" y="86683"/>
                </a:lnTo>
                <a:lnTo>
                  <a:pt x="219070" y="89325"/>
                </a:lnTo>
                <a:lnTo>
                  <a:pt x="227052" y="93886"/>
                </a:lnTo>
                <a:lnTo>
                  <a:pt x="230958" y="96881"/>
                </a:lnTo>
                <a:lnTo>
                  <a:pt x="236103" y="98877"/>
                </a:lnTo>
                <a:lnTo>
                  <a:pt x="242072" y="100208"/>
                </a:lnTo>
                <a:lnTo>
                  <a:pt x="248592" y="101095"/>
                </a:lnTo>
                <a:lnTo>
                  <a:pt x="252939" y="102956"/>
                </a:lnTo>
                <a:lnTo>
                  <a:pt x="255836" y="105467"/>
                </a:lnTo>
                <a:lnTo>
                  <a:pt x="257768" y="108411"/>
                </a:lnTo>
                <a:lnTo>
                  <a:pt x="260326" y="110374"/>
                </a:lnTo>
                <a:lnTo>
                  <a:pt x="263301" y="111683"/>
                </a:lnTo>
                <a:lnTo>
                  <a:pt x="273061" y="1143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65"/>
          <p:cNvSpPr/>
          <p:nvPr/>
        </p:nvSpPr>
        <p:spPr>
          <a:xfrm>
            <a:off x="2468880" y="5474969"/>
            <a:ext cx="354331" cy="329717"/>
          </a:xfrm>
          <a:custGeom>
            <a:avLst/>
            <a:gdLst/>
            <a:ahLst/>
            <a:cxnLst/>
            <a:rect l="0" t="0" r="0" b="0"/>
            <a:pathLst>
              <a:path w="354331" h="329717">
                <a:moveTo>
                  <a:pt x="0" y="228600"/>
                </a:moveTo>
                <a:lnTo>
                  <a:pt x="12135" y="234668"/>
                </a:lnTo>
                <a:lnTo>
                  <a:pt x="21480" y="237647"/>
                </a:lnTo>
                <a:lnTo>
                  <a:pt x="29866" y="238971"/>
                </a:lnTo>
                <a:lnTo>
                  <a:pt x="37827" y="239560"/>
                </a:lnTo>
                <a:lnTo>
                  <a:pt x="45599" y="239821"/>
                </a:lnTo>
                <a:lnTo>
                  <a:pt x="55826" y="239937"/>
                </a:lnTo>
                <a:lnTo>
                  <a:pt x="73071" y="239989"/>
                </a:lnTo>
                <a:lnTo>
                  <a:pt x="81734" y="241273"/>
                </a:lnTo>
                <a:lnTo>
                  <a:pt x="90049" y="243399"/>
                </a:lnTo>
                <a:lnTo>
                  <a:pt x="98133" y="246086"/>
                </a:lnTo>
                <a:lnTo>
                  <a:pt x="104792" y="247878"/>
                </a:lnTo>
                <a:lnTo>
                  <a:pt x="115577" y="249868"/>
                </a:lnTo>
                <a:lnTo>
                  <a:pt x="121501" y="251669"/>
                </a:lnTo>
                <a:lnTo>
                  <a:pt x="127991" y="254139"/>
                </a:lnTo>
                <a:lnTo>
                  <a:pt x="134857" y="257057"/>
                </a:lnTo>
                <a:lnTo>
                  <a:pt x="145873" y="263684"/>
                </a:lnTo>
                <a:lnTo>
                  <a:pt x="150588" y="267230"/>
                </a:lnTo>
                <a:lnTo>
                  <a:pt x="156272" y="269593"/>
                </a:lnTo>
                <a:lnTo>
                  <a:pt x="162601" y="271169"/>
                </a:lnTo>
                <a:lnTo>
                  <a:pt x="169361" y="272220"/>
                </a:lnTo>
                <a:lnTo>
                  <a:pt x="180258" y="276773"/>
                </a:lnTo>
                <a:lnTo>
                  <a:pt x="189334" y="281761"/>
                </a:lnTo>
                <a:lnTo>
                  <a:pt x="197602" y="283977"/>
                </a:lnTo>
                <a:lnTo>
                  <a:pt x="202854" y="287108"/>
                </a:lnTo>
                <a:lnTo>
                  <a:pt x="208896" y="291736"/>
                </a:lnTo>
                <a:lnTo>
                  <a:pt x="215464" y="297361"/>
                </a:lnTo>
                <a:lnTo>
                  <a:pt x="226148" y="303610"/>
                </a:lnTo>
                <a:lnTo>
                  <a:pt x="230775" y="305277"/>
                </a:lnTo>
                <a:lnTo>
                  <a:pt x="239303" y="310516"/>
                </a:lnTo>
                <a:lnTo>
                  <a:pt x="243355" y="313690"/>
                </a:lnTo>
                <a:lnTo>
                  <a:pt x="251245" y="317218"/>
                </a:lnTo>
                <a:lnTo>
                  <a:pt x="255126" y="318159"/>
                </a:lnTo>
                <a:lnTo>
                  <a:pt x="262826" y="322591"/>
                </a:lnTo>
                <a:lnTo>
                  <a:pt x="266657" y="325550"/>
                </a:lnTo>
                <a:lnTo>
                  <a:pt x="274301" y="328839"/>
                </a:lnTo>
                <a:lnTo>
                  <a:pt x="278117" y="329716"/>
                </a:lnTo>
                <a:lnTo>
                  <a:pt x="283201" y="329031"/>
                </a:lnTo>
                <a:lnTo>
                  <a:pt x="289131" y="327304"/>
                </a:lnTo>
                <a:lnTo>
                  <a:pt x="295624" y="324883"/>
                </a:lnTo>
                <a:lnTo>
                  <a:pt x="306225" y="322193"/>
                </a:lnTo>
                <a:lnTo>
                  <a:pt x="310830" y="321476"/>
                </a:lnTo>
                <a:lnTo>
                  <a:pt x="313900" y="319727"/>
                </a:lnTo>
                <a:lnTo>
                  <a:pt x="315946" y="317292"/>
                </a:lnTo>
                <a:lnTo>
                  <a:pt x="317311" y="314398"/>
                </a:lnTo>
                <a:lnTo>
                  <a:pt x="319490" y="312469"/>
                </a:lnTo>
                <a:lnTo>
                  <a:pt x="322213" y="311182"/>
                </a:lnTo>
                <a:lnTo>
                  <a:pt x="325299" y="310325"/>
                </a:lnTo>
                <a:lnTo>
                  <a:pt x="327356" y="308484"/>
                </a:lnTo>
                <a:lnTo>
                  <a:pt x="328727" y="305986"/>
                </a:lnTo>
                <a:lnTo>
                  <a:pt x="329641" y="303051"/>
                </a:lnTo>
                <a:lnTo>
                  <a:pt x="334044" y="296403"/>
                </a:lnTo>
                <a:lnTo>
                  <a:pt x="336996" y="292852"/>
                </a:lnTo>
                <a:lnTo>
                  <a:pt x="338964" y="289215"/>
                </a:lnTo>
                <a:lnTo>
                  <a:pt x="341150" y="281787"/>
                </a:lnTo>
                <a:lnTo>
                  <a:pt x="342122" y="274252"/>
                </a:lnTo>
                <a:lnTo>
                  <a:pt x="342554" y="266670"/>
                </a:lnTo>
                <a:lnTo>
                  <a:pt x="342746" y="259067"/>
                </a:lnTo>
                <a:lnTo>
                  <a:pt x="342886" y="163406"/>
                </a:lnTo>
                <a:lnTo>
                  <a:pt x="344161" y="138148"/>
                </a:lnTo>
                <a:lnTo>
                  <a:pt x="346280" y="120038"/>
                </a:lnTo>
                <a:lnTo>
                  <a:pt x="348963" y="106696"/>
                </a:lnTo>
                <a:lnTo>
                  <a:pt x="350752" y="95261"/>
                </a:lnTo>
                <a:lnTo>
                  <a:pt x="351945" y="85097"/>
                </a:lnTo>
                <a:lnTo>
                  <a:pt x="352740" y="75782"/>
                </a:lnTo>
                <a:lnTo>
                  <a:pt x="353270" y="67031"/>
                </a:lnTo>
                <a:lnTo>
                  <a:pt x="353858" y="50535"/>
                </a:lnTo>
                <a:lnTo>
                  <a:pt x="354237" y="28374"/>
                </a:lnTo>
                <a:lnTo>
                  <a:pt x="3543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66"/>
          <p:cNvSpPr/>
          <p:nvPr/>
        </p:nvSpPr>
        <p:spPr>
          <a:xfrm>
            <a:off x="2217420" y="5269229"/>
            <a:ext cx="525781" cy="272262"/>
          </a:xfrm>
          <a:custGeom>
            <a:avLst/>
            <a:gdLst/>
            <a:ahLst/>
            <a:cxnLst/>
            <a:rect l="0" t="0" r="0" b="0"/>
            <a:pathLst>
              <a:path w="525781" h="272262">
                <a:moveTo>
                  <a:pt x="0" y="251460"/>
                </a:moveTo>
                <a:lnTo>
                  <a:pt x="0" y="267369"/>
                </a:lnTo>
                <a:lnTo>
                  <a:pt x="1270" y="269686"/>
                </a:lnTo>
                <a:lnTo>
                  <a:pt x="3386" y="271231"/>
                </a:lnTo>
                <a:lnTo>
                  <a:pt x="6067" y="272261"/>
                </a:lnTo>
                <a:lnTo>
                  <a:pt x="9125" y="271677"/>
                </a:lnTo>
                <a:lnTo>
                  <a:pt x="19496" y="266059"/>
                </a:lnTo>
                <a:lnTo>
                  <a:pt x="32091" y="263308"/>
                </a:lnTo>
                <a:lnTo>
                  <a:pt x="42980" y="255118"/>
                </a:lnTo>
                <a:lnTo>
                  <a:pt x="53657" y="251274"/>
                </a:lnTo>
                <a:lnTo>
                  <a:pt x="61101" y="245875"/>
                </a:lnTo>
                <a:lnTo>
                  <a:pt x="72029" y="239241"/>
                </a:lnTo>
                <a:lnTo>
                  <a:pt x="84083" y="232060"/>
                </a:lnTo>
                <a:lnTo>
                  <a:pt x="93673" y="224635"/>
                </a:lnTo>
                <a:lnTo>
                  <a:pt x="104359" y="217066"/>
                </a:lnTo>
                <a:lnTo>
                  <a:pt x="136551" y="195111"/>
                </a:lnTo>
                <a:lnTo>
                  <a:pt x="153264" y="184684"/>
                </a:lnTo>
                <a:lnTo>
                  <a:pt x="169486" y="175193"/>
                </a:lnTo>
                <a:lnTo>
                  <a:pt x="185381" y="166325"/>
                </a:lnTo>
                <a:lnTo>
                  <a:pt x="198517" y="157874"/>
                </a:lnTo>
                <a:lnTo>
                  <a:pt x="209814" y="149699"/>
                </a:lnTo>
                <a:lnTo>
                  <a:pt x="219886" y="141710"/>
                </a:lnTo>
                <a:lnTo>
                  <a:pt x="229141" y="135113"/>
                </a:lnTo>
                <a:lnTo>
                  <a:pt x="237850" y="129446"/>
                </a:lnTo>
                <a:lnTo>
                  <a:pt x="246197" y="124397"/>
                </a:lnTo>
                <a:lnTo>
                  <a:pt x="254301" y="119761"/>
                </a:lnTo>
                <a:lnTo>
                  <a:pt x="270079" y="111224"/>
                </a:lnTo>
                <a:lnTo>
                  <a:pt x="293242" y="99278"/>
                </a:lnTo>
                <a:lnTo>
                  <a:pt x="300904" y="94125"/>
                </a:lnTo>
                <a:lnTo>
                  <a:pt x="308553" y="88150"/>
                </a:lnTo>
                <a:lnTo>
                  <a:pt x="316192" y="81627"/>
                </a:lnTo>
                <a:lnTo>
                  <a:pt x="323824" y="76009"/>
                </a:lnTo>
                <a:lnTo>
                  <a:pt x="331453" y="70993"/>
                </a:lnTo>
                <a:lnTo>
                  <a:pt x="339078" y="66379"/>
                </a:lnTo>
                <a:lnTo>
                  <a:pt x="346702" y="62032"/>
                </a:lnTo>
                <a:lnTo>
                  <a:pt x="361946" y="53817"/>
                </a:lnTo>
                <a:lnTo>
                  <a:pt x="384809" y="42052"/>
                </a:lnTo>
                <a:lnTo>
                  <a:pt x="396663" y="37740"/>
                </a:lnTo>
                <a:lnTo>
                  <a:pt x="407434" y="34554"/>
                </a:lnTo>
                <a:lnTo>
                  <a:pt x="429049" y="25619"/>
                </a:lnTo>
                <a:lnTo>
                  <a:pt x="448498" y="18583"/>
                </a:lnTo>
                <a:lnTo>
                  <a:pt x="463069" y="14610"/>
                </a:lnTo>
                <a:lnTo>
                  <a:pt x="468732" y="13550"/>
                </a:lnTo>
                <a:lnTo>
                  <a:pt x="478412" y="8986"/>
                </a:lnTo>
                <a:lnTo>
                  <a:pt x="482771" y="5991"/>
                </a:lnTo>
                <a:lnTo>
                  <a:pt x="491001" y="2663"/>
                </a:lnTo>
                <a:lnTo>
                  <a:pt x="502775" y="790"/>
                </a:lnTo>
                <a:lnTo>
                  <a:pt x="5257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67"/>
          <p:cNvSpPr/>
          <p:nvPr/>
        </p:nvSpPr>
        <p:spPr>
          <a:xfrm>
            <a:off x="2640330" y="5155073"/>
            <a:ext cx="260642" cy="262747"/>
          </a:xfrm>
          <a:custGeom>
            <a:avLst/>
            <a:gdLst/>
            <a:ahLst/>
            <a:cxnLst/>
            <a:rect l="0" t="0" r="0" b="0"/>
            <a:pathLst>
              <a:path w="260642" h="262747">
                <a:moveTo>
                  <a:pt x="0" y="45577"/>
                </a:moveTo>
                <a:lnTo>
                  <a:pt x="37827" y="45577"/>
                </a:lnTo>
                <a:lnTo>
                  <a:pt x="42998" y="44306"/>
                </a:lnTo>
                <a:lnTo>
                  <a:pt x="48985" y="42190"/>
                </a:lnTo>
                <a:lnTo>
                  <a:pt x="55517" y="39509"/>
                </a:lnTo>
                <a:lnTo>
                  <a:pt x="63681" y="36451"/>
                </a:lnTo>
                <a:lnTo>
                  <a:pt x="82912" y="29667"/>
                </a:lnTo>
                <a:lnTo>
                  <a:pt x="90835" y="27350"/>
                </a:lnTo>
                <a:lnTo>
                  <a:pt x="97386" y="25806"/>
                </a:lnTo>
                <a:lnTo>
                  <a:pt x="103024" y="24776"/>
                </a:lnTo>
                <a:lnTo>
                  <a:pt x="109323" y="22820"/>
                </a:lnTo>
                <a:lnTo>
                  <a:pt x="116062" y="20245"/>
                </a:lnTo>
                <a:lnTo>
                  <a:pt x="123094" y="17259"/>
                </a:lnTo>
                <a:lnTo>
                  <a:pt x="129053" y="15268"/>
                </a:lnTo>
                <a:lnTo>
                  <a:pt x="134295" y="13941"/>
                </a:lnTo>
                <a:lnTo>
                  <a:pt x="139060" y="13056"/>
                </a:lnTo>
                <a:lnTo>
                  <a:pt x="143506" y="12466"/>
                </a:lnTo>
                <a:lnTo>
                  <a:pt x="147741" y="12073"/>
                </a:lnTo>
                <a:lnTo>
                  <a:pt x="151834" y="11811"/>
                </a:lnTo>
                <a:lnTo>
                  <a:pt x="158373" y="10366"/>
                </a:lnTo>
                <a:lnTo>
                  <a:pt x="166542" y="8133"/>
                </a:lnTo>
                <a:lnTo>
                  <a:pt x="175797" y="5374"/>
                </a:lnTo>
                <a:lnTo>
                  <a:pt x="185778" y="3534"/>
                </a:lnTo>
                <a:lnTo>
                  <a:pt x="196242" y="2309"/>
                </a:lnTo>
                <a:lnTo>
                  <a:pt x="222208" y="341"/>
                </a:lnTo>
                <a:lnTo>
                  <a:pt x="229146" y="72"/>
                </a:lnTo>
                <a:lnTo>
                  <a:pt x="232774" y="0"/>
                </a:lnTo>
                <a:lnTo>
                  <a:pt x="236462" y="1222"/>
                </a:lnTo>
                <a:lnTo>
                  <a:pt x="243948" y="5967"/>
                </a:lnTo>
                <a:lnTo>
                  <a:pt x="251508" y="8922"/>
                </a:lnTo>
                <a:lnTo>
                  <a:pt x="255302" y="9710"/>
                </a:lnTo>
                <a:lnTo>
                  <a:pt x="257831" y="11506"/>
                </a:lnTo>
                <a:lnTo>
                  <a:pt x="259517" y="13973"/>
                </a:lnTo>
                <a:lnTo>
                  <a:pt x="260641" y="16887"/>
                </a:lnTo>
                <a:lnTo>
                  <a:pt x="260121" y="22640"/>
                </a:lnTo>
                <a:lnTo>
                  <a:pt x="258504" y="30286"/>
                </a:lnTo>
                <a:lnTo>
                  <a:pt x="256156" y="39193"/>
                </a:lnTo>
                <a:lnTo>
                  <a:pt x="254590" y="47671"/>
                </a:lnTo>
                <a:lnTo>
                  <a:pt x="253547" y="55863"/>
                </a:lnTo>
                <a:lnTo>
                  <a:pt x="252851" y="63864"/>
                </a:lnTo>
                <a:lnTo>
                  <a:pt x="248577" y="78088"/>
                </a:lnTo>
                <a:lnTo>
                  <a:pt x="241918" y="96461"/>
                </a:lnTo>
                <a:lnTo>
                  <a:pt x="233668" y="117599"/>
                </a:lnTo>
                <a:lnTo>
                  <a:pt x="226899" y="134232"/>
                </a:lnTo>
                <a:lnTo>
                  <a:pt x="215990" y="159485"/>
                </a:lnTo>
                <a:lnTo>
                  <a:pt x="211303" y="168506"/>
                </a:lnTo>
                <a:lnTo>
                  <a:pt x="206909" y="175789"/>
                </a:lnTo>
                <a:lnTo>
                  <a:pt x="202709" y="181915"/>
                </a:lnTo>
                <a:lnTo>
                  <a:pt x="199909" y="188539"/>
                </a:lnTo>
                <a:lnTo>
                  <a:pt x="198043" y="195494"/>
                </a:lnTo>
                <a:lnTo>
                  <a:pt x="196798" y="202672"/>
                </a:lnTo>
                <a:lnTo>
                  <a:pt x="194699" y="208727"/>
                </a:lnTo>
                <a:lnTo>
                  <a:pt x="192029" y="214033"/>
                </a:lnTo>
                <a:lnTo>
                  <a:pt x="188979" y="218841"/>
                </a:lnTo>
                <a:lnTo>
                  <a:pt x="186946" y="223316"/>
                </a:lnTo>
                <a:lnTo>
                  <a:pt x="185591" y="227570"/>
                </a:lnTo>
                <a:lnTo>
                  <a:pt x="184687" y="231675"/>
                </a:lnTo>
                <a:lnTo>
                  <a:pt x="182814" y="234412"/>
                </a:lnTo>
                <a:lnTo>
                  <a:pt x="180296" y="236237"/>
                </a:lnTo>
                <a:lnTo>
                  <a:pt x="177347" y="237454"/>
                </a:lnTo>
                <a:lnTo>
                  <a:pt x="170684" y="242192"/>
                </a:lnTo>
                <a:lnTo>
                  <a:pt x="162126" y="249514"/>
                </a:lnTo>
                <a:lnTo>
                  <a:pt x="161424" y="251385"/>
                </a:lnTo>
                <a:lnTo>
                  <a:pt x="160956" y="253902"/>
                </a:lnTo>
                <a:lnTo>
                  <a:pt x="148590" y="2627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68"/>
          <p:cNvSpPr/>
          <p:nvPr/>
        </p:nvSpPr>
        <p:spPr>
          <a:xfrm>
            <a:off x="2171898" y="5429401"/>
            <a:ext cx="194113" cy="228242"/>
          </a:xfrm>
          <a:custGeom>
            <a:avLst/>
            <a:gdLst/>
            <a:ahLst/>
            <a:cxnLst/>
            <a:rect l="0" t="0" r="0" b="0"/>
            <a:pathLst>
              <a:path w="194113" h="228242">
                <a:moveTo>
                  <a:pt x="136962" y="22708"/>
                </a:moveTo>
                <a:lnTo>
                  <a:pt x="130894" y="16641"/>
                </a:lnTo>
                <a:lnTo>
                  <a:pt x="127836" y="14853"/>
                </a:lnTo>
                <a:lnTo>
                  <a:pt x="124528" y="13662"/>
                </a:lnTo>
                <a:lnTo>
                  <a:pt x="121053" y="12867"/>
                </a:lnTo>
                <a:lnTo>
                  <a:pt x="117466" y="11068"/>
                </a:lnTo>
                <a:lnTo>
                  <a:pt x="113804" y="8598"/>
                </a:lnTo>
                <a:lnTo>
                  <a:pt x="110093" y="5681"/>
                </a:lnTo>
                <a:lnTo>
                  <a:pt x="106349" y="3737"/>
                </a:lnTo>
                <a:lnTo>
                  <a:pt x="102583" y="2441"/>
                </a:lnTo>
                <a:lnTo>
                  <a:pt x="93482" y="361"/>
                </a:lnTo>
                <a:lnTo>
                  <a:pt x="88851" y="76"/>
                </a:lnTo>
                <a:lnTo>
                  <a:pt x="85838" y="0"/>
                </a:lnTo>
                <a:lnTo>
                  <a:pt x="83829" y="1220"/>
                </a:lnTo>
                <a:lnTo>
                  <a:pt x="82490" y="3303"/>
                </a:lnTo>
                <a:lnTo>
                  <a:pt x="81597" y="5961"/>
                </a:lnTo>
                <a:lnTo>
                  <a:pt x="77218" y="12302"/>
                </a:lnTo>
                <a:lnTo>
                  <a:pt x="74273" y="15770"/>
                </a:lnTo>
                <a:lnTo>
                  <a:pt x="71039" y="19353"/>
                </a:lnTo>
                <a:lnTo>
                  <a:pt x="64059" y="26721"/>
                </a:lnTo>
                <a:lnTo>
                  <a:pt x="61690" y="31733"/>
                </a:lnTo>
                <a:lnTo>
                  <a:pt x="60111" y="37615"/>
                </a:lnTo>
                <a:lnTo>
                  <a:pt x="59058" y="44076"/>
                </a:lnTo>
                <a:lnTo>
                  <a:pt x="57086" y="50923"/>
                </a:lnTo>
                <a:lnTo>
                  <a:pt x="54501" y="58028"/>
                </a:lnTo>
                <a:lnTo>
                  <a:pt x="51508" y="65305"/>
                </a:lnTo>
                <a:lnTo>
                  <a:pt x="48242" y="73966"/>
                </a:lnTo>
                <a:lnTo>
                  <a:pt x="41227" y="93750"/>
                </a:lnTo>
                <a:lnTo>
                  <a:pt x="37579" y="103089"/>
                </a:lnTo>
                <a:lnTo>
                  <a:pt x="33877" y="111856"/>
                </a:lnTo>
                <a:lnTo>
                  <a:pt x="26376" y="128370"/>
                </a:lnTo>
                <a:lnTo>
                  <a:pt x="18809" y="144176"/>
                </a:lnTo>
                <a:lnTo>
                  <a:pt x="15013" y="153216"/>
                </a:lnTo>
                <a:lnTo>
                  <a:pt x="11213" y="163054"/>
                </a:lnTo>
                <a:lnTo>
                  <a:pt x="7409" y="173422"/>
                </a:lnTo>
                <a:lnTo>
                  <a:pt x="4873" y="181604"/>
                </a:lnTo>
                <a:lnTo>
                  <a:pt x="3183" y="188329"/>
                </a:lnTo>
                <a:lnTo>
                  <a:pt x="2056" y="194082"/>
                </a:lnTo>
                <a:lnTo>
                  <a:pt x="1304" y="199187"/>
                </a:lnTo>
                <a:lnTo>
                  <a:pt x="803" y="203861"/>
                </a:lnTo>
                <a:lnTo>
                  <a:pt x="469" y="208247"/>
                </a:lnTo>
                <a:lnTo>
                  <a:pt x="247" y="212441"/>
                </a:lnTo>
                <a:lnTo>
                  <a:pt x="0" y="220487"/>
                </a:lnTo>
                <a:lnTo>
                  <a:pt x="1204" y="223141"/>
                </a:lnTo>
                <a:lnTo>
                  <a:pt x="3276" y="224910"/>
                </a:lnTo>
                <a:lnTo>
                  <a:pt x="9660" y="227749"/>
                </a:lnTo>
                <a:lnTo>
                  <a:pt x="13920" y="228138"/>
                </a:lnTo>
                <a:lnTo>
                  <a:pt x="16834" y="228241"/>
                </a:lnTo>
                <a:lnTo>
                  <a:pt x="18777" y="227040"/>
                </a:lnTo>
                <a:lnTo>
                  <a:pt x="20071" y="224970"/>
                </a:lnTo>
                <a:lnTo>
                  <a:pt x="20935" y="222319"/>
                </a:lnTo>
                <a:lnTo>
                  <a:pt x="22781" y="220552"/>
                </a:lnTo>
                <a:lnTo>
                  <a:pt x="25281" y="219374"/>
                </a:lnTo>
                <a:lnTo>
                  <a:pt x="28218" y="218589"/>
                </a:lnTo>
                <a:lnTo>
                  <a:pt x="31446" y="218065"/>
                </a:lnTo>
                <a:lnTo>
                  <a:pt x="34868" y="217716"/>
                </a:lnTo>
                <a:lnTo>
                  <a:pt x="38419" y="217484"/>
                </a:lnTo>
                <a:lnTo>
                  <a:pt x="42056" y="216059"/>
                </a:lnTo>
                <a:lnTo>
                  <a:pt x="45752" y="213839"/>
                </a:lnTo>
                <a:lnTo>
                  <a:pt x="49485" y="211088"/>
                </a:lnTo>
                <a:lnTo>
                  <a:pt x="53244" y="209255"/>
                </a:lnTo>
                <a:lnTo>
                  <a:pt x="57020" y="208033"/>
                </a:lnTo>
                <a:lnTo>
                  <a:pt x="60807" y="207218"/>
                </a:lnTo>
                <a:lnTo>
                  <a:pt x="64602" y="205405"/>
                </a:lnTo>
                <a:lnTo>
                  <a:pt x="68402" y="202926"/>
                </a:lnTo>
                <a:lnTo>
                  <a:pt x="72205" y="200003"/>
                </a:lnTo>
                <a:lnTo>
                  <a:pt x="77280" y="198055"/>
                </a:lnTo>
                <a:lnTo>
                  <a:pt x="83204" y="196756"/>
                </a:lnTo>
                <a:lnTo>
                  <a:pt x="89693" y="195890"/>
                </a:lnTo>
                <a:lnTo>
                  <a:pt x="95289" y="195313"/>
                </a:lnTo>
                <a:lnTo>
                  <a:pt x="100290" y="194928"/>
                </a:lnTo>
                <a:lnTo>
                  <a:pt x="104894" y="194671"/>
                </a:lnTo>
                <a:lnTo>
                  <a:pt x="110503" y="193230"/>
                </a:lnTo>
                <a:lnTo>
                  <a:pt x="116783" y="191000"/>
                </a:lnTo>
                <a:lnTo>
                  <a:pt x="123509" y="188242"/>
                </a:lnTo>
                <a:lnTo>
                  <a:pt x="129263" y="186405"/>
                </a:lnTo>
                <a:lnTo>
                  <a:pt x="134369" y="185179"/>
                </a:lnTo>
                <a:lnTo>
                  <a:pt x="139043" y="184362"/>
                </a:lnTo>
                <a:lnTo>
                  <a:pt x="143430" y="183818"/>
                </a:lnTo>
                <a:lnTo>
                  <a:pt x="147623" y="183455"/>
                </a:lnTo>
                <a:lnTo>
                  <a:pt x="151690" y="183213"/>
                </a:lnTo>
                <a:lnTo>
                  <a:pt x="155670" y="184321"/>
                </a:lnTo>
                <a:lnTo>
                  <a:pt x="159594" y="186330"/>
                </a:lnTo>
                <a:lnTo>
                  <a:pt x="163480" y="188939"/>
                </a:lnTo>
                <a:lnTo>
                  <a:pt x="167340" y="190679"/>
                </a:lnTo>
                <a:lnTo>
                  <a:pt x="171184" y="191839"/>
                </a:lnTo>
                <a:lnTo>
                  <a:pt x="179275" y="193471"/>
                </a:lnTo>
                <a:lnTo>
                  <a:pt x="194112" y="1941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</a:t>
            </a:r>
            <a:endParaRPr lang="en-US" dirty="0"/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 bwMode="auto">
          <a:xfrm>
            <a:off x="304800" y="1981200"/>
            <a:ext cx="44005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SMARTPenAnnotation383"/>
          <p:cNvSpPr/>
          <p:nvPr/>
        </p:nvSpPr>
        <p:spPr>
          <a:xfrm>
            <a:off x="3771900" y="1623077"/>
            <a:ext cx="1165815" cy="1463024"/>
          </a:xfrm>
          <a:custGeom>
            <a:avLst/>
            <a:gdLst/>
            <a:ahLst/>
            <a:cxnLst/>
            <a:rect l="0" t="0" r="0" b="0"/>
            <a:pathLst>
              <a:path w="1165815" h="1463024">
                <a:moveTo>
                  <a:pt x="0" y="1463023"/>
                </a:moveTo>
                <a:lnTo>
                  <a:pt x="0" y="1456955"/>
                </a:lnTo>
                <a:lnTo>
                  <a:pt x="1270" y="1455167"/>
                </a:lnTo>
                <a:lnTo>
                  <a:pt x="3386" y="1453976"/>
                </a:lnTo>
                <a:lnTo>
                  <a:pt x="6067" y="1453181"/>
                </a:lnTo>
                <a:lnTo>
                  <a:pt x="7855" y="1450112"/>
                </a:lnTo>
                <a:lnTo>
                  <a:pt x="11641" y="1434926"/>
                </a:lnTo>
                <a:lnTo>
                  <a:pt x="17027" y="1425982"/>
                </a:lnTo>
                <a:lnTo>
                  <a:pt x="20267" y="1414387"/>
                </a:lnTo>
                <a:lnTo>
                  <a:pt x="21131" y="1407739"/>
                </a:lnTo>
                <a:lnTo>
                  <a:pt x="25478" y="1396965"/>
                </a:lnTo>
                <a:lnTo>
                  <a:pt x="38617" y="1373633"/>
                </a:lnTo>
                <a:lnTo>
                  <a:pt x="54712" y="1334170"/>
                </a:lnTo>
                <a:lnTo>
                  <a:pt x="73925" y="1294598"/>
                </a:lnTo>
                <a:lnTo>
                  <a:pt x="95705" y="1258179"/>
                </a:lnTo>
                <a:lnTo>
                  <a:pt x="116974" y="1221988"/>
                </a:lnTo>
                <a:lnTo>
                  <a:pt x="127342" y="1194183"/>
                </a:lnTo>
                <a:lnTo>
                  <a:pt x="138234" y="1172036"/>
                </a:lnTo>
                <a:lnTo>
                  <a:pt x="153116" y="1144571"/>
                </a:lnTo>
                <a:lnTo>
                  <a:pt x="184891" y="1089079"/>
                </a:lnTo>
                <a:lnTo>
                  <a:pt x="207481" y="1051715"/>
                </a:lnTo>
                <a:lnTo>
                  <a:pt x="225986" y="1019023"/>
                </a:lnTo>
                <a:lnTo>
                  <a:pt x="242678" y="987559"/>
                </a:lnTo>
                <a:lnTo>
                  <a:pt x="266355" y="942556"/>
                </a:lnTo>
                <a:lnTo>
                  <a:pt x="355475" y="792082"/>
                </a:lnTo>
                <a:lnTo>
                  <a:pt x="395056" y="727100"/>
                </a:lnTo>
                <a:lnTo>
                  <a:pt x="414500" y="696818"/>
                </a:lnTo>
                <a:lnTo>
                  <a:pt x="453039" y="639464"/>
                </a:lnTo>
                <a:lnTo>
                  <a:pt x="481174" y="594500"/>
                </a:lnTo>
                <a:lnTo>
                  <a:pt x="502145" y="557582"/>
                </a:lnTo>
                <a:lnTo>
                  <a:pt x="519932" y="524241"/>
                </a:lnTo>
                <a:lnTo>
                  <a:pt x="550293" y="482978"/>
                </a:lnTo>
                <a:lnTo>
                  <a:pt x="579008" y="444941"/>
                </a:lnTo>
                <a:lnTo>
                  <a:pt x="609127" y="403482"/>
                </a:lnTo>
                <a:lnTo>
                  <a:pt x="640363" y="358721"/>
                </a:lnTo>
                <a:lnTo>
                  <a:pt x="668245" y="318789"/>
                </a:lnTo>
                <a:lnTo>
                  <a:pt x="693661" y="285608"/>
                </a:lnTo>
                <a:lnTo>
                  <a:pt x="727804" y="236131"/>
                </a:lnTo>
                <a:lnTo>
                  <a:pt x="787930" y="156936"/>
                </a:lnTo>
                <a:lnTo>
                  <a:pt x="816673" y="122828"/>
                </a:lnTo>
                <a:lnTo>
                  <a:pt x="850410" y="87278"/>
                </a:lnTo>
                <a:lnTo>
                  <a:pt x="917866" y="19381"/>
                </a:lnTo>
                <a:lnTo>
                  <a:pt x="935606" y="7706"/>
                </a:lnTo>
                <a:lnTo>
                  <a:pt x="946261" y="3415"/>
                </a:lnTo>
                <a:lnTo>
                  <a:pt x="959565" y="435"/>
                </a:lnTo>
                <a:lnTo>
                  <a:pt x="980849" y="0"/>
                </a:lnTo>
                <a:lnTo>
                  <a:pt x="985419" y="3377"/>
                </a:lnTo>
                <a:lnTo>
                  <a:pt x="988416" y="6055"/>
                </a:lnTo>
                <a:lnTo>
                  <a:pt x="990414" y="9111"/>
                </a:lnTo>
                <a:lnTo>
                  <a:pt x="1003222" y="43408"/>
                </a:lnTo>
                <a:lnTo>
                  <a:pt x="1005064" y="59839"/>
                </a:lnTo>
                <a:lnTo>
                  <a:pt x="1005323" y="66557"/>
                </a:lnTo>
                <a:lnTo>
                  <a:pt x="1006765" y="72305"/>
                </a:lnTo>
                <a:lnTo>
                  <a:pt x="1011754" y="82079"/>
                </a:lnTo>
                <a:lnTo>
                  <a:pt x="1014818" y="100817"/>
                </a:lnTo>
                <a:lnTo>
                  <a:pt x="1016785" y="142103"/>
                </a:lnTo>
                <a:lnTo>
                  <a:pt x="1018444" y="174717"/>
                </a:lnTo>
                <a:lnTo>
                  <a:pt x="1026366" y="204297"/>
                </a:lnTo>
                <a:lnTo>
                  <a:pt x="1033166" y="243612"/>
                </a:lnTo>
                <a:lnTo>
                  <a:pt x="1037035" y="277172"/>
                </a:lnTo>
                <a:lnTo>
                  <a:pt x="1038754" y="308598"/>
                </a:lnTo>
                <a:lnTo>
                  <a:pt x="1039518" y="347965"/>
                </a:lnTo>
                <a:lnTo>
                  <a:pt x="1043244" y="380701"/>
                </a:lnTo>
                <a:lnTo>
                  <a:pt x="1047864" y="411761"/>
                </a:lnTo>
                <a:lnTo>
                  <a:pt x="1049917" y="450965"/>
                </a:lnTo>
                <a:lnTo>
                  <a:pt x="1054216" y="483629"/>
                </a:lnTo>
                <a:lnTo>
                  <a:pt x="1063777" y="523439"/>
                </a:lnTo>
                <a:lnTo>
                  <a:pt x="1069690" y="547590"/>
                </a:lnTo>
                <a:lnTo>
                  <a:pt x="1074288" y="582606"/>
                </a:lnTo>
                <a:lnTo>
                  <a:pt x="1081859" y="618382"/>
                </a:lnTo>
                <a:lnTo>
                  <a:pt x="1084667" y="659321"/>
                </a:lnTo>
                <a:lnTo>
                  <a:pt x="1086769" y="696145"/>
                </a:lnTo>
                <a:lnTo>
                  <a:pt x="1094871" y="740076"/>
                </a:lnTo>
                <a:lnTo>
                  <a:pt x="1101712" y="796697"/>
                </a:lnTo>
                <a:lnTo>
                  <a:pt x="1108986" y="840487"/>
                </a:lnTo>
                <a:lnTo>
                  <a:pt x="1115183" y="872650"/>
                </a:lnTo>
                <a:lnTo>
                  <a:pt x="1119941" y="913448"/>
                </a:lnTo>
                <a:lnTo>
                  <a:pt x="1125554" y="942330"/>
                </a:lnTo>
                <a:lnTo>
                  <a:pt x="1128896" y="978874"/>
                </a:lnTo>
                <a:lnTo>
                  <a:pt x="1131651" y="1019245"/>
                </a:lnTo>
                <a:lnTo>
                  <a:pt x="1139073" y="1075134"/>
                </a:lnTo>
                <a:lnTo>
                  <a:pt x="1143106" y="1123303"/>
                </a:lnTo>
                <a:lnTo>
                  <a:pt x="1150510" y="1191479"/>
                </a:lnTo>
                <a:lnTo>
                  <a:pt x="1154538" y="1233693"/>
                </a:lnTo>
                <a:lnTo>
                  <a:pt x="1161941" y="1274705"/>
                </a:lnTo>
                <a:lnTo>
                  <a:pt x="1165085" y="1312606"/>
                </a:lnTo>
                <a:lnTo>
                  <a:pt x="1165630" y="1350298"/>
                </a:lnTo>
                <a:lnTo>
                  <a:pt x="1165814" y="1394895"/>
                </a:lnTo>
                <a:lnTo>
                  <a:pt x="1164559" y="1398554"/>
                </a:lnTo>
                <a:lnTo>
                  <a:pt x="1162453" y="1400994"/>
                </a:lnTo>
                <a:lnTo>
                  <a:pt x="1159779" y="1402620"/>
                </a:lnTo>
                <a:lnTo>
                  <a:pt x="1153420" y="1404427"/>
                </a:lnTo>
                <a:lnTo>
                  <a:pt x="1120113" y="1405835"/>
                </a:lnTo>
                <a:lnTo>
                  <a:pt x="1116312" y="1405847"/>
                </a:lnTo>
                <a:lnTo>
                  <a:pt x="1105315" y="1402475"/>
                </a:lnTo>
                <a:lnTo>
                  <a:pt x="1093231" y="1398013"/>
                </a:lnTo>
                <a:lnTo>
                  <a:pt x="1079287" y="1395500"/>
                </a:lnTo>
                <a:lnTo>
                  <a:pt x="1071080" y="1394913"/>
                </a:lnTo>
                <a:lnTo>
                  <a:pt x="1039188" y="1385458"/>
                </a:lnTo>
                <a:lnTo>
                  <a:pt x="1009464" y="1383496"/>
                </a:lnTo>
                <a:lnTo>
                  <a:pt x="976593" y="1381838"/>
                </a:lnTo>
                <a:lnTo>
                  <a:pt x="951777" y="1376987"/>
                </a:lnTo>
                <a:lnTo>
                  <a:pt x="927202" y="1373985"/>
                </a:lnTo>
                <a:lnTo>
                  <a:pt x="898499" y="1372650"/>
                </a:lnTo>
                <a:lnTo>
                  <a:pt x="806535" y="1371723"/>
                </a:lnTo>
                <a:lnTo>
                  <a:pt x="671407" y="1371595"/>
                </a:lnTo>
                <a:lnTo>
                  <a:pt x="631754" y="1372861"/>
                </a:lnTo>
                <a:lnTo>
                  <a:pt x="474667" y="1381425"/>
                </a:lnTo>
                <a:lnTo>
                  <a:pt x="428556" y="1382307"/>
                </a:lnTo>
                <a:lnTo>
                  <a:pt x="403814" y="1382542"/>
                </a:lnTo>
                <a:lnTo>
                  <a:pt x="383509" y="1383969"/>
                </a:lnTo>
                <a:lnTo>
                  <a:pt x="350788" y="1388941"/>
                </a:lnTo>
                <a:lnTo>
                  <a:pt x="317015" y="1392812"/>
                </a:lnTo>
                <a:lnTo>
                  <a:pt x="300243" y="1393356"/>
                </a:lnTo>
                <a:lnTo>
                  <a:pt x="254515" y="1393959"/>
                </a:lnTo>
                <a:lnTo>
                  <a:pt x="220644" y="1397614"/>
                </a:lnTo>
                <a:lnTo>
                  <a:pt x="190774" y="1402202"/>
                </a:lnTo>
                <a:lnTo>
                  <a:pt x="170362" y="1403426"/>
                </a:lnTo>
                <a:lnTo>
                  <a:pt x="147865" y="1404241"/>
                </a:lnTo>
                <a:lnTo>
                  <a:pt x="116094" y="1408534"/>
                </a:lnTo>
                <a:lnTo>
                  <a:pt x="81070" y="1415571"/>
                </a:lnTo>
                <a:lnTo>
                  <a:pt x="47699" y="1417150"/>
                </a:lnTo>
                <a:lnTo>
                  <a:pt x="32195" y="1417257"/>
                </a:lnTo>
                <a:lnTo>
                  <a:pt x="27813" y="1418542"/>
                </a:lnTo>
                <a:lnTo>
                  <a:pt x="13838" y="1427140"/>
                </a:lnTo>
                <a:lnTo>
                  <a:pt x="0" y="14401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84"/>
          <p:cNvSpPr/>
          <p:nvPr/>
        </p:nvSpPr>
        <p:spPr>
          <a:xfrm>
            <a:off x="4560612" y="2686050"/>
            <a:ext cx="342859" cy="308610"/>
          </a:xfrm>
          <a:custGeom>
            <a:avLst/>
            <a:gdLst/>
            <a:ahLst/>
            <a:cxnLst/>
            <a:rect l="0" t="0" r="0" b="0"/>
            <a:pathLst>
              <a:path w="342859" h="308610">
                <a:moveTo>
                  <a:pt x="68538" y="308609"/>
                </a:moveTo>
                <a:lnTo>
                  <a:pt x="62470" y="302542"/>
                </a:lnTo>
                <a:lnTo>
                  <a:pt x="59412" y="298214"/>
                </a:lnTo>
                <a:lnTo>
                  <a:pt x="56104" y="292789"/>
                </a:lnTo>
                <a:lnTo>
                  <a:pt x="52629" y="286633"/>
                </a:lnTo>
                <a:lnTo>
                  <a:pt x="50311" y="281258"/>
                </a:lnTo>
                <a:lnTo>
                  <a:pt x="47737" y="271900"/>
                </a:lnTo>
                <a:lnTo>
                  <a:pt x="46288" y="265559"/>
                </a:lnTo>
                <a:lnTo>
                  <a:pt x="39790" y="245477"/>
                </a:lnTo>
                <a:lnTo>
                  <a:pt x="37943" y="238581"/>
                </a:lnTo>
                <a:lnTo>
                  <a:pt x="36711" y="232714"/>
                </a:lnTo>
                <a:lnTo>
                  <a:pt x="35890" y="227532"/>
                </a:lnTo>
                <a:lnTo>
                  <a:pt x="34978" y="218388"/>
                </a:lnTo>
                <a:lnTo>
                  <a:pt x="34572" y="210091"/>
                </a:lnTo>
                <a:lnTo>
                  <a:pt x="34392" y="202170"/>
                </a:lnTo>
                <a:lnTo>
                  <a:pt x="34290" y="184503"/>
                </a:lnTo>
                <a:lnTo>
                  <a:pt x="33006" y="177612"/>
                </a:lnTo>
                <a:lnTo>
                  <a:pt x="30880" y="170478"/>
                </a:lnTo>
                <a:lnTo>
                  <a:pt x="28192" y="163182"/>
                </a:lnTo>
                <a:lnTo>
                  <a:pt x="26401" y="155778"/>
                </a:lnTo>
                <a:lnTo>
                  <a:pt x="25206" y="148301"/>
                </a:lnTo>
                <a:lnTo>
                  <a:pt x="24410" y="140777"/>
                </a:lnTo>
                <a:lnTo>
                  <a:pt x="22609" y="131952"/>
                </a:lnTo>
                <a:lnTo>
                  <a:pt x="20139" y="122258"/>
                </a:lnTo>
                <a:lnTo>
                  <a:pt x="17221" y="111985"/>
                </a:lnTo>
                <a:lnTo>
                  <a:pt x="15277" y="103866"/>
                </a:lnTo>
                <a:lnTo>
                  <a:pt x="13981" y="97184"/>
                </a:lnTo>
                <a:lnTo>
                  <a:pt x="11900" y="83402"/>
                </a:lnTo>
                <a:lnTo>
                  <a:pt x="8229" y="78131"/>
                </a:lnTo>
                <a:lnTo>
                  <a:pt x="5472" y="74947"/>
                </a:lnTo>
                <a:lnTo>
                  <a:pt x="3634" y="71554"/>
                </a:lnTo>
                <a:lnTo>
                  <a:pt x="1591" y="64398"/>
                </a:lnTo>
                <a:lnTo>
                  <a:pt x="1047" y="59442"/>
                </a:lnTo>
                <a:lnTo>
                  <a:pt x="684" y="53598"/>
                </a:lnTo>
                <a:lnTo>
                  <a:pt x="280" y="41601"/>
                </a:lnTo>
                <a:lnTo>
                  <a:pt x="0" y="25578"/>
                </a:lnTo>
                <a:lnTo>
                  <a:pt x="1256" y="24672"/>
                </a:lnTo>
                <a:lnTo>
                  <a:pt x="9802" y="23098"/>
                </a:lnTo>
                <a:lnTo>
                  <a:pt x="20200" y="15051"/>
                </a:lnTo>
                <a:lnTo>
                  <a:pt x="27157" y="13039"/>
                </a:lnTo>
                <a:lnTo>
                  <a:pt x="34483" y="12145"/>
                </a:lnTo>
                <a:lnTo>
                  <a:pt x="38215" y="11907"/>
                </a:lnTo>
                <a:lnTo>
                  <a:pt x="55907" y="11641"/>
                </a:lnTo>
                <a:lnTo>
                  <a:pt x="231834" y="11430"/>
                </a:lnTo>
                <a:lnTo>
                  <a:pt x="240902" y="12700"/>
                </a:lnTo>
                <a:lnTo>
                  <a:pt x="249487" y="14817"/>
                </a:lnTo>
                <a:lnTo>
                  <a:pt x="269381" y="21271"/>
                </a:lnTo>
                <a:lnTo>
                  <a:pt x="278875" y="22153"/>
                </a:lnTo>
                <a:lnTo>
                  <a:pt x="293530" y="22720"/>
                </a:lnTo>
                <a:lnTo>
                  <a:pt x="296002" y="21496"/>
                </a:lnTo>
                <a:lnTo>
                  <a:pt x="305550" y="14977"/>
                </a:lnTo>
                <a:lnTo>
                  <a:pt x="315152" y="12480"/>
                </a:lnTo>
                <a:lnTo>
                  <a:pt x="317844" y="11897"/>
                </a:lnTo>
                <a:lnTo>
                  <a:pt x="327427" y="3667"/>
                </a:lnTo>
                <a:lnTo>
                  <a:pt x="329649" y="1629"/>
                </a:lnTo>
                <a:lnTo>
                  <a:pt x="334024" y="724"/>
                </a:lnTo>
                <a:lnTo>
                  <a:pt x="3428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85"/>
          <p:cNvSpPr/>
          <p:nvPr/>
        </p:nvSpPr>
        <p:spPr>
          <a:xfrm>
            <a:off x="3418065" y="3064054"/>
            <a:ext cx="250965" cy="307797"/>
          </a:xfrm>
          <a:custGeom>
            <a:avLst/>
            <a:gdLst/>
            <a:ahLst/>
            <a:cxnLst/>
            <a:rect l="0" t="0" r="0" b="0"/>
            <a:pathLst>
              <a:path w="250965" h="307797">
                <a:moveTo>
                  <a:pt x="33794" y="307796"/>
                </a:moveTo>
                <a:lnTo>
                  <a:pt x="21659" y="307796"/>
                </a:lnTo>
                <a:lnTo>
                  <a:pt x="18084" y="306525"/>
                </a:lnTo>
                <a:lnTo>
                  <a:pt x="15701" y="304409"/>
                </a:lnTo>
                <a:lnTo>
                  <a:pt x="11876" y="297954"/>
                </a:lnTo>
                <a:lnTo>
                  <a:pt x="10292" y="293615"/>
                </a:lnTo>
                <a:lnTo>
                  <a:pt x="5146" y="278633"/>
                </a:lnTo>
                <a:lnTo>
                  <a:pt x="3266" y="269304"/>
                </a:lnTo>
                <a:lnTo>
                  <a:pt x="2012" y="259274"/>
                </a:lnTo>
                <a:lnTo>
                  <a:pt x="1176" y="248778"/>
                </a:lnTo>
                <a:lnTo>
                  <a:pt x="619" y="234160"/>
                </a:lnTo>
                <a:lnTo>
                  <a:pt x="0" y="197599"/>
                </a:lnTo>
                <a:lnTo>
                  <a:pt x="1105" y="179721"/>
                </a:lnTo>
                <a:lnTo>
                  <a:pt x="3111" y="162723"/>
                </a:lnTo>
                <a:lnTo>
                  <a:pt x="5719" y="146310"/>
                </a:lnTo>
                <a:lnTo>
                  <a:pt x="7458" y="132829"/>
                </a:lnTo>
                <a:lnTo>
                  <a:pt x="8617" y="121301"/>
                </a:lnTo>
                <a:lnTo>
                  <a:pt x="9389" y="111076"/>
                </a:lnTo>
                <a:lnTo>
                  <a:pt x="11174" y="101719"/>
                </a:lnTo>
                <a:lnTo>
                  <a:pt x="13634" y="92941"/>
                </a:lnTo>
                <a:lnTo>
                  <a:pt x="16545" y="84549"/>
                </a:lnTo>
                <a:lnTo>
                  <a:pt x="19755" y="73875"/>
                </a:lnTo>
                <a:lnTo>
                  <a:pt x="26708" y="48468"/>
                </a:lnTo>
                <a:lnTo>
                  <a:pt x="30340" y="38390"/>
                </a:lnTo>
                <a:lnTo>
                  <a:pt x="34032" y="30402"/>
                </a:lnTo>
                <a:lnTo>
                  <a:pt x="37763" y="23806"/>
                </a:lnTo>
                <a:lnTo>
                  <a:pt x="41520" y="18139"/>
                </a:lnTo>
                <a:lnTo>
                  <a:pt x="45295" y="13091"/>
                </a:lnTo>
                <a:lnTo>
                  <a:pt x="54411" y="1932"/>
                </a:lnTo>
                <a:lnTo>
                  <a:pt x="56429" y="1017"/>
                </a:lnTo>
                <a:lnTo>
                  <a:pt x="62057" y="0"/>
                </a:lnTo>
                <a:lnTo>
                  <a:pt x="65337" y="998"/>
                </a:lnTo>
                <a:lnTo>
                  <a:pt x="72366" y="5494"/>
                </a:lnTo>
                <a:lnTo>
                  <a:pt x="79724" y="8339"/>
                </a:lnTo>
                <a:lnTo>
                  <a:pt x="83465" y="9098"/>
                </a:lnTo>
                <a:lnTo>
                  <a:pt x="85958" y="10874"/>
                </a:lnTo>
                <a:lnTo>
                  <a:pt x="87620" y="13328"/>
                </a:lnTo>
                <a:lnTo>
                  <a:pt x="88728" y="16234"/>
                </a:lnTo>
                <a:lnTo>
                  <a:pt x="93346" y="22849"/>
                </a:lnTo>
                <a:lnTo>
                  <a:pt x="99632" y="30023"/>
                </a:lnTo>
                <a:lnTo>
                  <a:pt x="106659" y="37444"/>
                </a:lnTo>
                <a:lnTo>
                  <a:pt x="110311" y="42471"/>
                </a:lnTo>
                <a:lnTo>
                  <a:pt x="114015" y="48362"/>
                </a:lnTo>
                <a:lnTo>
                  <a:pt x="117755" y="54830"/>
                </a:lnTo>
                <a:lnTo>
                  <a:pt x="121518" y="60412"/>
                </a:lnTo>
                <a:lnTo>
                  <a:pt x="129086" y="70001"/>
                </a:lnTo>
                <a:lnTo>
                  <a:pt x="132882" y="75605"/>
                </a:lnTo>
                <a:lnTo>
                  <a:pt x="136683" y="81882"/>
                </a:lnTo>
                <a:lnTo>
                  <a:pt x="140487" y="88607"/>
                </a:lnTo>
                <a:lnTo>
                  <a:pt x="144293" y="94359"/>
                </a:lnTo>
                <a:lnTo>
                  <a:pt x="148100" y="99465"/>
                </a:lnTo>
                <a:lnTo>
                  <a:pt x="151908" y="104139"/>
                </a:lnTo>
                <a:lnTo>
                  <a:pt x="154447" y="109794"/>
                </a:lnTo>
                <a:lnTo>
                  <a:pt x="156140" y="116105"/>
                </a:lnTo>
                <a:lnTo>
                  <a:pt x="157268" y="122852"/>
                </a:lnTo>
                <a:lnTo>
                  <a:pt x="159290" y="128619"/>
                </a:lnTo>
                <a:lnTo>
                  <a:pt x="161908" y="133735"/>
                </a:lnTo>
                <a:lnTo>
                  <a:pt x="164924" y="138415"/>
                </a:lnTo>
                <a:lnTo>
                  <a:pt x="169474" y="144075"/>
                </a:lnTo>
                <a:lnTo>
                  <a:pt x="175047" y="150389"/>
                </a:lnTo>
                <a:lnTo>
                  <a:pt x="181303" y="157138"/>
                </a:lnTo>
                <a:lnTo>
                  <a:pt x="185473" y="162907"/>
                </a:lnTo>
                <a:lnTo>
                  <a:pt x="188254" y="168023"/>
                </a:lnTo>
                <a:lnTo>
                  <a:pt x="190108" y="172704"/>
                </a:lnTo>
                <a:lnTo>
                  <a:pt x="193883" y="178364"/>
                </a:lnTo>
                <a:lnTo>
                  <a:pt x="198940" y="184678"/>
                </a:lnTo>
                <a:lnTo>
                  <a:pt x="204852" y="191427"/>
                </a:lnTo>
                <a:lnTo>
                  <a:pt x="208793" y="197197"/>
                </a:lnTo>
                <a:lnTo>
                  <a:pt x="211420" y="202313"/>
                </a:lnTo>
                <a:lnTo>
                  <a:pt x="213171" y="206994"/>
                </a:lnTo>
                <a:lnTo>
                  <a:pt x="215609" y="210114"/>
                </a:lnTo>
                <a:lnTo>
                  <a:pt x="218504" y="212195"/>
                </a:lnTo>
                <a:lnTo>
                  <a:pt x="221705" y="213581"/>
                </a:lnTo>
                <a:lnTo>
                  <a:pt x="228646" y="218509"/>
                </a:lnTo>
                <a:lnTo>
                  <a:pt x="232276" y="221601"/>
                </a:lnTo>
                <a:lnTo>
                  <a:pt x="234695" y="224933"/>
                </a:lnTo>
                <a:lnTo>
                  <a:pt x="238101" y="234419"/>
                </a:lnTo>
                <a:lnTo>
                  <a:pt x="238897" y="237084"/>
                </a:lnTo>
                <a:lnTo>
                  <a:pt x="239251" y="241655"/>
                </a:lnTo>
                <a:lnTo>
                  <a:pt x="250964" y="2506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86"/>
          <p:cNvSpPr/>
          <p:nvPr/>
        </p:nvSpPr>
        <p:spPr>
          <a:xfrm>
            <a:off x="3394709" y="3177539"/>
            <a:ext cx="217171" cy="91441"/>
          </a:xfrm>
          <a:custGeom>
            <a:avLst/>
            <a:gdLst/>
            <a:ahLst/>
            <a:cxnLst/>
            <a:rect l="0" t="0" r="0" b="0"/>
            <a:pathLst>
              <a:path w="217171" h="91441">
                <a:moveTo>
                  <a:pt x="0" y="91440"/>
                </a:moveTo>
                <a:lnTo>
                  <a:pt x="6069" y="85373"/>
                </a:lnTo>
                <a:lnTo>
                  <a:pt x="9126" y="83585"/>
                </a:lnTo>
                <a:lnTo>
                  <a:pt x="15910" y="81599"/>
                </a:lnTo>
                <a:lnTo>
                  <a:pt x="19496" y="81070"/>
                </a:lnTo>
                <a:lnTo>
                  <a:pt x="23158" y="80716"/>
                </a:lnTo>
                <a:lnTo>
                  <a:pt x="26869" y="80481"/>
                </a:lnTo>
                <a:lnTo>
                  <a:pt x="30612" y="79054"/>
                </a:lnTo>
                <a:lnTo>
                  <a:pt x="34379" y="76833"/>
                </a:lnTo>
                <a:lnTo>
                  <a:pt x="38159" y="74082"/>
                </a:lnTo>
                <a:lnTo>
                  <a:pt x="43219" y="72248"/>
                </a:lnTo>
                <a:lnTo>
                  <a:pt x="49133" y="71026"/>
                </a:lnTo>
                <a:lnTo>
                  <a:pt x="55616" y="70211"/>
                </a:lnTo>
                <a:lnTo>
                  <a:pt x="63747" y="67127"/>
                </a:lnTo>
                <a:lnTo>
                  <a:pt x="72978" y="62532"/>
                </a:lnTo>
                <a:lnTo>
                  <a:pt x="82942" y="56928"/>
                </a:lnTo>
                <a:lnTo>
                  <a:pt x="90855" y="51922"/>
                </a:lnTo>
                <a:lnTo>
                  <a:pt x="97400" y="47315"/>
                </a:lnTo>
                <a:lnTo>
                  <a:pt x="103034" y="42973"/>
                </a:lnTo>
                <a:lnTo>
                  <a:pt x="108059" y="38809"/>
                </a:lnTo>
                <a:lnTo>
                  <a:pt x="112680" y="34763"/>
                </a:lnTo>
                <a:lnTo>
                  <a:pt x="117030" y="30796"/>
                </a:lnTo>
                <a:lnTo>
                  <a:pt x="122470" y="28150"/>
                </a:lnTo>
                <a:lnTo>
                  <a:pt x="128637" y="26387"/>
                </a:lnTo>
                <a:lnTo>
                  <a:pt x="135288" y="25212"/>
                </a:lnTo>
                <a:lnTo>
                  <a:pt x="140992" y="23158"/>
                </a:lnTo>
                <a:lnTo>
                  <a:pt x="146065" y="20519"/>
                </a:lnTo>
                <a:lnTo>
                  <a:pt x="150717" y="17489"/>
                </a:lnTo>
                <a:lnTo>
                  <a:pt x="156358" y="14200"/>
                </a:lnTo>
                <a:lnTo>
                  <a:pt x="162659" y="10737"/>
                </a:lnTo>
                <a:lnTo>
                  <a:pt x="169399" y="7158"/>
                </a:lnTo>
                <a:lnTo>
                  <a:pt x="176433" y="4772"/>
                </a:lnTo>
                <a:lnTo>
                  <a:pt x="183662" y="3182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87"/>
          <p:cNvSpPr/>
          <p:nvPr/>
        </p:nvSpPr>
        <p:spPr>
          <a:xfrm>
            <a:off x="5040629" y="3074669"/>
            <a:ext cx="114301" cy="285752"/>
          </a:xfrm>
          <a:custGeom>
            <a:avLst/>
            <a:gdLst/>
            <a:ahLst/>
            <a:cxnLst/>
            <a:rect l="0" t="0" r="0" b="0"/>
            <a:pathLst>
              <a:path w="114301" h="285752">
                <a:moveTo>
                  <a:pt x="0" y="0"/>
                </a:moveTo>
                <a:lnTo>
                  <a:pt x="9842" y="19683"/>
                </a:lnTo>
                <a:lnTo>
                  <a:pt x="10725" y="24835"/>
                </a:lnTo>
                <a:lnTo>
                  <a:pt x="10960" y="27987"/>
                </a:lnTo>
                <a:lnTo>
                  <a:pt x="12386" y="31358"/>
                </a:lnTo>
                <a:lnTo>
                  <a:pt x="14608" y="34875"/>
                </a:lnTo>
                <a:lnTo>
                  <a:pt x="17359" y="38490"/>
                </a:lnTo>
                <a:lnTo>
                  <a:pt x="19193" y="43441"/>
                </a:lnTo>
                <a:lnTo>
                  <a:pt x="20415" y="49281"/>
                </a:lnTo>
                <a:lnTo>
                  <a:pt x="21231" y="55714"/>
                </a:lnTo>
                <a:lnTo>
                  <a:pt x="21774" y="61273"/>
                </a:lnTo>
                <a:lnTo>
                  <a:pt x="22136" y="66249"/>
                </a:lnTo>
                <a:lnTo>
                  <a:pt x="22378" y="70836"/>
                </a:lnTo>
                <a:lnTo>
                  <a:pt x="23809" y="75164"/>
                </a:lnTo>
                <a:lnTo>
                  <a:pt x="26033" y="79319"/>
                </a:lnTo>
                <a:lnTo>
                  <a:pt x="28785" y="83360"/>
                </a:lnTo>
                <a:lnTo>
                  <a:pt x="31890" y="89864"/>
                </a:lnTo>
                <a:lnTo>
                  <a:pt x="35230" y="98009"/>
                </a:lnTo>
                <a:lnTo>
                  <a:pt x="38728" y="107249"/>
                </a:lnTo>
                <a:lnTo>
                  <a:pt x="42328" y="115950"/>
                </a:lnTo>
                <a:lnTo>
                  <a:pt x="45999" y="124290"/>
                </a:lnTo>
                <a:lnTo>
                  <a:pt x="49716" y="132390"/>
                </a:lnTo>
                <a:lnTo>
                  <a:pt x="52194" y="139060"/>
                </a:lnTo>
                <a:lnTo>
                  <a:pt x="53846" y="144777"/>
                </a:lnTo>
                <a:lnTo>
                  <a:pt x="54948" y="149858"/>
                </a:lnTo>
                <a:lnTo>
                  <a:pt x="56952" y="155785"/>
                </a:lnTo>
                <a:lnTo>
                  <a:pt x="59558" y="162277"/>
                </a:lnTo>
                <a:lnTo>
                  <a:pt x="62566" y="169145"/>
                </a:lnTo>
                <a:lnTo>
                  <a:pt x="69294" y="183549"/>
                </a:lnTo>
                <a:lnTo>
                  <a:pt x="72866" y="190946"/>
                </a:lnTo>
                <a:lnTo>
                  <a:pt x="76517" y="197148"/>
                </a:lnTo>
                <a:lnTo>
                  <a:pt x="80222" y="202552"/>
                </a:lnTo>
                <a:lnTo>
                  <a:pt x="83962" y="207425"/>
                </a:lnTo>
                <a:lnTo>
                  <a:pt x="86454" y="211943"/>
                </a:lnTo>
                <a:lnTo>
                  <a:pt x="89225" y="220351"/>
                </a:lnTo>
                <a:lnTo>
                  <a:pt x="91233" y="224371"/>
                </a:lnTo>
                <a:lnTo>
                  <a:pt x="93842" y="228321"/>
                </a:lnTo>
                <a:lnTo>
                  <a:pt x="96851" y="232224"/>
                </a:lnTo>
                <a:lnTo>
                  <a:pt x="100195" y="239948"/>
                </a:lnTo>
                <a:lnTo>
                  <a:pt x="101087" y="243785"/>
                </a:lnTo>
                <a:lnTo>
                  <a:pt x="102952" y="247614"/>
                </a:lnTo>
                <a:lnTo>
                  <a:pt x="105465" y="251436"/>
                </a:lnTo>
                <a:lnTo>
                  <a:pt x="108410" y="255254"/>
                </a:lnTo>
                <a:lnTo>
                  <a:pt x="111683" y="262883"/>
                </a:lnTo>
                <a:lnTo>
                  <a:pt x="113137" y="270507"/>
                </a:lnTo>
                <a:lnTo>
                  <a:pt x="113525" y="274318"/>
                </a:lnTo>
                <a:lnTo>
                  <a:pt x="114300" y="2857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88"/>
          <p:cNvSpPr/>
          <p:nvPr/>
        </p:nvSpPr>
        <p:spPr>
          <a:xfrm>
            <a:off x="5006340" y="3053579"/>
            <a:ext cx="262844" cy="244715"/>
          </a:xfrm>
          <a:custGeom>
            <a:avLst/>
            <a:gdLst/>
            <a:ahLst/>
            <a:cxnLst/>
            <a:rect l="0" t="0" r="0" b="0"/>
            <a:pathLst>
              <a:path w="262844" h="244715">
                <a:moveTo>
                  <a:pt x="0" y="32521"/>
                </a:moveTo>
                <a:lnTo>
                  <a:pt x="20800" y="11720"/>
                </a:lnTo>
                <a:lnTo>
                  <a:pt x="26567" y="9764"/>
                </a:lnTo>
                <a:lnTo>
                  <a:pt x="35491" y="7189"/>
                </a:lnTo>
                <a:lnTo>
                  <a:pt x="46520" y="4203"/>
                </a:lnTo>
                <a:lnTo>
                  <a:pt x="55144" y="2212"/>
                </a:lnTo>
                <a:lnTo>
                  <a:pt x="62162" y="885"/>
                </a:lnTo>
                <a:lnTo>
                  <a:pt x="68111" y="0"/>
                </a:lnTo>
                <a:lnTo>
                  <a:pt x="75888" y="680"/>
                </a:lnTo>
                <a:lnTo>
                  <a:pt x="84881" y="2404"/>
                </a:lnTo>
                <a:lnTo>
                  <a:pt x="94688" y="4822"/>
                </a:lnTo>
                <a:lnTo>
                  <a:pt x="105035" y="6435"/>
                </a:lnTo>
                <a:lnTo>
                  <a:pt x="115743" y="7510"/>
                </a:lnTo>
                <a:lnTo>
                  <a:pt x="126692" y="8227"/>
                </a:lnTo>
                <a:lnTo>
                  <a:pt x="135261" y="9975"/>
                </a:lnTo>
                <a:lnTo>
                  <a:pt x="142244" y="12410"/>
                </a:lnTo>
                <a:lnTo>
                  <a:pt x="148169" y="15304"/>
                </a:lnTo>
                <a:lnTo>
                  <a:pt x="154659" y="17232"/>
                </a:lnTo>
                <a:lnTo>
                  <a:pt x="161526" y="18519"/>
                </a:lnTo>
                <a:lnTo>
                  <a:pt x="168644" y="19376"/>
                </a:lnTo>
                <a:lnTo>
                  <a:pt x="174659" y="19947"/>
                </a:lnTo>
                <a:lnTo>
                  <a:pt x="179939" y="20328"/>
                </a:lnTo>
                <a:lnTo>
                  <a:pt x="184729" y="20582"/>
                </a:lnTo>
                <a:lnTo>
                  <a:pt x="190463" y="22022"/>
                </a:lnTo>
                <a:lnTo>
                  <a:pt x="196825" y="24251"/>
                </a:lnTo>
                <a:lnTo>
                  <a:pt x="203607" y="27008"/>
                </a:lnTo>
                <a:lnTo>
                  <a:pt x="209397" y="30115"/>
                </a:lnTo>
                <a:lnTo>
                  <a:pt x="214528" y="33457"/>
                </a:lnTo>
                <a:lnTo>
                  <a:pt x="219219" y="36955"/>
                </a:lnTo>
                <a:lnTo>
                  <a:pt x="223615" y="40557"/>
                </a:lnTo>
                <a:lnTo>
                  <a:pt x="227817" y="44228"/>
                </a:lnTo>
                <a:lnTo>
                  <a:pt x="235872" y="51694"/>
                </a:lnTo>
                <a:lnTo>
                  <a:pt x="243685" y="59245"/>
                </a:lnTo>
                <a:lnTo>
                  <a:pt x="246276" y="63037"/>
                </a:lnTo>
                <a:lnTo>
                  <a:pt x="249156" y="70637"/>
                </a:lnTo>
                <a:lnTo>
                  <a:pt x="251194" y="75711"/>
                </a:lnTo>
                <a:lnTo>
                  <a:pt x="253823" y="81634"/>
                </a:lnTo>
                <a:lnTo>
                  <a:pt x="256844" y="88123"/>
                </a:lnTo>
                <a:lnTo>
                  <a:pt x="258859" y="93719"/>
                </a:lnTo>
                <a:lnTo>
                  <a:pt x="260203" y="98719"/>
                </a:lnTo>
                <a:lnTo>
                  <a:pt x="261099" y="103323"/>
                </a:lnTo>
                <a:lnTo>
                  <a:pt x="261695" y="107662"/>
                </a:lnTo>
                <a:lnTo>
                  <a:pt x="262093" y="111825"/>
                </a:lnTo>
                <a:lnTo>
                  <a:pt x="262359" y="115870"/>
                </a:lnTo>
                <a:lnTo>
                  <a:pt x="262536" y="119837"/>
                </a:lnTo>
                <a:lnTo>
                  <a:pt x="262732" y="127631"/>
                </a:lnTo>
                <a:lnTo>
                  <a:pt x="262843" y="139159"/>
                </a:lnTo>
                <a:lnTo>
                  <a:pt x="261588" y="142983"/>
                </a:lnTo>
                <a:lnTo>
                  <a:pt x="256808" y="150618"/>
                </a:lnTo>
                <a:lnTo>
                  <a:pt x="255025" y="155702"/>
                </a:lnTo>
                <a:lnTo>
                  <a:pt x="253836" y="161632"/>
                </a:lnTo>
                <a:lnTo>
                  <a:pt x="253044" y="168125"/>
                </a:lnTo>
                <a:lnTo>
                  <a:pt x="251246" y="173723"/>
                </a:lnTo>
                <a:lnTo>
                  <a:pt x="248777" y="178726"/>
                </a:lnTo>
                <a:lnTo>
                  <a:pt x="245861" y="183331"/>
                </a:lnTo>
                <a:lnTo>
                  <a:pt x="242647" y="186401"/>
                </a:lnTo>
                <a:lnTo>
                  <a:pt x="239235" y="188447"/>
                </a:lnTo>
                <a:lnTo>
                  <a:pt x="235690" y="189812"/>
                </a:lnTo>
                <a:lnTo>
                  <a:pt x="228364" y="194714"/>
                </a:lnTo>
                <a:lnTo>
                  <a:pt x="224632" y="197800"/>
                </a:lnTo>
                <a:lnTo>
                  <a:pt x="222145" y="201126"/>
                </a:lnTo>
                <a:lnTo>
                  <a:pt x="219381" y="208210"/>
                </a:lnTo>
                <a:lnTo>
                  <a:pt x="216104" y="211877"/>
                </a:lnTo>
                <a:lnTo>
                  <a:pt x="211379" y="215591"/>
                </a:lnTo>
                <a:lnTo>
                  <a:pt x="205689" y="219337"/>
                </a:lnTo>
                <a:lnTo>
                  <a:pt x="200626" y="223105"/>
                </a:lnTo>
                <a:lnTo>
                  <a:pt x="195980" y="226887"/>
                </a:lnTo>
                <a:lnTo>
                  <a:pt x="191614" y="230678"/>
                </a:lnTo>
                <a:lnTo>
                  <a:pt x="187432" y="233206"/>
                </a:lnTo>
                <a:lnTo>
                  <a:pt x="179400" y="236014"/>
                </a:lnTo>
                <a:lnTo>
                  <a:pt x="173805" y="237595"/>
                </a:lnTo>
                <a:lnTo>
                  <a:pt x="166080" y="244131"/>
                </a:lnTo>
                <a:lnTo>
                  <a:pt x="162790" y="244714"/>
                </a:lnTo>
                <a:lnTo>
                  <a:pt x="159326" y="243833"/>
                </a:lnTo>
                <a:lnTo>
                  <a:pt x="148589" y="2382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89"/>
          <p:cNvSpPr/>
          <p:nvPr/>
        </p:nvSpPr>
        <p:spPr>
          <a:xfrm>
            <a:off x="4896981" y="1348739"/>
            <a:ext cx="246357" cy="239722"/>
          </a:xfrm>
          <a:custGeom>
            <a:avLst/>
            <a:gdLst/>
            <a:ahLst/>
            <a:cxnLst/>
            <a:rect l="0" t="0" r="0" b="0"/>
            <a:pathLst>
              <a:path w="246357" h="239722">
                <a:moveTo>
                  <a:pt x="97928" y="0"/>
                </a:moveTo>
                <a:lnTo>
                  <a:pt x="72178" y="0"/>
                </a:lnTo>
                <a:lnTo>
                  <a:pt x="69332" y="1271"/>
                </a:lnTo>
                <a:lnTo>
                  <a:pt x="67434" y="3387"/>
                </a:lnTo>
                <a:lnTo>
                  <a:pt x="66169" y="6068"/>
                </a:lnTo>
                <a:lnTo>
                  <a:pt x="61376" y="12434"/>
                </a:lnTo>
                <a:lnTo>
                  <a:pt x="55013" y="19496"/>
                </a:lnTo>
                <a:lnTo>
                  <a:pt x="47952" y="26869"/>
                </a:lnTo>
                <a:lnTo>
                  <a:pt x="25499" y="49548"/>
                </a:lnTo>
                <a:lnTo>
                  <a:pt x="22972" y="53352"/>
                </a:lnTo>
                <a:lnTo>
                  <a:pt x="21288" y="57158"/>
                </a:lnTo>
                <a:lnTo>
                  <a:pt x="20164" y="60966"/>
                </a:lnTo>
                <a:lnTo>
                  <a:pt x="19416" y="64774"/>
                </a:lnTo>
                <a:lnTo>
                  <a:pt x="18917" y="68583"/>
                </a:lnTo>
                <a:lnTo>
                  <a:pt x="18584" y="72392"/>
                </a:lnTo>
                <a:lnTo>
                  <a:pt x="17092" y="76202"/>
                </a:lnTo>
                <a:lnTo>
                  <a:pt x="14828" y="80011"/>
                </a:lnTo>
                <a:lnTo>
                  <a:pt x="12048" y="83821"/>
                </a:lnTo>
                <a:lnTo>
                  <a:pt x="10195" y="88901"/>
                </a:lnTo>
                <a:lnTo>
                  <a:pt x="8959" y="94827"/>
                </a:lnTo>
                <a:lnTo>
                  <a:pt x="8136" y="101318"/>
                </a:lnTo>
                <a:lnTo>
                  <a:pt x="7587" y="111996"/>
                </a:lnTo>
                <a:lnTo>
                  <a:pt x="6977" y="140793"/>
                </a:lnTo>
                <a:lnTo>
                  <a:pt x="5544" y="152282"/>
                </a:lnTo>
                <a:lnTo>
                  <a:pt x="3319" y="161211"/>
                </a:lnTo>
                <a:lnTo>
                  <a:pt x="565" y="168435"/>
                </a:lnTo>
                <a:lnTo>
                  <a:pt x="0" y="174520"/>
                </a:lnTo>
                <a:lnTo>
                  <a:pt x="893" y="179847"/>
                </a:lnTo>
                <a:lnTo>
                  <a:pt x="2758" y="184668"/>
                </a:lnTo>
                <a:lnTo>
                  <a:pt x="4002" y="190422"/>
                </a:lnTo>
                <a:lnTo>
                  <a:pt x="4831" y="196798"/>
                </a:lnTo>
                <a:lnTo>
                  <a:pt x="5384" y="203589"/>
                </a:lnTo>
                <a:lnTo>
                  <a:pt x="7022" y="208116"/>
                </a:lnTo>
                <a:lnTo>
                  <a:pt x="9384" y="211134"/>
                </a:lnTo>
                <a:lnTo>
                  <a:pt x="16665" y="217028"/>
                </a:lnTo>
                <a:lnTo>
                  <a:pt x="22163" y="222155"/>
                </a:lnTo>
                <a:lnTo>
                  <a:pt x="28368" y="228114"/>
                </a:lnTo>
                <a:lnTo>
                  <a:pt x="35045" y="232086"/>
                </a:lnTo>
                <a:lnTo>
                  <a:pt x="42036" y="234734"/>
                </a:lnTo>
                <a:lnTo>
                  <a:pt x="49237" y="236500"/>
                </a:lnTo>
                <a:lnTo>
                  <a:pt x="56577" y="237677"/>
                </a:lnTo>
                <a:lnTo>
                  <a:pt x="64011" y="238461"/>
                </a:lnTo>
                <a:lnTo>
                  <a:pt x="77774" y="239333"/>
                </a:lnTo>
                <a:lnTo>
                  <a:pt x="88124" y="239721"/>
                </a:lnTo>
                <a:lnTo>
                  <a:pt x="95203" y="238554"/>
                </a:lnTo>
                <a:lnTo>
                  <a:pt x="103731" y="236506"/>
                </a:lnTo>
                <a:lnTo>
                  <a:pt x="113227" y="233871"/>
                </a:lnTo>
                <a:lnTo>
                  <a:pt x="125907" y="229574"/>
                </a:lnTo>
                <a:lnTo>
                  <a:pt x="156930" y="218027"/>
                </a:lnTo>
                <a:lnTo>
                  <a:pt x="169013" y="212661"/>
                </a:lnTo>
                <a:lnTo>
                  <a:pt x="178338" y="207814"/>
                </a:lnTo>
                <a:lnTo>
                  <a:pt x="185825" y="203313"/>
                </a:lnTo>
                <a:lnTo>
                  <a:pt x="193356" y="200312"/>
                </a:lnTo>
                <a:lnTo>
                  <a:pt x="200917" y="198312"/>
                </a:lnTo>
                <a:lnTo>
                  <a:pt x="208498" y="196978"/>
                </a:lnTo>
                <a:lnTo>
                  <a:pt x="214821" y="194819"/>
                </a:lnTo>
                <a:lnTo>
                  <a:pt x="220307" y="192109"/>
                </a:lnTo>
                <a:lnTo>
                  <a:pt x="225234" y="189033"/>
                </a:lnTo>
                <a:lnTo>
                  <a:pt x="228519" y="185712"/>
                </a:lnTo>
                <a:lnTo>
                  <a:pt x="230709" y="182228"/>
                </a:lnTo>
                <a:lnTo>
                  <a:pt x="232169" y="178636"/>
                </a:lnTo>
                <a:lnTo>
                  <a:pt x="234412" y="176241"/>
                </a:lnTo>
                <a:lnTo>
                  <a:pt x="237178" y="174644"/>
                </a:lnTo>
                <a:lnTo>
                  <a:pt x="244674" y="172081"/>
                </a:lnTo>
                <a:lnTo>
                  <a:pt x="245289" y="170601"/>
                </a:lnTo>
                <a:lnTo>
                  <a:pt x="245972" y="165570"/>
                </a:lnTo>
                <a:lnTo>
                  <a:pt x="246276" y="159100"/>
                </a:lnTo>
                <a:lnTo>
                  <a:pt x="246356" y="155597"/>
                </a:lnTo>
                <a:lnTo>
                  <a:pt x="245140" y="154531"/>
                </a:lnTo>
                <a:lnTo>
                  <a:pt x="243060" y="155091"/>
                </a:lnTo>
                <a:lnTo>
                  <a:pt x="235089" y="1600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90"/>
          <p:cNvSpPr/>
          <p:nvPr/>
        </p:nvSpPr>
        <p:spPr>
          <a:xfrm>
            <a:off x="4057650" y="3246119"/>
            <a:ext cx="274321" cy="143239"/>
          </a:xfrm>
          <a:custGeom>
            <a:avLst/>
            <a:gdLst/>
            <a:ahLst/>
            <a:cxnLst/>
            <a:rect l="0" t="0" r="0" b="0"/>
            <a:pathLst>
              <a:path w="274321" h="143239">
                <a:moveTo>
                  <a:pt x="0" y="0"/>
                </a:moveTo>
                <a:lnTo>
                  <a:pt x="0" y="6068"/>
                </a:lnTo>
                <a:lnTo>
                  <a:pt x="1270" y="7856"/>
                </a:lnTo>
                <a:lnTo>
                  <a:pt x="3386" y="9047"/>
                </a:lnTo>
                <a:lnTo>
                  <a:pt x="6067" y="9841"/>
                </a:lnTo>
                <a:lnTo>
                  <a:pt x="7855" y="11641"/>
                </a:lnTo>
                <a:lnTo>
                  <a:pt x="9046" y="14111"/>
                </a:lnTo>
                <a:lnTo>
                  <a:pt x="10959" y="21132"/>
                </a:lnTo>
                <a:lnTo>
                  <a:pt x="11116" y="25518"/>
                </a:lnTo>
                <a:lnTo>
                  <a:pt x="11417" y="71602"/>
                </a:lnTo>
                <a:lnTo>
                  <a:pt x="11429" y="128478"/>
                </a:lnTo>
                <a:lnTo>
                  <a:pt x="12699" y="131372"/>
                </a:lnTo>
                <a:lnTo>
                  <a:pt x="14816" y="133302"/>
                </a:lnTo>
                <a:lnTo>
                  <a:pt x="17497" y="134588"/>
                </a:lnTo>
                <a:lnTo>
                  <a:pt x="19284" y="136715"/>
                </a:lnTo>
                <a:lnTo>
                  <a:pt x="20476" y="139404"/>
                </a:lnTo>
                <a:lnTo>
                  <a:pt x="21271" y="142466"/>
                </a:lnTo>
                <a:lnTo>
                  <a:pt x="23070" y="143238"/>
                </a:lnTo>
                <a:lnTo>
                  <a:pt x="25540" y="142482"/>
                </a:lnTo>
                <a:lnTo>
                  <a:pt x="32561" y="138212"/>
                </a:lnTo>
                <a:lnTo>
                  <a:pt x="39845" y="137472"/>
                </a:lnTo>
                <a:lnTo>
                  <a:pt x="44343" y="136098"/>
                </a:lnTo>
                <a:lnTo>
                  <a:pt x="49882" y="133912"/>
                </a:lnTo>
                <a:lnTo>
                  <a:pt x="56115" y="131185"/>
                </a:lnTo>
                <a:lnTo>
                  <a:pt x="76586" y="121382"/>
                </a:lnTo>
                <a:lnTo>
                  <a:pt x="89157" y="115211"/>
                </a:lnTo>
                <a:lnTo>
                  <a:pt x="98808" y="109828"/>
                </a:lnTo>
                <a:lnTo>
                  <a:pt x="106512" y="104969"/>
                </a:lnTo>
                <a:lnTo>
                  <a:pt x="112918" y="100459"/>
                </a:lnTo>
                <a:lnTo>
                  <a:pt x="119729" y="97453"/>
                </a:lnTo>
                <a:lnTo>
                  <a:pt x="126809" y="95449"/>
                </a:lnTo>
                <a:lnTo>
                  <a:pt x="134069" y="94113"/>
                </a:lnTo>
                <a:lnTo>
                  <a:pt x="141449" y="91952"/>
                </a:lnTo>
                <a:lnTo>
                  <a:pt x="148909" y="89242"/>
                </a:lnTo>
                <a:lnTo>
                  <a:pt x="156423" y="86165"/>
                </a:lnTo>
                <a:lnTo>
                  <a:pt x="166512" y="81573"/>
                </a:lnTo>
                <a:lnTo>
                  <a:pt x="191268" y="69698"/>
                </a:lnTo>
                <a:lnTo>
                  <a:pt x="201172" y="64245"/>
                </a:lnTo>
                <a:lnTo>
                  <a:pt x="209044" y="59341"/>
                </a:lnTo>
                <a:lnTo>
                  <a:pt x="215563" y="54800"/>
                </a:lnTo>
                <a:lnTo>
                  <a:pt x="221179" y="51774"/>
                </a:lnTo>
                <a:lnTo>
                  <a:pt x="226192" y="49756"/>
                </a:lnTo>
                <a:lnTo>
                  <a:pt x="230805" y="48411"/>
                </a:lnTo>
                <a:lnTo>
                  <a:pt x="239316" y="46916"/>
                </a:lnTo>
                <a:lnTo>
                  <a:pt x="243364" y="46518"/>
                </a:lnTo>
                <a:lnTo>
                  <a:pt x="247333" y="44982"/>
                </a:lnTo>
                <a:lnTo>
                  <a:pt x="251248" y="42688"/>
                </a:lnTo>
                <a:lnTo>
                  <a:pt x="255129" y="39889"/>
                </a:lnTo>
                <a:lnTo>
                  <a:pt x="262827" y="36779"/>
                </a:lnTo>
                <a:lnTo>
                  <a:pt x="274320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91"/>
          <p:cNvSpPr/>
          <p:nvPr/>
        </p:nvSpPr>
        <p:spPr>
          <a:xfrm>
            <a:off x="4211084" y="3166109"/>
            <a:ext cx="109457" cy="422912"/>
          </a:xfrm>
          <a:custGeom>
            <a:avLst/>
            <a:gdLst/>
            <a:ahLst/>
            <a:cxnLst/>
            <a:rect l="0" t="0" r="0" b="0"/>
            <a:pathLst>
              <a:path w="109457" h="422912">
                <a:moveTo>
                  <a:pt x="6586" y="0"/>
                </a:moveTo>
                <a:lnTo>
                  <a:pt x="518" y="6068"/>
                </a:lnTo>
                <a:lnTo>
                  <a:pt x="0" y="10396"/>
                </a:lnTo>
                <a:lnTo>
                  <a:pt x="4070" y="29892"/>
                </a:lnTo>
                <a:lnTo>
                  <a:pt x="4909" y="38978"/>
                </a:lnTo>
                <a:lnTo>
                  <a:pt x="5467" y="48845"/>
                </a:lnTo>
                <a:lnTo>
                  <a:pt x="7110" y="56694"/>
                </a:lnTo>
                <a:lnTo>
                  <a:pt x="9475" y="63196"/>
                </a:lnTo>
                <a:lnTo>
                  <a:pt x="12322" y="68801"/>
                </a:lnTo>
                <a:lnTo>
                  <a:pt x="15490" y="77617"/>
                </a:lnTo>
                <a:lnTo>
                  <a:pt x="18872" y="88575"/>
                </a:lnTo>
                <a:lnTo>
                  <a:pt x="26016" y="114297"/>
                </a:lnTo>
                <a:lnTo>
                  <a:pt x="33425" y="142662"/>
                </a:lnTo>
                <a:lnTo>
                  <a:pt x="37178" y="154798"/>
                </a:lnTo>
                <a:lnTo>
                  <a:pt x="40951" y="165429"/>
                </a:lnTo>
                <a:lnTo>
                  <a:pt x="44736" y="175056"/>
                </a:lnTo>
                <a:lnTo>
                  <a:pt x="48529" y="184014"/>
                </a:lnTo>
                <a:lnTo>
                  <a:pt x="56130" y="200741"/>
                </a:lnTo>
                <a:lnTo>
                  <a:pt x="67550" y="224438"/>
                </a:lnTo>
                <a:lnTo>
                  <a:pt x="70089" y="232175"/>
                </a:lnTo>
                <a:lnTo>
                  <a:pt x="71781" y="239874"/>
                </a:lnTo>
                <a:lnTo>
                  <a:pt x="72909" y="247546"/>
                </a:lnTo>
                <a:lnTo>
                  <a:pt x="73661" y="255201"/>
                </a:lnTo>
                <a:lnTo>
                  <a:pt x="74163" y="262844"/>
                </a:lnTo>
                <a:lnTo>
                  <a:pt x="74497" y="270480"/>
                </a:lnTo>
                <a:lnTo>
                  <a:pt x="75990" y="278110"/>
                </a:lnTo>
                <a:lnTo>
                  <a:pt x="78255" y="285737"/>
                </a:lnTo>
                <a:lnTo>
                  <a:pt x="81035" y="293361"/>
                </a:lnTo>
                <a:lnTo>
                  <a:pt x="82889" y="300984"/>
                </a:lnTo>
                <a:lnTo>
                  <a:pt x="84125" y="308607"/>
                </a:lnTo>
                <a:lnTo>
                  <a:pt x="84948" y="316228"/>
                </a:lnTo>
                <a:lnTo>
                  <a:pt x="86767" y="323849"/>
                </a:lnTo>
                <a:lnTo>
                  <a:pt x="89250" y="331469"/>
                </a:lnTo>
                <a:lnTo>
                  <a:pt x="92175" y="339090"/>
                </a:lnTo>
                <a:lnTo>
                  <a:pt x="95426" y="350943"/>
                </a:lnTo>
                <a:lnTo>
                  <a:pt x="98140" y="362985"/>
                </a:lnTo>
                <a:lnTo>
                  <a:pt x="100642" y="371530"/>
                </a:lnTo>
                <a:lnTo>
                  <a:pt x="103580" y="381037"/>
                </a:lnTo>
                <a:lnTo>
                  <a:pt x="105538" y="388645"/>
                </a:lnTo>
                <a:lnTo>
                  <a:pt x="107715" y="400485"/>
                </a:lnTo>
                <a:lnTo>
                  <a:pt x="108682" y="409980"/>
                </a:lnTo>
                <a:lnTo>
                  <a:pt x="109456" y="4229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92"/>
          <p:cNvSpPr/>
          <p:nvPr/>
        </p:nvSpPr>
        <p:spPr>
          <a:xfrm>
            <a:off x="5017770" y="2242859"/>
            <a:ext cx="320040" cy="408739"/>
          </a:xfrm>
          <a:custGeom>
            <a:avLst/>
            <a:gdLst/>
            <a:ahLst/>
            <a:cxnLst/>
            <a:rect l="0" t="0" r="0" b="0"/>
            <a:pathLst>
              <a:path w="320040" h="408739">
                <a:moveTo>
                  <a:pt x="0" y="20280"/>
                </a:moveTo>
                <a:lnTo>
                  <a:pt x="0" y="32416"/>
                </a:lnTo>
                <a:lnTo>
                  <a:pt x="3386" y="45147"/>
                </a:lnTo>
                <a:lnTo>
                  <a:pt x="6067" y="52098"/>
                </a:lnTo>
                <a:lnTo>
                  <a:pt x="9046" y="63208"/>
                </a:lnTo>
                <a:lnTo>
                  <a:pt x="11640" y="73650"/>
                </a:lnTo>
                <a:lnTo>
                  <a:pt x="14110" y="79990"/>
                </a:lnTo>
                <a:lnTo>
                  <a:pt x="18971" y="92538"/>
                </a:lnTo>
                <a:lnTo>
                  <a:pt x="21131" y="102348"/>
                </a:lnTo>
                <a:lnTo>
                  <a:pt x="25478" y="110942"/>
                </a:lnTo>
                <a:lnTo>
                  <a:pt x="28415" y="115011"/>
                </a:lnTo>
                <a:lnTo>
                  <a:pt x="31679" y="122920"/>
                </a:lnTo>
                <a:lnTo>
                  <a:pt x="32549" y="126807"/>
                </a:lnTo>
                <a:lnTo>
                  <a:pt x="36903" y="134512"/>
                </a:lnTo>
                <a:lnTo>
                  <a:pt x="39842" y="138345"/>
                </a:lnTo>
                <a:lnTo>
                  <a:pt x="43071" y="140900"/>
                </a:lnTo>
                <a:lnTo>
                  <a:pt x="46494" y="142604"/>
                </a:lnTo>
                <a:lnTo>
                  <a:pt x="50045" y="143739"/>
                </a:lnTo>
                <a:lnTo>
                  <a:pt x="57379" y="148388"/>
                </a:lnTo>
                <a:lnTo>
                  <a:pt x="61113" y="151405"/>
                </a:lnTo>
                <a:lnTo>
                  <a:pt x="66142" y="152147"/>
                </a:lnTo>
                <a:lnTo>
                  <a:pt x="72034" y="151371"/>
                </a:lnTo>
                <a:lnTo>
                  <a:pt x="78503" y="149585"/>
                </a:lnTo>
                <a:lnTo>
                  <a:pt x="84085" y="148393"/>
                </a:lnTo>
                <a:lnTo>
                  <a:pt x="93674" y="147069"/>
                </a:lnTo>
                <a:lnTo>
                  <a:pt x="102169" y="146481"/>
                </a:lnTo>
                <a:lnTo>
                  <a:pt x="106213" y="146324"/>
                </a:lnTo>
                <a:lnTo>
                  <a:pt x="110178" y="144950"/>
                </a:lnTo>
                <a:lnTo>
                  <a:pt x="117971" y="140036"/>
                </a:lnTo>
                <a:lnTo>
                  <a:pt x="120557" y="136947"/>
                </a:lnTo>
                <a:lnTo>
                  <a:pt x="122281" y="133618"/>
                </a:lnTo>
                <a:lnTo>
                  <a:pt x="125467" y="125263"/>
                </a:lnTo>
                <a:lnTo>
                  <a:pt x="131116" y="113083"/>
                </a:lnTo>
                <a:lnTo>
                  <a:pt x="137860" y="102589"/>
                </a:lnTo>
                <a:lnTo>
                  <a:pt x="141437" y="98013"/>
                </a:lnTo>
                <a:lnTo>
                  <a:pt x="145410" y="89542"/>
                </a:lnTo>
                <a:lnTo>
                  <a:pt x="147177" y="80273"/>
                </a:lnTo>
                <a:lnTo>
                  <a:pt x="147961" y="67687"/>
                </a:lnTo>
                <a:lnTo>
                  <a:pt x="149441" y="59505"/>
                </a:lnTo>
                <a:lnTo>
                  <a:pt x="151697" y="50240"/>
                </a:lnTo>
                <a:lnTo>
                  <a:pt x="154471" y="40254"/>
                </a:lnTo>
                <a:lnTo>
                  <a:pt x="155051" y="32326"/>
                </a:lnTo>
                <a:lnTo>
                  <a:pt x="154167" y="25771"/>
                </a:lnTo>
                <a:lnTo>
                  <a:pt x="151069" y="15101"/>
                </a:lnTo>
                <a:lnTo>
                  <a:pt x="149324" y="3224"/>
                </a:lnTo>
                <a:lnTo>
                  <a:pt x="148916" y="0"/>
                </a:lnTo>
                <a:lnTo>
                  <a:pt x="148807" y="410"/>
                </a:lnTo>
                <a:lnTo>
                  <a:pt x="148686" y="4252"/>
                </a:lnTo>
                <a:lnTo>
                  <a:pt x="149924" y="7055"/>
                </a:lnTo>
                <a:lnTo>
                  <a:pt x="157734" y="17067"/>
                </a:lnTo>
                <a:lnTo>
                  <a:pt x="164507" y="24356"/>
                </a:lnTo>
                <a:lnTo>
                  <a:pt x="166821" y="28077"/>
                </a:lnTo>
                <a:lnTo>
                  <a:pt x="171348" y="39383"/>
                </a:lnTo>
                <a:lnTo>
                  <a:pt x="180168" y="52046"/>
                </a:lnTo>
                <a:lnTo>
                  <a:pt x="187178" y="64455"/>
                </a:lnTo>
                <a:lnTo>
                  <a:pt x="192095" y="72590"/>
                </a:lnTo>
                <a:lnTo>
                  <a:pt x="204332" y="91789"/>
                </a:lnTo>
                <a:lnTo>
                  <a:pt x="209881" y="100973"/>
                </a:lnTo>
                <a:lnTo>
                  <a:pt x="214850" y="109635"/>
                </a:lnTo>
                <a:lnTo>
                  <a:pt x="219433" y="117950"/>
                </a:lnTo>
                <a:lnTo>
                  <a:pt x="224526" y="130576"/>
                </a:lnTo>
                <a:lnTo>
                  <a:pt x="228059" y="141691"/>
                </a:lnTo>
                <a:lnTo>
                  <a:pt x="230779" y="148211"/>
                </a:lnTo>
                <a:lnTo>
                  <a:pt x="233863" y="155097"/>
                </a:lnTo>
                <a:lnTo>
                  <a:pt x="240676" y="169522"/>
                </a:lnTo>
                <a:lnTo>
                  <a:pt x="244270" y="176925"/>
                </a:lnTo>
                <a:lnTo>
                  <a:pt x="249207" y="188210"/>
                </a:lnTo>
                <a:lnTo>
                  <a:pt x="267020" y="230622"/>
                </a:lnTo>
                <a:lnTo>
                  <a:pt x="276578" y="251772"/>
                </a:lnTo>
                <a:lnTo>
                  <a:pt x="279636" y="260968"/>
                </a:lnTo>
                <a:lnTo>
                  <a:pt x="281673" y="269639"/>
                </a:lnTo>
                <a:lnTo>
                  <a:pt x="283032" y="277960"/>
                </a:lnTo>
                <a:lnTo>
                  <a:pt x="283938" y="286046"/>
                </a:lnTo>
                <a:lnTo>
                  <a:pt x="284542" y="293978"/>
                </a:lnTo>
                <a:lnTo>
                  <a:pt x="285213" y="308294"/>
                </a:lnTo>
                <a:lnTo>
                  <a:pt x="285511" y="318890"/>
                </a:lnTo>
                <a:lnTo>
                  <a:pt x="285679" y="344131"/>
                </a:lnTo>
                <a:lnTo>
                  <a:pt x="284432" y="353021"/>
                </a:lnTo>
                <a:lnTo>
                  <a:pt x="282332" y="361487"/>
                </a:lnTo>
                <a:lnTo>
                  <a:pt x="279661" y="369672"/>
                </a:lnTo>
                <a:lnTo>
                  <a:pt x="276694" y="382152"/>
                </a:lnTo>
                <a:lnTo>
                  <a:pt x="275902" y="387258"/>
                </a:lnTo>
                <a:lnTo>
                  <a:pt x="274105" y="390662"/>
                </a:lnTo>
                <a:lnTo>
                  <a:pt x="271636" y="392932"/>
                </a:lnTo>
                <a:lnTo>
                  <a:pt x="265507" y="396723"/>
                </a:lnTo>
                <a:lnTo>
                  <a:pt x="258550" y="402642"/>
                </a:lnTo>
                <a:lnTo>
                  <a:pt x="254916" y="404728"/>
                </a:lnTo>
                <a:lnTo>
                  <a:pt x="247492" y="407046"/>
                </a:lnTo>
                <a:lnTo>
                  <a:pt x="239960" y="408076"/>
                </a:lnTo>
                <a:lnTo>
                  <a:pt x="232378" y="408534"/>
                </a:lnTo>
                <a:lnTo>
                  <a:pt x="224776" y="408738"/>
                </a:lnTo>
                <a:lnTo>
                  <a:pt x="220971" y="407522"/>
                </a:lnTo>
                <a:lnTo>
                  <a:pt x="213356" y="402784"/>
                </a:lnTo>
                <a:lnTo>
                  <a:pt x="205738" y="399832"/>
                </a:lnTo>
                <a:lnTo>
                  <a:pt x="201928" y="399045"/>
                </a:lnTo>
                <a:lnTo>
                  <a:pt x="199389" y="397250"/>
                </a:lnTo>
                <a:lnTo>
                  <a:pt x="197696" y="394784"/>
                </a:lnTo>
                <a:lnTo>
                  <a:pt x="196567" y="391869"/>
                </a:lnTo>
                <a:lnTo>
                  <a:pt x="188911" y="381700"/>
                </a:lnTo>
                <a:lnTo>
                  <a:pt x="182173" y="374375"/>
                </a:lnTo>
                <a:lnTo>
                  <a:pt x="178599" y="370643"/>
                </a:lnTo>
                <a:lnTo>
                  <a:pt x="176216" y="366885"/>
                </a:lnTo>
                <a:lnTo>
                  <a:pt x="173568" y="359324"/>
                </a:lnTo>
                <a:lnTo>
                  <a:pt x="172077" y="347927"/>
                </a:lnTo>
                <a:lnTo>
                  <a:pt x="171729" y="336928"/>
                </a:lnTo>
                <a:lnTo>
                  <a:pt x="171635" y="330439"/>
                </a:lnTo>
                <a:lnTo>
                  <a:pt x="172844" y="323573"/>
                </a:lnTo>
                <a:lnTo>
                  <a:pt x="174919" y="316455"/>
                </a:lnTo>
                <a:lnTo>
                  <a:pt x="177572" y="309170"/>
                </a:lnTo>
                <a:lnTo>
                  <a:pt x="180611" y="301774"/>
                </a:lnTo>
                <a:lnTo>
                  <a:pt x="183907" y="294302"/>
                </a:lnTo>
                <a:lnTo>
                  <a:pt x="190956" y="279228"/>
                </a:lnTo>
                <a:lnTo>
                  <a:pt x="198323" y="264062"/>
                </a:lnTo>
                <a:lnTo>
                  <a:pt x="202065" y="255191"/>
                </a:lnTo>
                <a:lnTo>
                  <a:pt x="205830" y="245468"/>
                </a:lnTo>
                <a:lnTo>
                  <a:pt x="209610" y="235175"/>
                </a:lnTo>
                <a:lnTo>
                  <a:pt x="214670" y="225774"/>
                </a:lnTo>
                <a:lnTo>
                  <a:pt x="220583" y="216966"/>
                </a:lnTo>
                <a:lnTo>
                  <a:pt x="227066" y="208554"/>
                </a:lnTo>
                <a:lnTo>
                  <a:pt x="233927" y="200406"/>
                </a:lnTo>
                <a:lnTo>
                  <a:pt x="241041" y="192434"/>
                </a:lnTo>
                <a:lnTo>
                  <a:pt x="255719" y="176803"/>
                </a:lnTo>
                <a:lnTo>
                  <a:pt x="296202" y="135602"/>
                </a:lnTo>
                <a:lnTo>
                  <a:pt x="300338" y="131452"/>
                </a:lnTo>
                <a:lnTo>
                  <a:pt x="303095" y="127415"/>
                </a:lnTo>
                <a:lnTo>
                  <a:pt x="306159" y="119542"/>
                </a:lnTo>
                <a:lnTo>
                  <a:pt x="308245" y="116935"/>
                </a:lnTo>
                <a:lnTo>
                  <a:pt x="310907" y="115197"/>
                </a:lnTo>
                <a:lnTo>
                  <a:pt x="313951" y="114038"/>
                </a:lnTo>
                <a:lnTo>
                  <a:pt x="315981" y="111995"/>
                </a:lnTo>
                <a:lnTo>
                  <a:pt x="317334" y="109364"/>
                </a:lnTo>
                <a:lnTo>
                  <a:pt x="318236" y="106339"/>
                </a:lnTo>
                <a:lnTo>
                  <a:pt x="318837" y="105593"/>
                </a:lnTo>
                <a:lnTo>
                  <a:pt x="319238" y="106366"/>
                </a:lnTo>
                <a:lnTo>
                  <a:pt x="320039" y="1117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93"/>
          <p:cNvSpPr/>
          <p:nvPr/>
        </p:nvSpPr>
        <p:spPr>
          <a:xfrm>
            <a:off x="6092190" y="3696762"/>
            <a:ext cx="205740" cy="372318"/>
          </a:xfrm>
          <a:custGeom>
            <a:avLst/>
            <a:gdLst/>
            <a:ahLst/>
            <a:cxnLst/>
            <a:rect l="0" t="0" r="0" b="0"/>
            <a:pathLst>
              <a:path w="205740" h="372318">
                <a:moveTo>
                  <a:pt x="22860" y="372317"/>
                </a:moveTo>
                <a:lnTo>
                  <a:pt x="16792" y="366250"/>
                </a:lnTo>
                <a:lnTo>
                  <a:pt x="15004" y="363192"/>
                </a:lnTo>
                <a:lnTo>
                  <a:pt x="12135" y="352547"/>
                </a:lnTo>
                <a:lnTo>
                  <a:pt x="11744" y="349561"/>
                </a:lnTo>
                <a:lnTo>
                  <a:pt x="11569" y="344000"/>
                </a:lnTo>
                <a:lnTo>
                  <a:pt x="10253" y="340739"/>
                </a:lnTo>
                <a:lnTo>
                  <a:pt x="5403" y="333729"/>
                </a:lnTo>
                <a:lnTo>
                  <a:pt x="1600" y="328710"/>
                </a:lnTo>
                <a:lnTo>
                  <a:pt x="711" y="320764"/>
                </a:lnTo>
                <a:lnTo>
                  <a:pt x="316" y="310034"/>
                </a:lnTo>
                <a:lnTo>
                  <a:pt x="140" y="301033"/>
                </a:lnTo>
                <a:lnTo>
                  <a:pt x="0" y="39092"/>
                </a:lnTo>
                <a:lnTo>
                  <a:pt x="2539" y="35867"/>
                </a:lnTo>
                <a:lnTo>
                  <a:pt x="6773" y="33717"/>
                </a:lnTo>
                <a:lnTo>
                  <a:pt x="12135" y="32284"/>
                </a:lnTo>
                <a:lnTo>
                  <a:pt x="16980" y="31328"/>
                </a:lnTo>
                <a:lnTo>
                  <a:pt x="21479" y="30691"/>
                </a:lnTo>
                <a:lnTo>
                  <a:pt x="25750" y="30267"/>
                </a:lnTo>
                <a:lnTo>
                  <a:pt x="29866" y="29984"/>
                </a:lnTo>
                <a:lnTo>
                  <a:pt x="33881" y="29795"/>
                </a:lnTo>
                <a:lnTo>
                  <a:pt x="41728" y="29585"/>
                </a:lnTo>
                <a:lnTo>
                  <a:pt x="67003" y="29440"/>
                </a:lnTo>
                <a:lnTo>
                  <a:pt x="72609" y="28162"/>
                </a:lnTo>
                <a:lnTo>
                  <a:pt x="77616" y="26040"/>
                </a:lnTo>
                <a:lnTo>
                  <a:pt x="82224" y="23356"/>
                </a:lnTo>
                <a:lnTo>
                  <a:pt x="86566" y="21567"/>
                </a:lnTo>
                <a:lnTo>
                  <a:pt x="90731" y="20374"/>
                </a:lnTo>
                <a:lnTo>
                  <a:pt x="94776" y="19578"/>
                </a:lnTo>
                <a:lnTo>
                  <a:pt x="98744" y="19048"/>
                </a:lnTo>
                <a:lnTo>
                  <a:pt x="102659" y="18694"/>
                </a:lnTo>
                <a:lnTo>
                  <a:pt x="106540" y="18459"/>
                </a:lnTo>
                <a:lnTo>
                  <a:pt x="117623" y="18197"/>
                </a:lnTo>
                <a:lnTo>
                  <a:pt x="124136" y="18127"/>
                </a:lnTo>
                <a:lnTo>
                  <a:pt x="129747" y="16810"/>
                </a:lnTo>
                <a:lnTo>
                  <a:pt x="134758" y="14663"/>
                </a:lnTo>
                <a:lnTo>
                  <a:pt x="139368" y="11961"/>
                </a:lnTo>
                <a:lnTo>
                  <a:pt x="143712" y="10160"/>
                </a:lnTo>
                <a:lnTo>
                  <a:pt x="147878" y="8959"/>
                </a:lnTo>
                <a:lnTo>
                  <a:pt x="151926" y="8159"/>
                </a:lnTo>
                <a:lnTo>
                  <a:pt x="157163" y="7625"/>
                </a:lnTo>
                <a:lnTo>
                  <a:pt x="163196" y="7269"/>
                </a:lnTo>
                <a:lnTo>
                  <a:pt x="175401" y="6874"/>
                </a:lnTo>
                <a:lnTo>
                  <a:pt x="185059" y="6698"/>
                </a:lnTo>
                <a:lnTo>
                  <a:pt x="188142" y="5381"/>
                </a:lnTo>
                <a:lnTo>
                  <a:pt x="190198" y="3233"/>
                </a:lnTo>
                <a:lnTo>
                  <a:pt x="191569" y="531"/>
                </a:lnTo>
                <a:lnTo>
                  <a:pt x="193752" y="0"/>
                </a:lnTo>
                <a:lnTo>
                  <a:pt x="196478" y="916"/>
                </a:lnTo>
                <a:lnTo>
                  <a:pt x="205739" y="65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94"/>
          <p:cNvSpPr/>
          <p:nvPr/>
        </p:nvSpPr>
        <p:spPr>
          <a:xfrm>
            <a:off x="4766323" y="4229103"/>
            <a:ext cx="251448" cy="216958"/>
          </a:xfrm>
          <a:custGeom>
            <a:avLst/>
            <a:gdLst/>
            <a:ahLst/>
            <a:cxnLst/>
            <a:rect l="0" t="0" r="0" b="0"/>
            <a:pathLst>
              <a:path w="251448" h="216958">
                <a:moveTo>
                  <a:pt x="102856" y="11426"/>
                </a:moveTo>
                <a:lnTo>
                  <a:pt x="96789" y="5359"/>
                </a:lnTo>
                <a:lnTo>
                  <a:pt x="93731" y="3571"/>
                </a:lnTo>
                <a:lnTo>
                  <a:pt x="86948" y="1585"/>
                </a:lnTo>
                <a:lnTo>
                  <a:pt x="79699" y="702"/>
                </a:lnTo>
                <a:lnTo>
                  <a:pt x="70766" y="136"/>
                </a:lnTo>
                <a:lnTo>
                  <a:pt x="63150" y="38"/>
                </a:lnTo>
                <a:lnTo>
                  <a:pt x="47823" y="0"/>
                </a:lnTo>
                <a:lnTo>
                  <a:pt x="43260" y="3385"/>
                </a:lnTo>
                <a:lnTo>
                  <a:pt x="36051" y="9838"/>
                </a:lnTo>
                <a:lnTo>
                  <a:pt x="24591" y="21128"/>
                </a:lnTo>
                <a:lnTo>
                  <a:pt x="17296" y="28412"/>
                </a:lnTo>
                <a:lnTo>
                  <a:pt x="15336" y="31640"/>
                </a:lnTo>
                <a:lnTo>
                  <a:pt x="14029" y="35062"/>
                </a:lnTo>
                <a:lnTo>
                  <a:pt x="13158" y="38614"/>
                </a:lnTo>
                <a:lnTo>
                  <a:pt x="11308" y="42251"/>
                </a:lnTo>
                <a:lnTo>
                  <a:pt x="8804" y="45946"/>
                </a:lnTo>
                <a:lnTo>
                  <a:pt x="5865" y="49680"/>
                </a:lnTo>
                <a:lnTo>
                  <a:pt x="3905" y="53439"/>
                </a:lnTo>
                <a:lnTo>
                  <a:pt x="2599" y="57214"/>
                </a:lnTo>
                <a:lnTo>
                  <a:pt x="1728" y="61002"/>
                </a:lnTo>
                <a:lnTo>
                  <a:pt x="1148" y="64797"/>
                </a:lnTo>
                <a:lnTo>
                  <a:pt x="760" y="68597"/>
                </a:lnTo>
                <a:lnTo>
                  <a:pt x="503" y="72400"/>
                </a:lnTo>
                <a:lnTo>
                  <a:pt x="331" y="76205"/>
                </a:lnTo>
                <a:lnTo>
                  <a:pt x="139" y="83820"/>
                </a:lnTo>
                <a:lnTo>
                  <a:pt x="0" y="126359"/>
                </a:lnTo>
                <a:lnTo>
                  <a:pt x="1266" y="132498"/>
                </a:lnTo>
                <a:lnTo>
                  <a:pt x="3379" y="139131"/>
                </a:lnTo>
                <a:lnTo>
                  <a:pt x="6058" y="146093"/>
                </a:lnTo>
                <a:lnTo>
                  <a:pt x="9114" y="150734"/>
                </a:lnTo>
                <a:lnTo>
                  <a:pt x="12422" y="153828"/>
                </a:lnTo>
                <a:lnTo>
                  <a:pt x="15897" y="155891"/>
                </a:lnTo>
                <a:lnTo>
                  <a:pt x="18213" y="158536"/>
                </a:lnTo>
                <a:lnTo>
                  <a:pt x="19758" y="161570"/>
                </a:lnTo>
                <a:lnTo>
                  <a:pt x="20787" y="164862"/>
                </a:lnTo>
                <a:lnTo>
                  <a:pt x="24014" y="169597"/>
                </a:lnTo>
                <a:lnTo>
                  <a:pt x="28705" y="175293"/>
                </a:lnTo>
                <a:lnTo>
                  <a:pt x="34372" y="181631"/>
                </a:lnTo>
                <a:lnTo>
                  <a:pt x="38150" y="187126"/>
                </a:lnTo>
                <a:lnTo>
                  <a:pt x="40669" y="192060"/>
                </a:lnTo>
                <a:lnTo>
                  <a:pt x="42348" y="196619"/>
                </a:lnTo>
                <a:lnTo>
                  <a:pt x="46008" y="200928"/>
                </a:lnTo>
                <a:lnTo>
                  <a:pt x="50987" y="205071"/>
                </a:lnTo>
                <a:lnTo>
                  <a:pt x="56847" y="209102"/>
                </a:lnTo>
                <a:lnTo>
                  <a:pt x="62024" y="211791"/>
                </a:lnTo>
                <a:lnTo>
                  <a:pt x="66745" y="213583"/>
                </a:lnTo>
                <a:lnTo>
                  <a:pt x="71162" y="214777"/>
                </a:lnTo>
                <a:lnTo>
                  <a:pt x="75377" y="215574"/>
                </a:lnTo>
                <a:lnTo>
                  <a:pt x="79457" y="216105"/>
                </a:lnTo>
                <a:lnTo>
                  <a:pt x="83447" y="216458"/>
                </a:lnTo>
                <a:lnTo>
                  <a:pt x="91267" y="216852"/>
                </a:lnTo>
                <a:lnTo>
                  <a:pt x="95130" y="216957"/>
                </a:lnTo>
                <a:lnTo>
                  <a:pt x="101515" y="215757"/>
                </a:lnTo>
                <a:lnTo>
                  <a:pt x="109582" y="213687"/>
                </a:lnTo>
                <a:lnTo>
                  <a:pt x="118771" y="211037"/>
                </a:lnTo>
                <a:lnTo>
                  <a:pt x="126166" y="209270"/>
                </a:lnTo>
                <a:lnTo>
                  <a:pt x="132366" y="208092"/>
                </a:lnTo>
                <a:lnTo>
                  <a:pt x="137769" y="207307"/>
                </a:lnTo>
                <a:lnTo>
                  <a:pt x="142642" y="205513"/>
                </a:lnTo>
                <a:lnTo>
                  <a:pt x="147160" y="203048"/>
                </a:lnTo>
                <a:lnTo>
                  <a:pt x="151442" y="200134"/>
                </a:lnTo>
                <a:lnTo>
                  <a:pt x="156837" y="195651"/>
                </a:lnTo>
                <a:lnTo>
                  <a:pt x="162974" y="190123"/>
                </a:lnTo>
                <a:lnTo>
                  <a:pt x="169605" y="183898"/>
                </a:lnTo>
                <a:lnTo>
                  <a:pt x="177835" y="178477"/>
                </a:lnTo>
                <a:lnTo>
                  <a:pt x="187132" y="173594"/>
                </a:lnTo>
                <a:lnTo>
                  <a:pt x="211226" y="162699"/>
                </a:lnTo>
                <a:lnTo>
                  <a:pt x="217908" y="157822"/>
                </a:lnTo>
                <a:lnTo>
                  <a:pt x="221467" y="154743"/>
                </a:lnTo>
                <a:lnTo>
                  <a:pt x="225110" y="152691"/>
                </a:lnTo>
                <a:lnTo>
                  <a:pt x="232545" y="150411"/>
                </a:lnTo>
                <a:lnTo>
                  <a:pt x="237802" y="149127"/>
                </a:lnTo>
                <a:lnTo>
                  <a:pt x="242420" y="148827"/>
                </a:lnTo>
                <a:lnTo>
                  <a:pt x="251447" y="1485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95"/>
          <p:cNvSpPr/>
          <p:nvPr/>
        </p:nvSpPr>
        <p:spPr>
          <a:xfrm>
            <a:off x="6366509" y="4229100"/>
            <a:ext cx="57151" cy="217170"/>
          </a:xfrm>
          <a:custGeom>
            <a:avLst/>
            <a:gdLst/>
            <a:ahLst/>
            <a:cxnLst/>
            <a:rect l="0" t="0" r="0" b="0"/>
            <a:pathLst>
              <a:path w="57151" h="217170">
                <a:moveTo>
                  <a:pt x="0" y="0"/>
                </a:moveTo>
                <a:lnTo>
                  <a:pt x="6069" y="12135"/>
                </a:lnTo>
                <a:lnTo>
                  <a:pt x="7856" y="16980"/>
                </a:lnTo>
                <a:lnTo>
                  <a:pt x="9047" y="21480"/>
                </a:lnTo>
                <a:lnTo>
                  <a:pt x="9842" y="25750"/>
                </a:lnTo>
                <a:lnTo>
                  <a:pt x="10371" y="32406"/>
                </a:lnTo>
                <a:lnTo>
                  <a:pt x="10724" y="40654"/>
                </a:lnTo>
                <a:lnTo>
                  <a:pt x="10959" y="49962"/>
                </a:lnTo>
                <a:lnTo>
                  <a:pt x="12387" y="57438"/>
                </a:lnTo>
                <a:lnTo>
                  <a:pt x="14608" y="63692"/>
                </a:lnTo>
                <a:lnTo>
                  <a:pt x="17359" y="69131"/>
                </a:lnTo>
                <a:lnTo>
                  <a:pt x="19193" y="75297"/>
                </a:lnTo>
                <a:lnTo>
                  <a:pt x="20415" y="81948"/>
                </a:lnTo>
                <a:lnTo>
                  <a:pt x="21230" y="88922"/>
                </a:lnTo>
                <a:lnTo>
                  <a:pt x="23044" y="96111"/>
                </a:lnTo>
                <a:lnTo>
                  <a:pt x="25522" y="103444"/>
                </a:lnTo>
                <a:lnTo>
                  <a:pt x="28445" y="110873"/>
                </a:lnTo>
                <a:lnTo>
                  <a:pt x="30393" y="118365"/>
                </a:lnTo>
                <a:lnTo>
                  <a:pt x="31693" y="125900"/>
                </a:lnTo>
                <a:lnTo>
                  <a:pt x="32559" y="133463"/>
                </a:lnTo>
                <a:lnTo>
                  <a:pt x="33136" y="139775"/>
                </a:lnTo>
                <a:lnTo>
                  <a:pt x="33521" y="145253"/>
                </a:lnTo>
                <a:lnTo>
                  <a:pt x="33778" y="150175"/>
                </a:lnTo>
                <a:lnTo>
                  <a:pt x="35218" y="157267"/>
                </a:lnTo>
                <a:lnTo>
                  <a:pt x="37449" y="165804"/>
                </a:lnTo>
                <a:lnTo>
                  <a:pt x="44086" y="188679"/>
                </a:lnTo>
                <a:lnTo>
                  <a:pt x="44994" y="195194"/>
                </a:lnTo>
                <a:lnTo>
                  <a:pt x="45236" y="198709"/>
                </a:lnTo>
                <a:lnTo>
                  <a:pt x="46668" y="201052"/>
                </a:lnTo>
                <a:lnTo>
                  <a:pt x="48892" y="202615"/>
                </a:lnTo>
                <a:lnTo>
                  <a:pt x="51645" y="203656"/>
                </a:lnTo>
                <a:lnTo>
                  <a:pt x="53480" y="205621"/>
                </a:lnTo>
                <a:lnTo>
                  <a:pt x="54704" y="208200"/>
                </a:lnTo>
                <a:lnTo>
                  <a:pt x="57150" y="2171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96"/>
          <p:cNvSpPr/>
          <p:nvPr/>
        </p:nvSpPr>
        <p:spPr>
          <a:xfrm>
            <a:off x="6332220" y="4194990"/>
            <a:ext cx="216547" cy="239361"/>
          </a:xfrm>
          <a:custGeom>
            <a:avLst/>
            <a:gdLst/>
            <a:ahLst/>
            <a:cxnLst/>
            <a:rect l="0" t="0" r="0" b="0"/>
            <a:pathLst>
              <a:path w="216547" h="239361">
                <a:moveTo>
                  <a:pt x="0" y="22680"/>
                </a:moveTo>
                <a:lnTo>
                  <a:pt x="12135" y="16612"/>
                </a:lnTo>
                <a:lnTo>
                  <a:pt x="16980" y="13554"/>
                </a:lnTo>
                <a:lnTo>
                  <a:pt x="21480" y="10246"/>
                </a:lnTo>
                <a:lnTo>
                  <a:pt x="25750" y="6770"/>
                </a:lnTo>
                <a:lnTo>
                  <a:pt x="29866" y="4454"/>
                </a:lnTo>
                <a:lnTo>
                  <a:pt x="33880" y="2909"/>
                </a:lnTo>
                <a:lnTo>
                  <a:pt x="37827" y="1879"/>
                </a:lnTo>
                <a:lnTo>
                  <a:pt x="42998" y="1193"/>
                </a:lnTo>
                <a:lnTo>
                  <a:pt x="48985" y="735"/>
                </a:lnTo>
                <a:lnTo>
                  <a:pt x="55516" y="429"/>
                </a:lnTo>
                <a:lnTo>
                  <a:pt x="95048" y="0"/>
                </a:lnTo>
                <a:lnTo>
                  <a:pt x="109085" y="1210"/>
                </a:lnTo>
                <a:lnTo>
                  <a:pt x="122253" y="3287"/>
                </a:lnTo>
                <a:lnTo>
                  <a:pt x="134842" y="5941"/>
                </a:lnTo>
                <a:lnTo>
                  <a:pt x="144504" y="8980"/>
                </a:lnTo>
                <a:lnTo>
                  <a:pt x="152216" y="12277"/>
                </a:lnTo>
                <a:lnTo>
                  <a:pt x="158627" y="15744"/>
                </a:lnTo>
                <a:lnTo>
                  <a:pt x="166711" y="20596"/>
                </a:lnTo>
                <a:lnTo>
                  <a:pt x="185854" y="32760"/>
                </a:lnTo>
                <a:lnTo>
                  <a:pt x="192482" y="38290"/>
                </a:lnTo>
                <a:lnTo>
                  <a:pt x="196901" y="43246"/>
                </a:lnTo>
                <a:lnTo>
                  <a:pt x="199847" y="47821"/>
                </a:lnTo>
                <a:lnTo>
                  <a:pt x="203081" y="52141"/>
                </a:lnTo>
                <a:lnTo>
                  <a:pt x="206508" y="56290"/>
                </a:lnTo>
                <a:lnTo>
                  <a:pt x="210062" y="60327"/>
                </a:lnTo>
                <a:lnTo>
                  <a:pt x="212431" y="64288"/>
                </a:lnTo>
                <a:lnTo>
                  <a:pt x="214011" y="68198"/>
                </a:lnTo>
                <a:lnTo>
                  <a:pt x="215064" y="72075"/>
                </a:lnTo>
                <a:lnTo>
                  <a:pt x="215766" y="79740"/>
                </a:lnTo>
                <a:lnTo>
                  <a:pt x="216234" y="89930"/>
                </a:lnTo>
                <a:lnTo>
                  <a:pt x="216546" y="101803"/>
                </a:lnTo>
                <a:lnTo>
                  <a:pt x="215483" y="110989"/>
                </a:lnTo>
                <a:lnTo>
                  <a:pt x="213506" y="118382"/>
                </a:lnTo>
                <a:lnTo>
                  <a:pt x="210917" y="124581"/>
                </a:lnTo>
                <a:lnTo>
                  <a:pt x="205381" y="135064"/>
                </a:lnTo>
                <a:lnTo>
                  <a:pt x="189071" y="163645"/>
                </a:lnTo>
                <a:lnTo>
                  <a:pt x="181927" y="175076"/>
                </a:lnTo>
                <a:lnTo>
                  <a:pt x="175894" y="183967"/>
                </a:lnTo>
                <a:lnTo>
                  <a:pt x="170603" y="191165"/>
                </a:lnTo>
                <a:lnTo>
                  <a:pt x="165805" y="197233"/>
                </a:lnTo>
                <a:lnTo>
                  <a:pt x="161337" y="202548"/>
                </a:lnTo>
                <a:lnTo>
                  <a:pt x="157087" y="207362"/>
                </a:lnTo>
                <a:lnTo>
                  <a:pt x="148980" y="216098"/>
                </a:lnTo>
                <a:lnTo>
                  <a:pt x="145039" y="220205"/>
                </a:lnTo>
                <a:lnTo>
                  <a:pt x="141143" y="222943"/>
                </a:lnTo>
                <a:lnTo>
                  <a:pt x="137275" y="224768"/>
                </a:lnTo>
                <a:lnTo>
                  <a:pt x="133426" y="225985"/>
                </a:lnTo>
                <a:lnTo>
                  <a:pt x="129591" y="226797"/>
                </a:lnTo>
                <a:lnTo>
                  <a:pt x="125764" y="227338"/>
                </a:lnTo>
                <a:lnTo>
                  <a:pt x="121942" y="227698"/>
                </a:lnTo>
                <a:lnTo>
                  <a:pt x="119395" y="229209"/>
                </a:lnTo>
                <a:lnTo>
                  <a:pt x="117696" y="231485"/>
                </a:lnTo>
                <a:lnTo>
                  <a:pt x="116564" y="234274"/>
                </a:lnTo>
                <a:lnTo>
                  <a:pt x="113269" y="236132"/>
                </a:lnTo>
                <a:lnTo>
                  <a:pt x="108533" y="237372"/>
                </a:lnTo>
                <a:lnTo>
                  <a:pt x="102835" y="238197"/>
                </a:lnTo>
                <a:lnTo>
                  <a:pt x="96496" y="238748"/>
                </a:lnTo>
                <a:lnTo>
                  <a:pt x="89731" y="239115"/>
                </a:lnTo>
                <a:lnTo>
                  <a:pt x="82681" y="239360"/>
                </a:lnTo>
                <a:lnTo>
                  <a:pt x="76710" y="238253"/>
                </a:lnTo>
                <a:lnTo>
                  <a:pt x="71460" y="236245"/>
                </a:lnTo>
                <a:lnTo>
                  <a:pt x="66690" y="233636"/>
                </a:lnTo>
                <a:lnTo>
                  <a:pt x="62239" y="231897"/>
                </a:lnTo>
                <a:lnTo>
                  <a:pt x="58003" y="230738"/>
                </a:lnTo>
                <a:lnTo>
                  <a:pt x="53908" y="229965"/>
                </a:lnTo>
                <a:lnTo>
                  <a:pt x="51178" y="228180"/>
                </a:lnTo>
                <a:lnTo>
                  <a:pt x="49359" y="225720"/>
                </a:lnTo>
                <a:lnTo>
                  <a:pt x="45719" y="2169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7"/>
          <p:cNvSpPr/>
          <p:nvPr/>
        </p:nvSpPr>
        <p:spPr>
          <a:xfrm>
            <a:off x="6412229" y="1589287"/>
            <a:ext cx="228330" cy="353814"/>
          </a:xfrm>
          <a:custGeom>
            <a:avLst/>
            <a:gdLst/>
            <a:ahLst/>
            <a:cxnLst/>
            <a:rect l="0" t="0" r="0" b="0"/>
            <a:pathLst>
              <a:path w="228330" h="353814">
                <a:moveTo>
                  <a:pt x="0" y="113782"/>
                </a:moveTo>
                <a:lnTo>
                  <a:pt x="0" y="119850"/>
                </a:lnTo>
                <a:lnTo>
                  <a:pt x="1271" y="122908"/>
                </a:lnTo>
                <a:lnTo>
                  <a:pt x="7856" y="133278"/>
                </a:lnTo>
                <a:lnTo>
                  <a:pt x="9842" y="140651"/>
                </a:lnTo>
                <a:lnTo>
                  <a:pt x="10725" y="151547"/>
                </a:lnTo>
                <a:lnTo>
                  <a:pt x="11116" y="164857"/>
                </a:lnTo>
                <a:lnTo>
                  <a:pt x="11389" y="195548"/>
                </a:lnTo>
                <a:lnTo>
                  <a:pt x="12673" y="203853"/>
                </a:lnTo>
                <a:lnTo>
                  <a:pt x="14799" y="214469"/>
                </a:lnTo>
                <a:lnTo>
                  <a:pt x="17486" y="226627"/>
                </a:lnTo>
                <a:lnTo>
                  <a:pt x="19278" y="236002"/>
                </a:lnTo>
                <a:lnTo>
                  <a:pt x="20472" y="243522"/>
                </a:lnTo>
                <a:lnTo>
                  <a:pt x="21268" y="249806"/>
                </a:lnTo>
                <a:lnTo>
                  <a:pt x="22153" y="260174"/>
                </a:lnTo>
                <a:lnTo>
                  <a:pt x="22389" y="264717"/>
                </a:lnTo>
                <a:lnTo>
                  <a:pt x="22546" y="263935"/>
                </a:lnTo>
                <a:lnTo>
                  <a:pt x="22721" y="252907"/>
                </a:lnTo>
                <a:lnTo>
                  <a:pt x="24037" y="245902"/>
                </a:lnTo>
                <a:lnTo>
                  <a:pt x="26185" y="238692"/>
                </a:lnTo>
                <a:lnTo>
                  <a:pt x="28887" y="231346"/>
                </a:lnTo>
                <a:lnTo>
                  <a:pt x="30688" y="221368"/>
                </a:lnTo>
                <a:lnTo>
                  <a:pt x="31889" y="209636"/>
                </a:lnTo>
                <a:lnTo>
                  <a:pt x="33223" y="186864"/>
                </a:lnTo>
                <a:lnTo>
                  <a:pt x="33816" y="172510"/>
                </a:lnTo>
                <a:lnTo>
                  <a:pt x="32704" y="164364"/>
                </a:lnTo>
                <a:lnTo>
                  <a:pt x="30694" y="155124"/>
                </a:lnTo>
                <a:lnTo>
                  <a:pt x="28082" y="145153"/>
                </a:lnTo>
                <a:lnTo>
                  <a:pt x="26341" y="137236"/>
                </a:lnTo>
                <a:lnTo>
                  <a:pt x="25181" y="130688"/>
                </a:lnTo>
                <a:lnTo>
                  <a:pt x="24408" y="125053"/>
                </a:lnTo>
                <a:lnTo>
                  <a:pt x="22622" y="120026"/>
                </a:lnTo>
                <a:lnTo>
                  <a:pt x="17251" y="111054"/>
                </a:lnTo>
                <a:lnTo>
                  <a:pt x="14017" y="102833"/>
                </a:lnTo>
                <a:lnTo>
                  <a:pt x="12580" y="94946"/>
                </a:lnTo>
                <a:lnTo>
                  <a:pt x="11942" y="87207"/>
                </a:lnTo>
                <a:lnTo>
                  <a:pt x="10501" y="84636"/>
                </a:lnTo>
                <a:lnTo>
                  <a:pt x="8271" y="82921"/>
                </a:lnTo>
                <a:lnTo>
                  <a:pt x="5514" y="81778"/>
                </a:lnTo>
                <a:lnTo>
                  <a:pt x="3676" y="79746"/>
                </a:lnTo>
                <a:lnTo>
                  <a:pt x="2451" y="77122"/>
                </a:lnTo>
                <a:lnTo>
                  <a:pt x="1090" y="70819"/>
                </a:lnTo>
                <a:lnTo>
                  <a:pt x="323" y="60130"/>
                </a:lnTo>
                <a:lnTo>
                  <a:pt x="144" y="52684"/>
                </a:lnTo>
                <a:lnTo>
                  <a:pt x="43" y="41351"/>
                </a:lnTo>
                <a:lnTo>
                  <a:pt x="1299" y="37555"/>
                </a:lnTo>
                <a:lnTo>
                  <a:pt x="6081" y="29950"/>
                </a:lnTo>
                <a:lnTo>
                  <a:pt x="9134" y="27414"/>
                </a:lnTo>
                <a:lnTo>
                  <a:pt x="12440" y="25724"/>
                </a:lnTo>
                <a:lnTo>
                  <a:pt x="15913" y="24597"/>
                </a:lnTo>
                <a:lnTo>
                  <a:pt x="19499" y="22575"/>
                </a:lnTo>
                <a:lnTo>
                  <a:pt x="23160" y="19958"/>
                </a:lnTo>
                <a:lnTo>
                  <a:pt x="26870" y="16943"/>
                </a:lnTo>
                <a:lnTo>
                  <a:pt x="31884" y="14933"/>
                </a:lnTo>
                <a:lnTo>
                  <a:pt x="37766" y="13593"/>
                </a:lnTo>
                <a:lnTo>
                  <a:pt x="44228" y="12699"/>
                </a:lnTo>
                <a:lnTo>
                  <a:pt x="53615" y="10834"/>
                </a:lnTo>
                <a:lnTo>
                  <a:pt x="77593" y="5374"/>
                </a:lnTo>
                <a:lnTo>
                  <a:pt x="87288" y="3410"/>
                </a:lnTo>
                <a:lnTo>
                  <a:pt x="95023" y="2101"/>
                </a:lnTo>
                <a:lnTo>
                  <a:pt x="101449" y="1228"/>
                </a:lnTo>
                <a:lnTo>
                  <a:pt x="107003" y="646"/>
                </a:lnTo>
                <a:lnTo>
                  <a:pt x="111975" y="258"/>
                </a:lnTo>
                <a:lnTo>
                  <a:pt x="116560" y="0"/>
                </a:lnTo>
                <a:lnTo>
                  <a:pt x="120886" y="1097"/>
                </a:lnTo>
                <a:lnTo>
                  <a:pt x="125041" y="3099"/>
                </a:lnTo>
                <a:lnTo>
                  <a:pt x="129081" y="5703"/>
                </a:lnTo>
                <a:lnTo>
                  <a:pt x="133045" y="8710"/>
                </a:lnTo>
                <a:lnTo>
                  <a:pt x="136957" y="11984"/>
                </a:lnTo>
                <a:lnTo>
                  <a:pt x="146293" y="20297"/>
                </a:lnTo>
                <a:lnTo>
                  <a:pt x="147059" y="22248"/>
                </a:lnTo>
                <a:lnTo>
                  <a:pt x="147910" y="27804"/>
                </a:lnTo>
                <a:lnTo>
                  <a:pt x="146866" y="31064"/>
                </a:lnTo>
                <a:lnTo>
                  <a:pt x="142321" y="38072"/>
                </a:lnTo>
                <a:lnTo>
                  <a:pt x="136067" y="48807"/>
                </a:lnTo>
                <a:lnTo>
                  <a:pt x="132621" y="55225"/>
                </a:lnTo>
                <a:lnTo>
                  <a:pt x="129055" y="60774"/>
                </a:lnTo>
                <a:lnTo>
                  <a:pt x="125407" y="65744"/>
                </a:lnTo>
                <a:lnTo>
                  <a:pt x="121704" y="70327"/>
                </a:lnTo>
                <a:lnTo>
                  <a:pt x="116697" y="74652"/>
                </a:lnTo>
                <a:lnTo>
                  <a:pt x="110818" y="78805"/>
                </a:lnTo>
                <a:lnTo>
                  <a:pt x="104359" y="82844"/>
                </a:lnTo>
                <a:lnTo>
                  <a:pt x="98783" y="86807"/>
                </a:lnTo>
                <a:lnTo>
                  <a:pt x="93796" y="90719"/>
                </a:lnTo>
                <a:lnTo>
                  <a:pt x="89200" y="94597"/>
                </a:lnTo>
                <a:lnTo>
                  <a:pt x="83597" y="99722"/>
                </a:lnTo>
                <a:lnTo>
                  <a:pt x="64845" y="117801"/>
                </a:lnTo>
                <a:lnTo>
                  <a:pt x="55067" y="127422"/>
                </a:lnTo>
                <a:lnTo>
                  <a:pt x="50682" y="130495"/>
                </a:lnTo>
                <a:lnTo>
                  <a:pt x="46488" y="132544"/>
                </a:lnTo>
                <a:lnTo>
                  <a:pt x="42422" y="133910"/>
                </a:lnTo>
                <a:lnTo>
                  <a:pt x="38441" y="136091"/>
                </a:lnTo>
                <a:lnTo>
                  <a:pt x="34518" y="138815"/>
                </a:lnTo>
                <a:lnTo>
                  <a:pt x="25163" y="146244"/>
                </a:lnTo>
                <a:lnTo>
                  <a:pt x="25666" y="146853"/>
                </a:lnTo>
                <a:lnTo>
                  <a:pt x="29611" y="147531"/>
                </a:lnTo>
                <a:lnTo>
                  <a:pt x="37521" y="145171"/>
                </a:lnTo>
                <a:lnTo>
                  <a:pt x="49144" y="141058"/>
                </a:lnTo>
                <a:lnTo>
                  <a:pt x="63243" y="135776"/>
                </a:lnTo>
                <a:lnTo>
                  <a:pt x="77722" y="132255"/>
                </a:lnTo>
                <a:lnTo>
                  <a:pt x="92455" y="129908"/>
                </a:lnTo>
                <a:lnTo>
                  <a:pt x="107357" y="128343"/>
                </a:lnTo>
                <a:lnTo>
                  <a:pt x="119831" y="127299"/>
                </a:lnTo>
                <a:lnTo>
                  <a:pt x="130688" y="126604"/>
                </a:lnTo>
                <a:lnTo>
                  <a:pt x="140465" y="126140"/>
                </a:lnTo>
                <a:lnTo>
                  <a:pt x="150794" y="127101"/>
                </a:lnTo>
                <a:lnTo>
                  <a:pt x="161489" y="129011"/>
                </a:lnTo>
                <a:lnTo>
                  <a:pt x="172430" y="131555"/>
                </a:lnTo>
                <a:lnTo>
                  <a:pt x="182264" y="134521"/>
                </a:lnTo>
                <a:lnTo>
                  <a:pt x="191360" y="137768"/>
                </a:lnTo>
                <a:lnTo>
                  <a:pt x="199963" y="141203"/>
                </a:lnTo>
                <a:lnTo>
                  <a:pt x="206969" y="144763"/>
                </a:lnTo>
                <a:lnTo>
                  <a:pt x="212910" y="148406"/>
                </a:lnTo>
                <a:lnTo>
                  <a:pt x="218140" y="152105"/>
                </a:lnTo>
                <a:lnTo>
                  <a:pt x="221627" y="155841"/>
                </a:lnTo>
                <a:lnTo>
                  <a:pt x="223951" y="159601"/>
                </a:lnTo>
                <a:lnTo>
                  <a:pt x="226534" y="167166"/>
                </a:lnTo>
                <a:lnTo>
                  <a:pt x="227682" y="174762"/>
                </a:lnTo>
                <a:lnTo>
                  <a:pt x="228192" y="185758"/>
                </a:lnTo>
                <a:lnTo>
                  <a:pt x="228329" y="192246"/>
                </a:lnTo>
                <a:lnTo>
                  <a:pt x="227150" y="197842"/>
                </a:lnTo>
                <a:lnTo>
                  <a:pt x="222452" y="207445"/>
                </a:lnTo>
                <a:lnTo>
                  <a:pt x="216131" y="219334"/>
                </a:lnTo>
                <a:lnTo>
                  <a:pt x="212668" y="226060"/>
                </a:lnTo>
                <a:lnTo>
                  <a:pt x="209088" y="231814"/>
                </a:lnTo>
                <a:lnTo>
                  <a:pt x="205432" y="236920"/>
                </a:lnTo>
                <a:lnTo>
                  <a:pt x="201725" y="241594"/>
                </a:lnTo>
                <a:lnTo>
                  <a:pt x="196714" y="245980"/>
                </a:lnTo>
                <a:lnTo>
                  <a:pt x="190833" y="250174"/>
                </a:lnTo>
                <a:lnTo>
                  <a:pt x="184372" y="254240"/>
                </a:lnTo>
                <a:lnTo>
                  <a:pt x="178795" y="259491"/>
                </a:lnTo>
                <a:lnTo>
                  <a:pt x="173806" y="265531"/>
                </a:lnTo>
                <a:lnTo>
                  <a:pt x="169211" y="272099"/>
                </a:lnTo>
                <a:lnTo>
                  <a:pt x="163608" y="277747"/>
                </a:lnTo>
                <a:lnTo>
                  <a:pt x="157332" y="282782"/>
                </a:lnTo>
                <a:lnTo>
                  <a:pt x="150608" y="287409"/>
                </a:lnTo>
                <a:lnTo>
                  <a:pt x="144856" y="291763"/>
                </a:lnTo>
                <a:lnTo>
                  <a:pt x="139750" y="295936"/>
                </a:lnTo>
                <a:lnTo>
                  <a:pt x="135077" y="299988"/>
                </a:lnTo>
                <a:lnTo>
                  <a:pt x="129422" y="303960"/>
                </a:lnTo>
                <a:lnTo>
                  <a:pt x="123112" y="307877"/>
                </a:lnTo>
                <a:lnTo>
                  <a:pt x="116364" y="311759"/>
                </a:lnTo>
                <a:lnTo>
                  <a:pt x="110596" y="315617"/>
                </a:lnTo>
                <a:lnTo>
                  <a:pt x="105481" y="319459"/>
                </a:lnTo>
                <a:lnTo>
                  <a:pt x="57150" y="3538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98"/>
          <p:cNvSpPr/>
          <p:nvPr/>
        </p:nvSpPr>
        <p:spPr>
          <a:xfrm>
            <a:off x="5577840" y="4252339"/>
            <a:ext cx="250944" cy="422527"/>
          </a:xfrm>
          <a:custGeom>
            <a:avLst/>
            <a:gdLst/>
            <a:ahLst/>
            <a:cxnLst/>
            <a:rect l="0" t="0" r="0" b="0"/>
            <a:pathLst>
              <a:path w="250944" h="422527">
                <a:moveTo>
                  <a:pt x="0" y="56770"/>
                </a:moveTo>
                <a:lnTo>
                  <a:pt x="6067" y="62839"/>
                </a:lnTo>
                <a:lnTo>
                  <a:pt x="7855" y="65896"/>
                </a:lnTo>
                <a:lnTo>
                  <a:pt x="11640" y="76266"/>
                </a:lnTo>
                <a:lnTo>
                  <a:pt x="17027" y="83638"/>
                </a:lnTo>
                <a:lnTo>
                  <a:pt x="23654" y="91148"/>
                </a:lnTo>
                <a:lnTo>
                  <a:pt x="27199" y="94929"/>
                </a:lnTo>
                <a:lnTo>
                  <a:pt x="29563" y="98720"/>
                </a:lnTo>
                <a:lnTo>
                  <a:pt x="34159" y="110122"/>
                </a:lnTo>
                <a:lnTo>
                  <a:pt x="39735" y="117736"/>
                </a:lnTo>
                <a:lnTo>
                  <a:pt x="46446" y="125353"/>
                </a:lnTo>
                <a:lnTo>
                  <a:pt x="50014" y="129162"/>
                </a:lnTo>
                <a:lnTo>
                  <a:pt x="53662" y="131702"/>
                </a:lnTo>
                <a:lnTo>
                  <a:pt x="61103" y="134523"/>
                </a:lnTo>
                <a:lnTo>
                  <a:pt x="63595" y="136546"/>
                </a:lnTo>
                <a:lnTo>
                  <a:pt x="65257" y="139164"/>
                </a:lnTo>
                <a:lnTo>
                  <a:pt x="66365" y="142179"/>
                </a:lnTo>
                <a:lnTo>
                  <a:pt x="68373" y="144189"/>
                </a:lnTo>
                <a:lnTo>
                  <a:pt x="70982" y="145530"/>
                </a:lnTo>
                <a:lnTo>
                  <a:pt x="73991" y="146423"/>
                </a:lnTo>
                <a:lnTo>
                  <a:pt x="80721" y="150803"/>
                </a:lnTo>
                <a:lnTo>
                  <a:pt x="84294" y="153749"/>
                </a:lnTo>
                <a:lnTo>
                  <a:pt x="87946" y="154443"/>
                </a:lnTo>
                <a:lnTo>
                  <a:pt x="91651" y="153635"/>
                </a:lnTo>
                <a:lnTo>
                  <a:pt x="99153" y="150621"/>
                </a:lnTo>
                <a:lnTo>
                  <a:pt x="106721" y="149282"/>
                </a:lnTo>
                <a:lnTo>
                  <a:pt x="112054" y="148528"/>
                </a:lnTo>
                <a:lnTo>
                  <a:pt x="119702" y="142237"/>
                </a:lnTo>
                <a:lnTo>
                  <a:pt x="121711" y="139148"/>
                </a:lnTo>
                <a:lnTo>
                  <a:pt x="123944" y="132330"/>
                </a:lnTo>
                <a:lnTo>
                  <a:pt x="131268" y="103147"/>
                </a:lnTo>
                <a:lnTo>
                  <a:pt x="133232" y="94038"/>
                </a:lnTo>
                <a:lnTo>
                  <a:pt x="134541" y="86696"/>
                </a:lnTo>
                <a:lnTo>
                  <a:pt x="135414" y="80531"/>
                </a:lnTo>
                <a:lnTo>
                  <a:pt x="139770" y="70294"/>
                </a:lnTo>
                <a:lnTo>
                  <a:pt x="142710" y="65786"/>
                </a:lnTo>
                <a:lnTo>
                  <a:pt x="145976" y="57390"/>
                </a:lnTo>
                <a:lnTo>
                  <a:pt x="147428" y="48156"/>
                </a:lnTo>
                <a:lnTo>
                  <a:pt x="148073" y="35585"/>
                </a:lnTo>
                <a:lnTo>
                  <a:pt x="146975" y="28677"/>
                </a:lnTo>
                <a:lnTo>
                  <a:pt x="144973" y="21532"/>
                </a:lnTo>
                <a:lnTo>
                  <a:pt x="137295" y="0"/>
                </a:lnTo>
                <a:lnTo>
                  <a:pt x="145042" y="7551"/>
                </a:lnTo>
                <a:lnTo>
                  <a:pt x="175777" y="38238"/>
                </a:lnTo>
                <a:lnTo>
                  <a:pt x="178144" y="41876"/>
                </a:lnTo>
                <a:lnTo>
                  <a:pt x="185331" y="60226"/>
                </a:lnTo>
                <a:lnTo>
                  <a:pt x="191589" y="72276"/>
                </a:lnTo>
                <a:lnTo>
                  <a:pt x="198604" y="81865"/>
                </a:lnTo>
                <a:lnTo>
                  <a:pt x="205955" y="93747"/>
                </a:lnTo>
                <a:lnTo>
                  <a:pt x="212185" y="106224"/>
                </a:lnTo>
                <a:lnTo>
                  <a:pt x="214954" y="116004"/>
                </a:lnTo>
                <a:lnTo>
                  <a:pt x="219572" y="127969"/>
                </a:lnTo>
                <a:lnTo>
                  <a:pt x="222581" y="134716"/>
                </a:lnTo>
                <a:lnTo>
                  <a:pt x="224587" y="141754"/>
                </a:lnTo>
                <a:lnTo>
                  <a:pt x="225925" y="148986"/>
                </a:lnTo>
                <a:lnTo>
                  <a:pt x="226816" y="156348"/>
                </a:lnTo>
                <a:lnTo>
                  <a:pt x="228681" y="163796"/>
                </a:lnTo>
                <a:lnTo>
                  <a:pt x="231194" y="171300"/>
                </a:lnTo>
                <a:lnTo>
                  <a:pt x="234139" y="178844"/>
                </a:lnTo>
                <a:lnTo>
                  <a:pt x="237412" y="190612"/>
                </a:lnTo>
                <a:lnTo>
                  <a:pt x="240136" y="201346"/>
                </a:lnTo>
                <a:lnTo>
                  <a:pt x="242640" y="207764"/>
                </a:lnTo>
                <a:lnTo>
                  <a:pt x="245580" y="214583"/>
                </a:lnTo>
                <a:lnTo>
                  <a:pt x="247540" y="224209"/>
                </a:lnTo>
                <a:lnTo>
                  <a:pt x="248846" y="235706"/>
                </a:lnTo>
                <a:lnTo>
                  <a:pt x="249717" y="248451"/>
                </a:lnTo>
                <a:lnTo>
                  <a:pt x="250298" y="260757"/>
                </a:lnTo>
                <a:lnTo>
                  <a:pt x="250943" y="284591"/>
                </a:lnTo>
                <a:lnTo>
                  <a:pt x="249845" y="295011"/>
                </a:lnTo>
                <a:lnTo>
                  <a:pt x="247843" y="304497"/>
                </a:lnTo>
                <a:lnTo>
                  <a:pt x="245239" y="313362"/>
                </a:lnTo>
                <a:lnTo>
                  <a:pt x="235505" y="344041"/>
                </a:lnTo>
                <a:lnTo>
                  <a:pt x="233203" y="352424"/>
                </a:lnTo>
                <a:lnTo>
                  <a:pt x="230646" y="365126"/>
                </a:lnTo>
                <a:lnTo>
                  <a:pt x="226122" y="375004"/>
                </a:lnTo>
                <a:lnTo>
                  <a:pt x="223138" y="379416"/>
                </a:lnTo>
                <a:lnTo>
                  <a:pt x="219822" y="387705"/>
                </a:lnTo>
                <a:lnTo>
                  <a:pt x="218938" y="391694"/>
                </a:lnTo>
                <a:lnTo>
                  <a:pt x="214569" y="399512"/>
                </a:lnTo>
                <a:lnTo>
                  <a:pt x="211626" y="403375"/>
                </a:lnTo>
                <a:lnTo>
                  <a:pt x="208394" y="405950"/>
                </a:lnTo>
                <a:lnTo>
                  <a:pt x="204969" y="407667"/>
                </a:lnTo>
                <a:lnTo>
                  <a:pt x="201416" y="408811"/>
                </a:lnTo>
                <a:lnTo>
                  <a:pt x="194081" y="413470"/>
                </a:lnTo>
                <a:lnTo>
                  <a:pt x="190347" y="416490"/>
                </a:lnTo>
                <a:lnTo>
                  <a:pt x="186588" y="418504"/>
                </a:lnTo>
                <a:lnTo>
                  <a:pt x="179024" y="420741"/>
                </a:lnTo>
                <a:lnTo>
                  <a:pt x="171430" y="421735"/>
                </a:lnTo>
                <a:lnTo>
                  <a:pt x="163821" y="422177"/>
                </a:lnTo>
                <a:lnTo>
                  <a:pt x="156206" y="422373"/>
                </a:lnTo>
                <a:lnTo>
                  <a:pt x="127987" y="422526"/>
                </a:lnTo>
                <a:lnTo>
                  <a:pt x="123346" y="419142"/>
                </a:lnTo>
                <a:lnTo>
                  <a:pt x="114300" y="4111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99"/>
          <p:cNvSpPr/>
          <p:nvPr/>
        </p:nvSpPr>
        <p:spPr>
          <a:xfrm>
            <a:off x="6457950" y="2697479"/>
            <a:ext cx="57151" cy="365761"/>
          </a:xfrm>
          <a:custGeom>
            <a:avLst/>
            <a:gdLst/>
            <a:ahLst/>
            <a:cxnLst/>
            <a:rect l="0" t="0" r="0" b="0"/>
            <a:pathLst>
              <a:path w="57151" h="36576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10371" y="32407"/>
                </a:lnTo>
                <a:lnTo>
                  <a:pt x="10723" y="40655"/>
                </a:lnTo>
                <a:lnTo>
                  <a:pt x="11220" y="67080"/>
                </a:lnTo>
                <a:lnTo>
                  <a:pt x="11290" y="75200"/>
                </a:lnTo>
                <a:lnTo>
                  <a:pt x="13877" y="92043"/>
                </a:lnTo>
                <a:lnTo>
                  <a:pt x="27112" y="161469"/>
                </a:lnTo>
                <a:lnTo>
                  <a:pt x="29505" y="177496"/>
                </a:lnTo>
                <a:lnTo>
                  <a:pt x="31100" y="190721"/>
                </a:lnTo>
                <a:lnTo>
                  <a:pt x="33433" y="205887"/>
                </a:lnTo>
                <a:lnTo>
                  <a:pt x="39412" y="239673"/>
                </a:lnTo>
                <a:lnTo>
                  <a:pt x="41515" y="253762"/>
                </a:lnTo>
                <a:lnTo>
                  <a:pt x="42916" y="265694"/>
                </a:lnTo>
                <a:lnTo>
                  <a:pt x="44474" y="284457"/>
                </a:lnTo>
                <a:lnTo>
                  <a:pt x="45167" y="297029"/>
                </a:lnTo>
                <a:lnTo>
                  <a:pt x="46621" y="304699"/>
                </a:lnTo>
                <a:lnTo>
                  <a:pt x="48860" y="313623"/>
                </a:lnTo>
                <a:lnTo>
                  <a:pt x="55512" y="337117"/>
                </a:lnTo>
                <a:lnTo>
                  <a:pt x="56422" y="347104"/>
                </a:lnTo>
                <a:lnTo>
                  <a:pt x="57150" y="3657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00"/>
          <p:cNvSpPr/>
          <p:nvPr/>
        </p:nvSpPr>
        <p:spPr>
          <a:xfrm>
            <a:off x="6652731" y="2651759"/>
            <a:ext cx="227942" cy="342901"/>
          </a:xfrm>
          <a:custGeom>
            <a:avLst/>
            <a:gdLst/>
            <a:ahLst/>
            <a:cxnLst/>
            <a:rect l="0" t="0" r="0" b="0"/>
            <a:pathLst>
              <a:path w="227942" h="342901">
                <a:moveTo>
                  <a:pt x="10959" y="0"/>
                </a:moveTo>
                <a:lnTo>
                  <a:pt x="10959" y="77494"/>
                </a:lnTo>
                <a:lnTo>
                  <a:pt x="9689" y="89763"/>
                </a:lnTo>
                <a:lnTo>
                  <a:pt x="7572" y="101752"/>
                </a:lnTo>
                <a:lnTo>
                  <a:pt x="4891" y="113555"/>
                </a:lnTo>
                <a:lnTo>
                  <a:pt x="3103" y="123963"/>
                </a:lnTo>
                <a:lnTo>
                  <a:pt x="1912" y="133442"/>
                </a:lnTo>
                <a:lnTo>
                  <a:pt x="1117" y="142302"/>
                </a:lnTo>
                <a:lnTo>
                  <a:pt x="587" y="149478"/>
                </a:lnTo>
                <a:lnTo>
                  <a:pt x="0" y="160838"/>
                </a:lnTo>
                <a:lnTo>
                  <a:pt x="1112" y="170726"/>
                </a:lnTo>
                <a:lnTo>
                  <a:pt x="3125" y="183667"/>
                </a:lnTo>
                <a:lnTo>
                  <a:pt x="5736" y="198645"/>
                </a:lnTo>
                <a:lnTo>
                  <a:pt x="7477" y="209900"/>
                </a:lnTo>
                <a:lnTo>
                  <a:pt x="8637" y="218674"/>
                </a:lnTo>
                <a:lnTo>
                  <a:pt x="9411" y="225793"/>
                </a:lnTo>
                <a:lnTo>
                  <a:pt x="9927" y="234349"/>
                </a:lnTo>
                <a:lnTo>
                  <a:pt x="10500" y="254015"/>
                </a:lnTo>
                <a:lnTo>
                  <a:pt x="11923" y="262054"/>
                </a:lnTo>
                <a:lnTo>
                  <a:pt x="14141" y="268683"/>
                </a:lnTo>
                <a:lnTo>
                  <a:pt x="16890" y="274372"/>
                </a:lnTo>
                <a:lnTo>
                  <a:pt x="19946" y="284080"/>
                </a:lnTo>
                <a:lnTo>
                  <a:pt x="20760" y="288447"/>
                </a:lnTo>
                <a:lnTo>
                  <a:pt x="25052" y="296686"/>
                </a:lnTo>
                <a:lnTo>
                  <a:pt x="27974" y="300660"/>
                </a:lnTo>
                <a:lnTo>
                  <a:pt x="31192" y="303311"/>
                </a:lnTo>
                <a:lnTo>
                  <a:pt x="34608" y="305077"/>
                </a:lnTo>
                <a:lnTo>
                  <a:pt x="38154" y="306255"/>
                </a:lnTo>
                <a:lnTo>
                  <a:pt x="41789" y="308310"/>
                </a:lnTo>
                <a:lnTo>
                  <a:pt x="45482" y="310950"/>
                </a:lnTo>
                <a:lnTo>
                  <a:pt x="49214" y="313980"/>
                </a:lnTo>
                <a:lnTo>
                  <a:pt x="52972" y="316000"/>
                </a:lnTo>
                <a:lnTo>
                  <a:pt x="56747" y="317347"/>
                </a:lnTo>
                <a:lnTo>
                  <a:pt x="60535" y="318245"/>
                </a:lnTo>
                <a:lnTo>
                  <a:pt x="65599" y="318843"/>
                </a:lnTo>
                <a:lnTo>
                  <a:pt x="71515" y="319242"/>
                </a:lnTo>
                <a:lnTo>
                  <a:pt x="83593" y="319686"/>
                </a:lnTo>
                <a:lnTo>
                  <a:pt x="97532" y="319935"/>
                </a:lnTo>
                <a:lnTo>
                  <a:pt x="105739" y="319994"/>
                </a:lnTo>
                <a:lnTo>
                  <a:pt x="109705" y="317469"/>
                </a:lnTo>
                <a:lnTo>
                  <a:pt x="113620" y="313247"/>
                </a:lnTo>
                <a:lnTo>
                  <a:pt x="117499" y="307891"/>
                </a:lnTo>
                <a:lnTo>
                  <a:pt x="121356" y="304321"/>
                </a:lnTo>
                <a:lnTo>
                  <a:pt x="125197" y="301941"/>
                </a:lnTo>
                <a:lnTo>
                  <a:pt x="129027" y="300354"/>
                </a:lnTo>
                <a:lnTo>
                  <a:pt x="135391" y="295486"/>
                </a:lnTo>
                <a:lnTo>
                  <a:pt x="143444" y="288431"/>
                </a:lnTo>
                <a:lnTo>
                  <a:pt x="152621" y="279918"/>
                </a:lnTo>
                <a:lnTo>
                  <a:pt x="161280" y="272972"/>
                </a:lnTo>
                <a:lnTo>
                  <a:pt x="169594" y="267071"/>
                </a:lnTo>
                <a:lnTo>
                  <a:pt x="177675" y="261868"/>
                </a:lnTo>
                <a:lnTo>
                  <a:pt x="184333" y="257128"/>
                </a:lnTo>
                <a:lnTo>
                  <a:pt x="190042" y="252699"/>
                </a:lnTo>
                <a:lnTo>
                  <a:pt x="195117" y="248476"/>
                </a:lnTo>
                <a:lnTo>
                  <a:pt x="198501" y="244391"/>
                </a:lnTo>
                <a:lnTo>
                  <a:pt x="200757" y="240397"/>
                </a:lnTo>
                <a:lnTo>
                  <a:pt x="202261" y="236465"/>
                </a:lnTo>
                <a:lnTo>
                  <a:pt x="207319" y="228709"/>
                </a:lnTo>
                <a:lnTo>
                  <a:pt x="213800" y="221029"/>
                </a:lnTo>
                <a:lnTo>
                  <a:pt x="220913" y="213382"/>
                </a:lnTo>
                <a:lnTo>
                  <a:pt x="223319" y="209565"/>
                </a:lnTo>
                <a:lnTo>
                  <a:pt x="225991" y="201937"/>
                </a:lnTo>
                <a:lnTo>
                  <a:pt x="227178" y="194313"/>
                </a:lnTo>
                <a:lnTo>
                  <a:pt x="227707" y="186692"/>
                </a:lnTo>
                <a:lnTo>
                  <a:pt x="227941" y="179071"/>
                </a:lnTo>
                <a:lnTo>
                  <a:pt x="226733" y="176531"/>
                </a:lnTo>
                <a:lnTo>
                  <a:pt x="224659" y="174837"/>
                </a:lnTo>
                <a:lnTo>
                  <a:pt x="218271" y="172120"/>
                </a:lnTo>
                <a:lnTo>
                  <a:pt x="214011" y="168361"/>
                </a:lnTo>
                <a:lnTo>
                  <a:pt x="206995" y="161668"/>
                </a:lnTo>
                <a:lnTo>
                  <a:pt x="202649" y="160753"/>
                </a:lnTo>
                <a:lnTo>
                  <a:pt x="199712" y="160509"/>
                </a:lnTo>
                <a:lnTo>
                  <a:pt x="193944" y="161616"/>
                </a:lnTo>
                <a:lnTo>
                  <a:pt x="186289" y="163624"/>
                </a:lnTo>
                <a:lnTo>
                  <a:pt x="177376" y="166233"/>
                </a:lnTo>
                <a:lnTo>
                  <a:pt x="168893" y="170512"/>
                </a:lnTo>
                <a:lnTo>
                  <a:pt x="160698" y="175905"/>
                </a:lnTo>
                <a:lnTo>
                  <a:pt x="152695" y="182040"/>
                </a:lnTo>
                <a:lnTo>
                  <a:pt x="146090" y="187400"/>
                </a:lnTo>
                <a:lnTo>
                  <a:pt x="140416" y="192244"/>
                </a:lnTo>
                <a:lnTo>
                  <a:pt x="135363" y="196743"/>
                </a:lnTo>
                <a:lnTo>
                  <a:pt x="122977" y="208515"/>
                </a:lnTo>
                <a:lnTo>
                  <a:pt x="116117" y="215210"/>
                </a:lnTo>
                <a:lnTo>
                  <a:pt x="111545" y="220944"/>
                </a:lnTo>
                <a:lnTo>
                  <a:pt x="106463" y="230701"/>
                </a:lnTo>
                <a:lnTo>
                  <a:pt x="100818" y="242657"/>
                </a:lnTo>
                <a:lnTo>
                  <a:pt x="97536" y="249402"/>
                </a:lnTo>
                <a:lnTo>
                  <a:pt x="94076" y="255168"/>
                </a:lnTo>
                <a:lnTo>
                  <a:pt x="90500" y="260282"/>
                </a:lnTo>
                <a:lnTo>
                  <a:pt x="86846" y="264962"/>
                </a:lnTo>
                <a:lnTo>
                  <a:pt x="82787" y="273548"/>
                </a:lnTo>
                <a:lnTo>
                  <a:pt x="81704" y="277615"/>
                </a:lnTo>
                <a:lnTo>
                  <a:pt x="80982" y="284137"/>
                </a:lnTo>
                <a:lnTo>
                  <a:pt x="80501" y="292295"/>
                </a:lnTo>
                <a:lnTo>
                  <a:pt x="79823" y="315206"/>
                </a:lnTo>
                <a:lnTo>
                  <a:pt x="79564" y="333429"/>
                </a:lnTo>
                <a:lnTo>
                  <a:pt x="79538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01"/>
          <p:cNvSpPr/>
          <p:nvPr/>
        </p:nvSpPr>
        <p:spPr>
          <a:xfrm>
            <a:off x="4680058" y="4874024"/>
            <a:ext cx="257702" cy="235186"/>
          </a:xfrm>
          <a:custGeom>
            <a:avLst/>
            <a:gdLst/>
            <a:ahLst/>
            <a:cxnLst/>
            <a:rect l="0" t="0" r="0" b="0"/>
            <a:pathLst>
              <a:path w="257702" h="235186">
                <a:moveTo>
                  <a:pt x="29101" y="6585"/>
                </a:moveTo>
                <a:lnTo>
                  <a:pt x="29101" y="0"/>
                </a:lnTo>
                <a:lnTo>
                  <a:pt x="29101" y="2812"/>
                </a:lnTo>
                <a:lnTo>
                  <a:pt x="30371" y="5340"/>
                </a:lnTo>
                <a:lnTo>
                  <a:pt x="35170" y="11535"/>
                </a:lnTo>
                <a:lnTo>
                  <a:pt x="38943" y="16096"/>
                </a:lnTo>
                <a:lnTo>
                  <a:pt x="39825" y="20549"/>
                </a:lnTo>
                <a:lnTo>
                  <a:pt x="40061" y="23514"/>
                </a:lnTo>
                <a:lnTo>
                  <a:pt x="40218" y="28031"/>
                </a:lnTo>
                <a:lnTo>
                  <a:pt x="40392" y="39824"/>
                </a:lnTo>
                <a:lnTo>
                  <a:pt x="39169" y="50334"/>
                </a:lnTo>
                <a:lnTo>
                  <a:pt x="37083" y="63692"/>
                </a:lnTo>
                <a:lnTo>
                  <a:pt x="34422" y="78946"/>
                </a:lnTo>
                <a:lnTo>
                  <a:pt x="32648" y="90386"/>
                </a:lnTo>
                <a:lnTo>
                  <a:pt x="31466" y="99282"/>
                </a:lnTo>
                <a:lnTo>
                  <a:pt x="30678" y="106484"/>
                </a:lnTo>
                <a:lnTo>
                  <a:pt x="28882" y="113824"/>
                </a:lnTo>
                <a:lnTo>
                  <a:pt x="26415" y="121258"/>
                </a:lnTo>
                <a:lnTo>
                  <a:pt x="23501" y="128753"/>
                </a:lnTo>
                <a:lnTo>
                  <a:pt x="21558" y="136291"/>
                </a:lnTo>
                <a:lnTo>
                  <a:pt x="20262" y="143856"/>
                </a:lnTo>
                <a:lnTo>
                  <a:pt x="19399" y="151439"/>
                </a:lnTo>
                <a:lnTo>
                  <a:pt x="17553" y="157764"/>
                </a:lnTo>
                <a:lnTo>
                  <a:pt x="15053" y="163251"/>
                </a:lnTo>
                <a:lnTo>
                  <a:pt x="12116" y="168180"/>
                </a:lnTo>
                <a:lnTo>
                  <a:pt x="10158" y="174005"/>
                </a:lnTo>
                <a:lnTo>
                  <a:pt x="8852" y="180428"/>
                </a:lnTo>
                <a:lnTo>
                  <a:pt x="7982" y="187251"/>
                </a:lnTo>
                <a:lnTo>
                  <a:pt x="6132" y="193069"/>
                </a:lnTo>
                <a:lnTo>
                  <a:pt x="3628" y="198218"/>
                </a:lnTo>
                <a:lnTo>
                  <a:pt x="690" y="202920"/>
                </a:lnTo>
                <a:lnTo>
                  <a:pt x="0" y="206055"/>
                </a:lnTo>
                <a:lnTo>
                  <a:pt x="811" y="208146"/>
                </a:lnTo>
                <a:lnTo>
                  <a:pt x="2621" y="209539"/>
                </a:lnTo>
                <a:lnTo>
                  <a:pt x="3828" y="211738"/>
                </a:lnTo>
                <a:lnTo>
                  <a:pt x="5169" y="217567"/>
                </a:lnTo>
                <a:lnTo>
                  <a:pt x="6797" y="219630"/>
                </a:lnTo>
                <a:lnTo>
                  <a:pt x="9151" y="221005"/>
                </a:lnTo>
                <a:lnTo>
                  <a:pt x="11992" y="221922"/>
                </a:lnTo>
                <a:lnTo>
                  <a:pt x="18534" y="226327"/>
                </a:lnTo>
                <a:lnTo>
                  <a:pt x="22056" y="229280"/>
                </a:lnTo>
                <a:lnTo>
                  <a:pt x="29485" y="229979"/>
                </a:lnTo>
                <a:lnTo>
                  <a:pt x="39517" y="229174"/>
                </a:lnTo>
                <a:lnTo>
                  <a:pt x="51285" y="227368"/>
                </a:lnTo>
                <a:lnTo>
                  <a:pt x="62940" y="226164"/>
                </a:lnTo>
                <a:lnTo>
                  <a:pt x="74521" y="225361"/>
                </a:lnTo>
                <a:lnTo>
                  <a:pt x="86051" y="224826"/>
                </a:lnTo>
                <a:lnTo>
                  <a:pt x="112409" y="224231"/>
                </a:lnTo>
                <a:lnTo>
                  <a:pt x="176791" y="223850"/>
                </a:lnTo>
                <a:lnTo>
                  <a:pt x="189791" y="225088"/>
                </a:lnTo>
                <a:lnTo>
                  <a:pt x="199728" y="227184"/>
                </a:lnTo>
                <a:lnTo>
                  <a:pt x="207623" y="229851"/>
                </a:lnTo>
                <a:lnTo>
                  <a:pt x="214156" y="231629"/>
                </a:lnTo>
                <a:lnTo>
                  <a:pt x="219781" y="232815"/>
                </a:lnTo>
                <a:lnTo>
                  <a:pt x="224801" y="233605"/>
                </a:lnTo>
                <a:lnTo>
                  <a:pt x="229418" y="234132"/>
                </a:lnTo>
                <a:lnTo>
                  <a:pt x="233766" y="234483"/>
                </a:lnTo>
                <a:lnTo>
                  <a:pt x="243801" y="235047"/>
                </a:lnTo>
                <a:lnTo>
                  <a:pt x="248560" y="235124"/>
                </a:lnTo>
                <a:lnTo>
                  <a:pt x="257701" y="2351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02"/>
          <p:cNvSpPr/>
          <p:nvPr/>
        </p:nvSpPr>
        <p:spPr>
          <a:xfrm>
            <a:off x="4892040" y="4857750"/>
            <a:ext cx="17988" cy="548640"/>
          </a:xfrm>
          <a:custGeom>
            <a:avLst/>
            <a:gdLst/>
            <a:ahLst/>
            <a:cxnLst/>
            <a:rect l="0" t="0" r="0" b="0"/>
            <a:pathLst>
              <a:path w="17988" h="548640">
                <a:moveTo>
                  <a:pt x="0" y="0"/>
                </a:moveTo>
                <a:lnTo>
                  <a:pt x="0" y="191814"/>
                </a:lnTo>
                <a:lnTo>
                  <a:pt x="1269" y="220586"/>
                </a:lnTo>
                <a:lnTo>
                  <a:pt x="9046" y="330922"/>
                </a:lnTo>
                <a:lnTo>
                  <a:pt x="10370" y="359166"/>
                </a:lnTo>
                <a:lnTo>
                  <a:pt x="10959" y="380185"/>
                </a:lnTo>
                <a:lnTo>
                  <a:pt x="11290" y="412367"/>
                </a:lnTo>
                <a:lnTo>
                  <a:pt x="12606" y="427311"/>
                </a:lnTo>
                <a:lnTo>
                  <a:pt x="14754" y="444894"/>
                </a:lnTo>
                <a:lnTo>
                  <a:pt x="17456" y="464236"/>
                </a:lnTo>
                <a:lnTo>
                  <a:pt x="17987" y="479670"/>
                </a:lnTo>
                <a:lnTo>
                  <a:pt x="17071" y="492500"/>
                </a:lnTo>
                <a:lnTo>
                  <a:pt x="12544" y="519205"/>
                </a:lnTo>
                <a:lnTo>
                  <a:pt x="12173" y="522667"/>
                </a:lnTo>
                <a:lnTo>
                  <a:pt x="11925" y="526245"/>
                </a:lnTo>
                <a:lnTo>
                  <a:pt x="11430" y="5486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03"/>
          <p:cNvSpPr/>
          <p:nvPr/>
        </p:nvSpPr>
        <p:spPr>
          <a:xfrm>
            <a:off x="4480559" y="5474969"/>
            <a:ext cx="720092" cy="21231"/>
          </a:xfrm>
          <a:custGeom>
            <a:avLst/>
            <a:gdLst/>
            <a:ahLst/>
            <a:cxnLst/>
            <a:rect l="0" t="0" r="0" b="0"/>
            <a:pathLst>
              <a:path w="720092" h="21231">
                <a:moveTo>
                  <a:pt x="0" y="0"/>
                </a:moveTo>
                <a:lnTo>
                  <a:pt x="9842" y="9841"/>
                </a:lnTo>
                <a:lnTo>
                  <a:pt x="11641" y="10371"/>
                </a:lnTo>
                <a:lnTo>
                  <a:pt x="17028" y="10960"/>
                </a:lnTo>
                <a:lnTo>
                  <a:pt x="20242" y="12387"/>
                </a:lnTo>
                <a:lnTo>
                  <a:pt x="23655" y="14608"/>
                </a:lnTo>
                <a:lnTo>
                  <a:pt x="27200" y="17359"/>
                </a:lnTo>
                <a:lnTo>
                  <a:pt x="30834" y="19192"/>
                </a:lnTo>
                <a:lnTo>
                  <a:pt x="34526" y="20415"/>
                </a:lnTo>
                <a:lnTo>
                  <a:pt x="38258" y="21230"/>
                </a:lnTo>
                <a:lnTo>
                  <a:pt x="44555" y="20504"/>
                </a:lnTo>
                <a:lnTo>
                  <a:pt x="52563" y="18749"/>
                </a:lnTo>
                <a:lnTo>
                  <a:pt x="61713" y="16310"/>
                </a:lnTo>
                <a:lnTo>
                  <a:pt x="69082" y="14683"/>
                </a:lnTo>
                <a:lnTo>
                  <a:pt x="75265" y="13599"/>
                </a:lnTo>
                <a:lnTo>
                  <a:pt x="80657" y="12876"/>
                </a:lnTo>
                <a:lnTo>
                  <a:pt x="86792" y="12394"/>
                </a:lnTo>
                <a:lnTo>
                  <a:pt x="100381" y="11859"/>
                </a:lnTo>
                <a:lnTo>
                  <a:pt x="122312" y="11557"/>
                </a:lnTo>
                <a:lnTo>
                  <a:pt x="275586" y="11431"/>
                </a:lnTo>
                <a:lnTo>
                  <a:pt x="461106" y="1589"/>
                </a:lnTo>
                <a:lnTo>
                  <a:pt x="508734" y="471"/>
                </a:lnTo>
                <a:lnTo>
                  <a:pt x="72009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04"/>
          <p:cNvSpPr/>
          <p:nvPr/>
        </p:nvSpPr>
        <p:spPr>
          <a:xfrm>
            <a:off x="4697869" y="5580312"/>
            <a:ext cx="239878" cy="670246"/>
          </a:xfrm>
          <a:custGeom>
            <a:avLst/>
            <a:gdLst/>
            <a:ahLst/>
            <a:cxnLst/>
            <a:rect l="0" t="0" r="0" b="0"/>
            <a:pathLst>
              <a:path w="239878" h="670246">
                <a:moveTo>
                  <a:pt x="11290" y="66107"/>
                </a:moveTo>
                <a:lnTo>
                  <a:pt x="5223" y="66107"/>
                </a:lnTo>
                <a:lnTo>
                  <a:pt x="3435" y="67377"/>
                </a:lnTo>
                <a:lnTo>
                  <a:pt x="2244" y="69494"/>
                </a:lnTo>
                <a:lnTo>
                  <a:pt x="331" y="75948"/>
                </a:lnTo>
                <a:lnTo>
                  <a:pt x="70" y="93765"/>
                </a:lnTo>
                <a:lnTo>
                  <a:pt x="0" y="107405"/>
                </a:lnTo>
                <a:lnTo>
                  <a:pt x="1224" y="121579"/>
                </a:lnTo>
                <a:lnTo>
                  <a:pt x="3309" y="136109"/>
                </a:lnTo>
                <a:lnTo>
                  <a:pt x="5970" y="150875"/>
                </a:lnTo>
                <a:lnTo>
                  <a:pt x="8926" y="170668"/>
                </a:lnTo>
                <a:lnTo>
                  <a:pt x="11510" y="186239"/>
                </a:lnTo>
                <a:lnTo>
                  <a:pt x="16891" y="205859"/>
                </a:lnTo>
                <a:lnTo>
                  <a:pt x="20993" y="226190"/>
                </a:lnTo>
                <a:lnTo>
                  <a:pt x="25339" y="235892"/>
                </a:lnTo>
                <a:lnTo>
                  <a:pt x="32774" y="245707"/>
                </a:lnTo>
                <a:lnTo>
                  <a:pt x="38313" y="251880"/>
                </a:lnTo>
                <a:lnTo>
                  <a:pt x="53317" y="267903"/>
                </a:lnTo>
                <a:lnTo>
                  <a:pt x="61984" y="276747"/>
                </a:lnTo>
                <a:lnTo>
                  <a:pt x="65406" y="278923"/>
                </a:lnTo>
                <a:lnTo>
                  <a:pt x="72595" y="281342"/>
                </a:lnTo>
                <a:lnTo>
                  <a:pt x="77560" y="281987"/>
                </a:lnTo>
                <a:lnTo>
                  <a:pt x="83411" y="282417"/>
                </a:lnTo>
                <a:lnTo>
                  <a:pt x="89850" y="282704"/>
                </a:lnTo>
                <a:lnTo>
                  <a:pt x="95414" y="281625"/>
                </a:lnTo>
                <a:lnTo>
                  <a:pt x="100393" y="279636"/>
                </a:lnTo>
                <a:lnTo>
                  <a:pt x="104982" y="277040"/>
                </a:lnTo>
                <a:lnTo>
                  <a:pt x="116854" y="270768"/>
                </a:lnTo>
                <a:lnTo>
                  <a:pt x="123577" y="267318"/>
                </a:lnTo>
                <a:lnTo>
                  <a:pt x="129328" y="263748"/>
                </a:lnTo>
                <a:lnTo>
                  <a:pt x="134432" y="260098"/>
                </a:lnTo>
                <a:lnTo>
                  <a:pt x="139105" y="256394"/>
                </a:lnTo>
                <a:lnTo>
                  <a:pt x="143490" y="252655"/>
                </a:lnTo>
                <a:lnTo>
                  <a:pt x="147684" y="248893"/>
                </a:lnTo>
                <a:lnTo>
                  <a:pt x="155730" y="241325"/>
                </a:lnTo>
                <a:lnTo>
                  <a:pt x="163539" y="233729"/>
                </a:lnTo>
                <a:lnTo>
                  <a:pt x="167399" y="227385"/>
                </a:lnTo>
                <a:lnTo>
                  <a:pt x="171243" y="219346"/>
                </a:lnTo>
                <a:lnTo>
                  <a:pt x="175076" y="210176"/>
                </a:lnTo>
                <a:lnTo>
                  <a:pt x="180171" y="196443"/>
                </a:lnTo>
                <a:lnTo>
                  <a:pt x="192605" y="160865"/>
                </a:lnTo>
                <a:lnTo>
                  <a:pt x="196937" y="145789"/>
                </a:lnTo>
                <a:lnTo>
                  <a:pt x="199825" y="133198"/>
                </a:lnTo>
                <a:lnTo>
                  <a:pt x="201750" y="122265"/>
                </a:lnTo>
                <a:lnTo>
                  <a:pt x="203034" y="111166"/>
                </a:lnTo>
                <a:lnTo>
                  <a:pt x="203889" y="99956"/>
                </a:lnTo>
                <a:lnTo>
                  <a:pt x="204460" y="88673"/>
                </a:lnTo>
                <a:lnTo>
                  <a:pt x="201707" y="69364"/>
                </a:lnTo>
                <a:lnTo>
                  <a:pt x="197520" y="52315"/>
                </a:lnTo>
                <a:lnTo>
                  <a:pt x="195659" y="36271"/>
                </a:lnTo>
                <a:lnTo>
                  <a:pt x="191446" y="24060"/>
                </a:lnTo>
                <a:lnTo>
                  <a:pt x="186609" y="14399"/>
                </a:lnTo>
                <a:lnTo>
                  <a:pt x="183250" y="0"/>
                </a:lnTo>
                <a:lnTo>
                  <a:pt x="183080" y="446"/>
                </a:lnTo>
                <a:lnTo>
                  <a:pt x="182785" y="13653"/>
                </a:lnTo>
                <a:lnTo>
                  <a:pt x="186147" y="27555"/>
                </a:lnTo>
                <a:lnTo>
                  <a:pt x="191875" y="45163"/>
                </a:lnTo>
                <a:lnTo>
                  <a:pt x="198653" y="61455"/>
                </a:lnTo>
                <a:lnTo>
                  <a:pt x="200969" y="71896"/>
                </a:lnTo>
                <a:lnTo>
                  <a:pt x="202513" y="83936"/>
                </a:lnTo>
                <a:lnTo>
                  <a:pt x="203542" y="97044"/>
                </a:lnTo>
                <a:lnTo>
                  <a:pt x="205498" y="108321"/>
                </a:lnTo>
                <a:lnTo>
                  <a:pt x="211058" y="127626"/>
                </a:lnTo>
                <a:lnTo>
                  <a:pt x="214376" y="144672"/>
                </a:lnTo>
                <a:lnTo>
                  <a:pt x="217121" y="161985"/>
                </a:lnTo>
                <a:lnTo>
                  <a:pt x="222574" y="182380"/>
                </a:lnTo>
                <a:lnTo>
                  <a:pt x="225844" y="200757"/>
                </a:lnTo>
                <a:lnTo>
                  <a:pt x="228567" y="218662"/>
                </a:lnTo>
                <a:lnTo>
                  <a:pt x="234012" y="239319"/>
                </a:lnTo>
                <a:lnTo>
                  <a:pt x="235971" y="250162"/>
                </a:lnTo>
                <a:lnTo>
                  <a:pt x="237278" y="261200"/>
                </a:lnTo>
                <a:lnTo>
                  <a:pt x="238149" y="272370"/>
                </a:lnTo>
                <a:lnTo>
                  <a:pt x="238729" y="286165"/>
                </a:lnTo>
                <a:lnTo>
                  <a:pt x="239547" y="333381"/>
                </a:lnTo>
                <a:lnTo>
                  <a:pt x="239877" y="467183"/>
                </a:lnTo>
                <a:lnTo>
                  <a:pt x="238612" y="484622"/>
                </a:lnTo>
                <a:lnTo>
                  <a:pt x="236498" y="502597"/>
                </a:lnTo>
                <a:lnTo>
                  <a:pt x="233819" y="520931"/>
                </a:lnTo>
                <a:lnTo>
                  <a:pt x="230763" y="534423"/>
                </a:lnTo>
                <a:lnTo>
                  <a:pt x="223980" y="552801"/>
                </a:lnTo>
                <a:lnTo>
                  <a:pt x="216732" y="568589"/>
                </a:lnTo>
                <a:lnTo>
                  <a:pt x="201732" y="599421"/>
                </a:lnTo>
                <a:lnTo>
                  <a:pt x="196672" y="607070"/>
                </a:lnTo>
                <a:lnTo>
                  <a:pt x="190758" y="614709"/>
                </a:lnTo>
                <a:lnTo>
                  <a:pt x="184275" y="622342"/>
                </a:lnTo>
                <a:lnTo>
                  <a:pt x="177414" y="628700"/>
                </a:lnTo>
                <a:lnTo>
                  <a:pt x="170299" y="634209"/>
                </a:lnTo>
                <a:lnTo>
                  <a:pt x="163016" y="639152"/>
                </a:lnTo>
                <a:lnTo>
                  <a:pt x="156891" y="643717"/>
                </a:lnTo>
                <a:lnTo>
                  <a:pt x="151538" y="648031"/>
                </a:lnTo>
                <a:lnTo>
                  <a:pt x="146699" y="652176"/>
                </a:lnTo>
                <a:lnTo>
                  <a:pt x="142203" y="654940"/>
                </a:lnTo>
                <a:lnTo>
                  <a:pt x="137935" y="656782"/>
                </a:lnTo>
                <a:lnTo>
                  <a:pt x="133820" y="658011"/>
                </a:lnTo>
                <a:lnTo>
                  <a:pt x="129807" y="658830"/>
                </a:lnTo>
                <a:lnTo>
                  <a:pt x="125862" y="659376"/>
                </a:lnTo>
                <a:lnTo>
                  <a:pt x="121961" y="659740"/>
                </a:lnTo>
                <a:lnTo>
                  <a:pt x="116821" y="661252"/>
                </a:lnTo>
                <a:lnTo>
                  <a:pt x="110854" y="663531"/>
                </a:lnTo>
                <a:lnTo>
                  <a:pt x="104336" y="666320"/>
                </a:lnTo>
                <a:lnTo>
                  <a:pt x="98721" y="668179"/>
                </a:lnTo>
                <a:lnTo>
                  <a:pt x="93708" y="669419"/>
                </a:lnTo>
                <a:lnTo>
                  <a:pt x="89095" y="670245"/>
                </a:lnTo>
                <a:lnTo>
                  <a:pt x="84751" y="669525"/>
                </a:lnTo>
                <a:lnTo>
                  <a:pt x="80584" y="667776"/>
                </a:lnTo>
                <a:lnTo>
                  <a:pt x="76536" y="665340"/>
                </a:lnTo>
                <a:lnTo>
                  <a:pt x="72567" y="663716"/>
                </a:lnTo>
                <a:lnTo>
                  <a:pt x="68652" y="662633"/>
                </a:lnTo>
                <a:lnTo>
                  <a:pt x="64772" y="661911"/>
                </a:lnTo>
                <a:lnTo>
                  <a:pt x="60914" y="661430"/>
                </a:lnTo>
                <a:lnTo>
                  <a:pt x="57073" y="661109"/>
                </a:lnTo>
                <a:lnTo>
                  <a:pt x="45581" y="6604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05"/>
          <p:cNvSpPr/>
          <p:nvPr/>
        </p:nvSpPr>
        <p:spPr>
          <a:xfrm>
            <a:off x="5292090" y="5463539"/>
            <a:ext cx="194311" cy="22862"/>
          </a:xfrm>
          <a:custGeom>
            <a:avLst/>
            <a:gdLst/>
            <a:ahLst/>
            <a:cxnLst/>
            <a:rect l="0" t="0" r="0" b="0"/>
            <a:pathLst>
              <a:path w="194311" h="22862">
                <a:moveTo>
                  <a:pt x="0" y="0"/>
                </a:moveTo>
                <a:lnTo>
                  <a:pt x="18203" y="0"/>
                </a:lnTo>
                <a:lnTo>
                  <a:pt x="23565" y="1270"/>
                </a:lnTo>
                <a:lnTo>
                  <a:pt x="27140" y="3387"/>
                </a:lnTo>
                <a:lnTo>
                  <a:pt x="29523" y="6068"/>
                </a:lnTo>
                <a:lnTo>
                  <a:pt x="32382" y="7855"/>
                </a:lnTo>
                <a:lnTo>
                  <a:pt x="35558" y="9047"/>
                </a:lnTo>
                <a:lnTo>
                  <a:pt x="38945" y="9842"/>
                </a:lnTo>
                <a:lnTo>
                  <a:pt x="43743" y="10371"/>
                </a:lnTo>
                <a:lnTo>
                  <a:pt x="49482" y="10724"/>
                </a:lnTo>
                <a:lnTo>
                  <a:pt x="55848" y="10959"/>
                </a:lnTo>
                <a:lnTo>
                  <a:pt x="63902" y="9847"/>
                </a:lnTo>
                <a:lnTo>
                  <a:pt x="73081" y="7834"/>
                </a:lnTo>
                <a:lnTo>
                  <a:pt x="83010" y="5223"/>
                </a:lnTo>
                <a:lnTo>
                  <a:pt x="90900" y="3482"/>
                </a:lnTo>
                <a:lnTo>
                  <a:pt x="97430" y="2322"/>
                </a:lnTo>
                <a:lnTo>
                  <a:pt x="103053" y="1548"/>
                </a:lnTo>
                <a:lnTo>
                  <a:pt x="113152" y="1032"/>
                </a:lnTo>
                <a:lnTo>
                  <a:pt x="141306" y="459"/>
                </a:lnTo>
                <a:lnTo>
                  <a:pt x="152624" y="1576"/>
                </a:lnTo>
                <a:lnTo>
                  <a:pt x="161439" y="3591"/>
                </a:lnTo>
                <a:lnTo>
                  <a:pt x="168586" y="6204"/>
                </a:lnTo>
                <a:lnTo>
                  <a:pt x="174620" y="7946"/>
                </a:lnTo>
                <a:lnTo>
                  <a:pt x="179913" y="9107"/>
                </a:lnTo>
                <a:lnTo>
                  <a:pt x="191466" y="10972"/>
                </a:lnTo>
                <a:lnTo>
                  <a:pt x="192414" y="12394"/>
                </a:lnTo>
                <a:lnTo>
                  <a:pt x="193046" y="14613"/>
                </a:lnTo>
                <a:lnTo>
                  <a:pt x="194310" y="228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06"/>
          <p:cNvSpPr/>
          <p:nvPr/>
        </p:nvSpPr>
        <p:spPr>
          <a:xfrm>
            <a:off x="5360670" y="5566409"/>
            <a:ext cx="160021" cy="11431"/>
          </a:xfrm>
          <a:custGeom>
            <a:avLst/>
            <a:gdLst/>
            <a:ahLst/>
            <a:cxnLst/>
            <a:rect l="0" t="0" r="0" b="0"/>
            <a:pathLst>
              <a:path w="160021" h="11431">
                <a:moveTo>
                  <a:pt x="0" y="11430"/>
                </a:moveTo>
                <a:lnTo>
                  <a:pt x="100300" y="11430"/>
                </a:lnTo>
                <a:lnTo>
                  <a:pt x="108777" y="10160"/>
                </a:lnTo>
                <a:lnTo>
                  <a:pt x="118238" y="8044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07"/>
          <p:cNvSpPr/>
          <p:nvPr/>
        </p:nvSpPr>
        <p:spPr>
          <a:xfrm>
            <a:off x="5932640" y="5042103"/>
            <a:ext cx="216185" cy="477917"/>
          </a:xfrm>
          <a:custGeom>
            <a:avLst/>
            <a:gdLst/>
            <a:ahLst/>
            <a:cxnLst/>
            <a:rect l="0" t="0" r="0" b="0"/>
            <a:pathLst>
              <a:path w="216185" h="477917">
                <a:moveTo>
                  <a:pt x="10960" y="55676"/>
                </a:moveTo>
                <a:lnTo>
                  <a:pt x="10960" y="87494"/>
                </a:lnTo>
                <a:lnTo>
                  <a:pt x="9690" y="95938"/>
                </a:lnTo>
                <a:lnTo>
                  <a:pt x="7573" y="105378"/>
                </a:lnTo>
                <a:lnTo>
                  <a:pt x="4892" y="115481"/>
                </a:lnTo>
                <a:lnTo>
                  <a:pt x="3104" y="127296"/>
                </a:lnTo>
                <a:lnTo>
                  <a:pt x="1913" y="140253"/>
                </a:lnTo>
                <a:lnTo>
                  <a:pt x="1118" y="153970"/>
                </a:lnTo>
                <a:lnTo>
                  <a:pt x="235" y="189533"/>
                </a:lnTo>
                <a:lnTo>
                  <a:pt x="0" y="209684"/>
                </a:lnTo>
                <a:lnTo>
                  <a:pt x="1113" y="225658"/>
                </a:lnTo>
                <a:lnTo>
                  <a:pt x="3126" y="238848"/>
                </a:lnTo>
                <a:lnTo>
                  <a:pt x="5737" y="250181"/>
                </a:lnTo>
                <a:lnTo>
                  <a:pt x="8748" y="259006"/>
                </a:lnTo>
                <a:lnTo>
                  <a:pt x="15479" y="272198"/>
                </a:lnTo>
                <a:lnTo>
                  <a:pt x="19053" y="276225"/>
                </a:lnTo>
                <a:lnTo>
                  <a:pt x="22706" y="278909"/>
                </a:lnTo>
                <a:lnTo>
                  <a:pt x="43759" y="289284"/>
                </a:lnTo>
                <a:lnTo>
                  <a:pt x="49336" y="290155"/>
                </a:lnTo>
                <a:lnTo>
                  <a:pt x="54324" y="289465"/>
                </a:lnTo>
                <a:lnTo>
                  <a:pt x="65387" y="285301"/>
                </a:lnTo>
                <a:lnTo>
                  <a:pt x="70286" y="281345"/>
                </a:lnTo>
                <a:lnTo>
                  <a:pt x="76697" y="275354"/>
                </a:lnTo>
                <a:lnTo>
                  <a:pt x="94907" y="257435"/>
                </a:lnTo>
                <a:lnTo>
                  <a:pt x="98674" y="252412"/>
                </a:lnTo>
                <a:lnTo>
                  <a:pt x="102456" y="246524"/>
                </a:lnTo>
                <a:lnTo>
                  <a:pt x="106247" y="240058"/>
                </a:lnTo>
                <a:lnTo>
                  <a:pt x="110045" y="233207"/>
                </a:lnTo>
                <a:lnTo>
                  <a:pt x="117650" y="218822"/>
                </a:lnTo>
                <a:lnTo>
                  <a:pt x="140500" y="173727"/>
                </a:lnTo>
                <a:lnTo>
                  <a:pt x="143040" y="166127"/>
                </a:lnTo>
                <a:lnTo>
                  <a:pt x="144733" y="158520"/>
                </a:lnTo>
                <a:lnTo>
                  <a:pt x="145862" y="150909"/>
                </a:lnTo>
                <a:lnTo>
                  <a:pt x="147884" y="143294"/>
                </a:lnTo>
                <a:lnTo>
                  <a:pt x="150503" y="135679"/>
                </a:lnTo>
                <a:lnTo>
                  <a:pt x="156799" y="121713"/>
                </a:lnTo>
                <a:lnTo>
                  <a:pt x="160255" y="116211"/>
                </a:lnTo>
                <a:lnTo>
                  <a:pt x="163830" y="111273"/>
                </a:lnTo>
                <a:lnTo>
                  <a:pt x="167802" y="99013"/>
                </a:lnTo>
                <a:lnTo>
                  <a:pt x="169567" y="85097"/>
                </a:lnTo>
                <a:lnTo>
                  <a:pt x="170352" y="70446"/>
                </a:lnTo>
                <a:lnTo>
                  <a:pt x="170701" y="52081"/>
                </a:lnTo>
                <a:lnTo>
                  <a:pt x="170963" y="3501"/>
                </a:lnTo>
                <a:lnTo>
                  <a:pt x="169699" y="1842"/>
                </a:lnTo>
                <a:lnTo>
                  <a:pt x="167586" y="737"/>
                </a:lnTo>
                <a:lnTo>
                  <a:pt x="164907" y="0"/>
                </a:lnTo>
                <a:lnTo>
                  <a:pt x="163121" y="779"/>
                </a:lnTo>
                <a:lnTo>
                  <a:pt x="161931" y="2568"/>
                </a:lnTo>
                <a:lnTo>
                  <a:pt x="161137" y="5031"/>
                </a:lnTo>
                <a:lnTo>
                  <a:pt x="161878" y="7943"/>
                </a:lnTo>
                <a:lnTo>
                  <a:pt x="167718" y="18109"/>
                </a:lnTo>
                <a:lnTo>
                  <a:pt x="169530" y="25433"/>
                </a:lnTo>
                <a:lnTo>
                  <a:pt x="170550" y="36697"/>
                </a:lnTo>
                <a:lnTo>
                  <a:pt x="170788" y="47665"/>
                </a:lnTo>
                <a:lnTo>
                  <a:pt x="170852" y="54145"/>
                </a:lnTo>
                <a:lnTo>
                  <a:pt x="174310" y="68119"/>
                </a:lnTo>
                <a:lnTo>
                  <a:pt x="178810" y="82796"/>
                </a:lnTo>
                <a:lnTo>
                  <a:pt x="180010" y="90266"/>
                </a:lnTo>
                <a:lnTo>
                  <a:pt x="180810" y="97787"/>
                </a:lnTo>
                <a:lnTo>
                  <a:pt x="181343" y="105340"/>
                </a:lnTo>
                <a:lnTo>
                  <a:pt x="181699" y="112915"/>
                </a:lnTo>
                <a:lnTo>
                  <a:pt x="181935" y="120506"/>
                </a:lnTo>
                <a:lnTo>
                  <a:pt x="183363" y="128106"/>
                </a:lnTo>
                <a:lnTo>
                  <a:pt x="185586" y="135713"/>
                </a:lnTo>
                <a:lnTo>
                  <a:pt x="188337" y="143324"/>
                </a:lnTo>
                <a:lnTo>
                  <a:pt x="190171" y="152208"/>
                </a:lnTo>
                <a:lnTo>
                  <a:pt x="191394" y="161941"/>
                </a:lnTo>
                <a:lnTo>
                  <a:pt x="192209" y="172239"/>
                </a:lnTo>
                <a:lnTo>
                  <a:pt x="194022" y="181645"/>
                </a:lnTo>
                <a:lnTo>
                  <a:pt x="196502" y="190456"/>
                </a:lnTo>
                <a:lnTo>
                  <a:pt x="199424" y="198870"/>
                </a:lnTo>
                <a:lnTo>
                  <a:pt x="201372" y="210828"/>
                </a:lnTo>
                <a:lnTo>
                  <a:pt x="202671" y="225151"/>
                </a:lnTo>
                <a:lnTo>
                  <a:pt x="203538" y="241050"/>
                </a:lnTo>
                <a:lnTo>
                  <a:pt x="205385" y="254189"/>
                </a:lnTo>
                <a:lnTo>
                  <a:pt x="207886" y="265488"/>
                </a:lnTo>
                <a:lnTo>
                  <a:pt x="210824" y="275561"/>
                </a:lnTo>
                <a:lnTo>
                  <a:pt x="212782" y="287356"/>
                </a:lnTo>
                <a:lnTo>
                  <a:pt x="214088" y="300299"/>
                </a:lnTo>
                <a:lnTo>
                  <a:pt x="214959" y="314008"/>
                </a:lnTo>
                <a:lnTo>
                  <a:pt x="215538" y="328228"/>
                </a:lnTo>
                <a:lnTo>
                  <a:pt x="216184" y="357574"/>
                </a:lnTo>
                <a:lnTo>
                  <a:pt x="215086" y="368702"/>
                </a:lnTo>
                <a:lnTo>
                  <a:pt x="213084" y="377390"/>
                </a:lnTo>
                <a:lnTo>
                  <a:pt x="208742" y="391700"/>
                </a:lnTo>
                <a:lnTo>
                  <a:pt x="206813" y="406527"/>
                </a:lnTo>
                <a:lnTo>
                  <a:pt x="202569" y="418197"/>
                </a:lnTo>
                <a:lnTo>
                  <a:pt x="196449" y="427617"/>
                </a:lnTo>
                <a:lnTo>
                  <a:pt x="193039" y="431907"/>
                </a:lnTo>
                <a:lnTo>
                  <a:pt x="189496" y="436037"/>
                </a:lnTo>
                <a:lnTo>
                  <a:pt x="185864" y="440060"/>
                </a:lnTo>
                <a:lnTo>
                  <a:pt x="178441" y="447917"/>
                </a:lnTo>
                <a:lnTo>
                  <a:pt x="155726" y="470950"/>
                </a:lnTo>
                <a:lnTo>
                  <a:pt x="150651" y="473495"/>
                </a:lnTo>
                <a:lnTo>
                  <a:pt x="144727" y="475192"/>
                </a:lnTo>
                <a:lnTo>
                  <a:pt x="138237" y="476324"/>
                </a:lnTo>
                <a:lnTo>
                  <a:pt x="132642" y="477078"/>
                </a:lnTo>
                <a:lnTo>
                  <a:pt x="127641" y="477581"/>
                </a:lnTo>
                <a:lnTo>
                  <a:pt x="123037" y="477916"/>
                </a:lnTo>
                <a:lnTo>
                  <a:pt x="116158" y="476869"/>
                </a:lnTo>
                <a:lnTo>
                  <a:pt x="107761" y="474902"/>
                </a:lnTo>
                <a:lnTo>
                  <a:pt x="98355" y="472320"/>
                </a:lnTo>
                <a:lnTo>
                  <a:pt x="90812" y="470599"/>
                </a:lnTo>
                <a:lnTo>
                  <a:pt x="84515" y="469451"/>
                </a:lnTo>
                <a:lnTo>
                  <a:pt x="79046" y="468686"/>
                </a:lnTo>
                <a:lnTo>
                  <a:pt x="75401" y="466906"/>
                </a:lnTo>
                <a:lnTo>
                  <a:pt x="72970" y="464450"/>
                </a:lnTo>
                <a:lnTo>
                  <a:pt x="68110" y="4557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08"/>
          <p:cNvSpPr/>
          <p:nvPr/>
        </p:nvSpPr>
        <p:spPr>
          <a:xfrm>
            <a:off x="5760720" y="5509259"/>
            <a:ext cx="582931" cy="22722"/>
          </a:xfrm>
          <a:custGeom>
            <a:avLst/>
            <a:gdLst/>
            <a:ahLst/>
            <a:cxnLst/>
            <a:rect l="0" t="0" r="0" b="0"/>
            <a:pathLst>
              <a:path w="582931" h="22722">
                <a:moveTo>
                  <a:pt x="0" y="11430"/>
                </a:moveTo>
                <a:lnTo>
                  <a:pt x="12135" y="11430"/>
                </a:lnTo>
                <a:lnTo>
                  <a:pt x="19520" y="12700"/>
                </a:lnTo>
                <a:lnTo>
                  <a:pt x="28253" y="14817"/>
                </a:lnTo>
                <a:lnTo>
                  <a:pt x="37885" y="17498"/>
                </a:lnTo>
                <a:lnTo>
                  <a:pt x="49387" y="19285"/>
                </a:lnTo>
                <a:lnTo>
                  <a:pt x="62135" y="20477"/>
                </a:lnTo>
                <a:lnTo>
                  <a:pt x="75713" y="21272"/>
                </a:lnTo>
                <a:lnTo>
                  <a:pt x="107733" y="22154"/>
                </a:lnTo>
                <a:lnTo>
                  <a:pt x="180030" y="22721"/>
                </a:lnTo>
                <a:lnTo>
                  <a:pt x="196220" y="21497"/>
                </a:lnTo>
                <a:lnTo>
                  <a:pt x="210823" y="19412"/>
                </a:lnTo>
                <a:lnTo>
                  <a:pt x="224368" y="16752"/>
                </a:lnTo>
                <a:lnTo>
                  <a:pt x="235939" y="14978"/>
                </a:lnTo>
                <a:lnTo>
                  <a:pt x="246192" y="13795"/>
                </a:lnTo>
                <a:lnTo>
                  <a:pt x="255568" y="13007"/>
                </a:lnTo>
                <a:lnTo>
                  <a:pt x="265628" y="12482"/>
                </a:lnTo>
                <a:lnTo>
                  <a:pt x="286967" y="11897"/>
                </a:lnTo>
                <a:lnTo>
                  <a:pt x="297991" y="10472"/>
                </a:lnTo>
                <a:lnTo>
                  <a:pt x="309151" y="8251"/>
                </a:lnTo>
                <a:lnTo>
                  <a:pt x="320400" y="5501"/>
                </a:lnTo>
                <a:lnTo>
                  <a:pt x="331710" y="3668"/>
                </a:lnTo>
                <a:lnTo>
                  <a:pt x="343060" y="2445"/>
                </a:lnTo>
                <a:lnTo>
                  <a:pt x="354437" y="1630"/>
                </a:lnTo>
                <a:lnTo>
                  <a:pt x="364561" y="1087"/>
                </a:lnTo>
                <a:lnTo>
                  <a:pt x="382584" y="483"/>
                </a:lnTo>
                <a:lnTo>
                  <a:pt x="431663" y="64"/>
                </a:lnTo>
                <a:lnTo>
                  <a:pt x="5829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09"/>
          <p:cNvSpPr/>
          <p:nvPr/>
        </p:nvSpPr>
        <p:spPr>
          <a:xfrm>
            <a:off x="5875020" y="5680709"/>
            <a:ext cx="45721" cy="434342"/>
          </a:xfrm>
          <a:custGeom>
            <a:avLst/>
            <a:gdLst/>
            <a:ahLst/>
            <a:cxnLst/>
            <a:rect l="0" t="0" r="0" b="0"/>
            <a:pathLst>
              <a:path w="45721" h="434342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3387" y="21481"/>
                </a:lnTo>
                <a:lnTo>
                  <a:pt x="6067" y="25751"/>
                </a:lnTo>
                <a:lnTo>
                  <a:pt x="7855" y="31137"/>
                </a:lnTo>
                <a:lnTo>
                  <a:pt x="9046" y="37268"/>
                </a:lnTo>
                <a:lnTo>
                  <a:pt x="9841" y="43896"/>
                </a:lnTo>
                <a:lnTo>
                  <a:pt x="10371" y="50854"/>
                </a:lnTo>
                <a:lnTo>
                  <a:pt x="10723" y="58033"/>
                </a:lnTo>
                <a:lnTo>
                  <a:pt x="11116" y="72783"/>
                </a:lnTo>
                <a:lnTo>
                  <a:pt x="11417" y="153048"/>
                </a:lnTo>
                <a:lnTo>
                  <a:pt x="12691" y="162992"/>
                </a:lnTo>
                <a:lnTo>
                  <a:pt x="14811" y="173432"/>
                </a:lnTo>
                <a:lnTo>
                  <a:pt x="17494" y="184201"/>
                </a:lnTo>
                <a:lnTo>
                  <a:pt x="19283" y="196461"/>
                </a:lnTo>
                <a:lnTo>
                  <a:pt x="20475" y="209714"/>
                </a:lnTo>
                <a:lnTo>
                  <a:pt x="21270" y="223630"/>
                </a:lnTo>
                <a:lnTo>
                  <a:pt x="22153" y="252638"/>
                </a:lnTo>
                <a:lnTo>
                  <a:pt x="22720" y="318721"/>
                </a:lnTo>
                <a:lnTo>
                  <a:pt x="24036" y="335671"/>
                </a:lnTo>
                <a:lnTo>
                  <a:pt x="26184" y="352051"/>
                </a:lnTo>
                <a:lnTo>
                  <a:pt x="28886" y="368051"/>
                </a:lnTo>
                <a:lnTo>
                  <a:pt x="30688" y="379987"/>
                </a:lnTo>
                <a:lnTo>
                  <a:pt x="31888" y="389215"/>
                </a:lnTo>
                <a:lnTo>
                  <a:pt x="32688" y="396637"/>
                </a:lnTo>
                <a:lnTo>
                  <a:pt x="34492" y="402855"/>
                </a:lnTo>
                <a:lnTo>
                  <a:pt x="36965" y="408270"/>
                </a:lnTo>
                <a:lnTo>
                  <a:pt x="39883" y="413150"/>
                </a:lnTo>
                <a:lnTo>
                  <a:pt x="41829" y="417673"/>
                </a:lnTo>
                <a:lnTo>
                  <a:pt x="43126" y="421959"/>
                </a:lnTo>
                <a:lnTo>
                  <a:pt x="45720" y="4343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10"/>
          <p:cNvSpPr/>
          <p:nvPr/>
        </p:nvSpPr>
        <p:spPr>
          <a:xfrm>
            <a:off x="6023655" y="5634989"/>
            <a:ext cx="237722" cy="388621"/>
          </a:xfrm>
          <a:custGeom>
            <a:avLst/>
            <a:gdLst/>
            <a:ahLst/>
            <a:cxnLst/>
            <a:rect l="0" t="0" r="0" b="0"/>
            <a:pathLst>
              <a:path w="237722" h="388621">
                <a:moveTo>
                  <a:pt x="22815" y="0"/>
                </a:moveTo>
                <a:lnTo>
                  <a:pt x="22815" y="26868"/>
                </a:lnTo>
                <a:lnTo>
                  <a:pt x="21545" y="30612"/>
                </a:lnTo>
                <a:lnTo>
                  <a:pt x="16747" y="38159"/>
                </a:lnTo>
                <a:lnTo>
                  <a:pt x="14959" y="44489"/>
                </a:lnTo>
                <a:lnTo>
                  <a:pt x="13767" y="52520"/>
                </a:lnTo>
                <a:lnTo>
                  <a:pt x="12973" y="61684"/>
                </a:lnTo>
                <a:lnTo>
                  <a:pt x="11174" y="70332"/>
                </a:lnTo>
                <a:lnTo>
                  <a:pt x="8704" y="78638"/>
                </a:lnTo>
                <a:lnTo>
                  <a:pt x="5787" y="86716"/>
                </a:lnTo>
                <a:lnTo>
                  <a:pt x="3843" y="93371"/>
                </a:lnTo>
                <a:lnTo>
                  <a:pt x="1683" y="104152"/>
                </a:lnTo>
                <a:lnTo>
                  <a:pt x="1107" y="110075"/>
                </a:lnTo>
                <a:lnTo>
                  <a:pt x="723" y="116563"/>
                </a:lnTo>
                <a:lnTo>
                  <a:pt x="467" y="123429"/>
                </a:lnTo>
                <a:lnTo>
                  <a:pt x="0" y="207138"/>
                </a:lnTo>
                <a:lnTo>
                  <a:pt x="1255" y="216832"/>
                </a:lnTo>
                <a:lnTo>
                  <a:pt x="3361" y="225835"/>
                </a:lnTo>
                <a:lnTo>
                  <a:pt x="6036" y="234377"/>
                </a:lnTo>
                <a:lnTo>
                  <a:pt x="7819" y="245151"/>
                </a:lnTo>
                <a:lnTo>
                  <a:pt x="9008" y="257415"/>
                </a:lnTo>
                <a:lnTo>
                  <a:pt x="9800" y="270670"/>
                </a:lnTo>
                <a:lnTo>
                  <a:pt x="11598" y="282047"/>
                </a:lnTo>
                <a:lnTo>
                  <a:pt x="14067" y="292171"/>
                </a:lnTo>
                <a:lnTo>
                  <a:pt x="16983" y="301461"/>
                </a:lnTo>
                <a:lnTo>
                  <a:pt x="20197" y="308924"/>
                </a:lnTo>
                <a:lnTo>
                  <a:pt x="27154" y="320603"/>
                </a:lnTo>
                <a:lnTo>
                  <a:pt x="34480" y="330027"/>
                </a:lnTo>
                <a:lnTo>
                  <a:pt x="38212" y="334318"/>
                </a:lnTo>
                <a:lnTo>
                  <a:pt x="40699" y="338449"/>
                </a:lnTo>
                <a:lnTo>
                  <a:pt x="43463" y="346426"/>
                </a:lnTo>
                <a:lnTo>
                  <a:pt x="46740" y="351601"/>
                </a:lnTo>
                <a:lnTo>
                  <a:pt x="51465" y="357590"/>
                </a:lnTo>
                <a:lnTo>
                  <a:pt x="57155" y="364124"/>
                </a:lnTo>
                <a:lnTo>
                  <a:pt x="66863" y="374770"/>
                </a:lnTo>
                <a:lnTo>
                  <a:pt x="71231" y="379386"/>
                </a:lnTo>
                <a:lnTo>
                  <a:pt x="75412" y="382465"/>
                </a:lnTo>
                <a:lnTo>
                  <a:pt x="79470" y="384516"/>
                </a:lnTo>
                <a:lnTo>
                  <a:pt x="83445" y="385884"/>
                </a:lnTo>
                <a:lnTo>
                  <a:pt x="87364" y="386797"/>
                </a:lnTo>
                <a:lnTo>
                  <a:pt x="91248" y="387405"/>
                </a:lnTo>
                <a:lnTo>
                  <a:pt x="95107" y="387810"/>
                </a:lnTo>
                <a:lnTo>
                  <a:pt x="98949" y="388080"/>
                </a:lnTo>
                <a:lnTo>
                  <a:pt x="102781" y="388260"/>
                </a:lnTo>
                <a:lnTo>
                  <a:pt x="106606" y="388380"/>
                </a:lnTo>
                <a:lnTo>
                  <a:pt x="110425" y="387190"/>
                </a:lnTo>
                <a:lnTo>
                  <a:pt x="114242" y="385127"/>
                </a:lnTo>
                <a:lnTo>
                  <a:pt x="124408" y="378178"/>
                </a:lnTo>
                <a:lnTo>
                  <a:pt x="141627" y="366622"/>
                </a:lnTo>
                <a:lnTo>
                  <a:pt x="150284" y="359985"/>
                </a:lnTo>
                <a:lnTo>
                  <a:pt x="158594" y="353020"/>
                </a:lnTo>
                <a:lnTo>
                  <a:pt x="166674" y="345837"/>
                </a:lnTo>
                <a:lnTo>
                  <a:pt x="173331" y="338508"/>
                </a:lnTo>
                <a:lnTo>
                  <a:pt x="179039" y="331082"/>
                </a:lnTo>
                <a:lnTo>
                  <a:pt x="184114" y="323591"/>
                </a:lnTo>
                <a:lnTo>
                  <a:pt x="188768" y="316058"/>
                </a:lnTo>
                <a:lnTo>
                  <a:pt x="193140" y="308495"/>
                </a:lnTo>
                <a:lnTo>
                  <a:pt x="197324" y="300914"/>
                </a:lnTo>
                <a:lnTo>
                  <a:pt x="201384" y="294589"/>
                </a:lnTo>
                <a:lnTo>
                  <a:pt x="205361" y="289103"/>
                </a:lnTo>
                <a:lnTo>
                  <a:pt x="209282" y="284176"/>
                </a:lnTo>
                <a:lnTo>
                  <a:pt x="213167" y="275811"/>
                </a:lnTo>
                <a:lnTo>
                  <a:pt x="217026" y="265154"/>
                </a:lnTo>
                <a:lnTo>
                  <a:pt x="220869" y="252969"/>
                </a:lnTo>
                <a:lnTo>
                  <a:pt x="228525" y="225885"/>
                </a:lnTo>
                <a:lnTo>
                  <a:pt x="232345" y="211549"/>
                </a:lnTo>
                <a:lnTo>
                  <a:pt x="234892" y="200723"/>
                </a:lnTo>
                <a:lnTo>
                  <a:pt x="236589" y="192235"/>
                </a:lnTo>
                <a:lnTo>
                  <a:pt x="237721" y="185307"/>
                </a:lnTo>
                <a:lnTo>
                  <a:pt x="237206" y="179418"/>
                </a:lnTo>
                <a:lnTo>
                  <a:pt x="235592" y="174223"/>
                </a:lnTo>
                <a:lnTo>
                  <a:pt x="229945" y="162826"/>
                </a:lnTo>
                <a:lnTo>
                  <a:pt x="222899" y="154783"/>
                </a:lnTo>
                <a:lnTo>
                  <a:pt x="218835" y="150426"/>
                </a:lnTo>
                <a:lnTo>
                  <a:pt x="216995" y="149814"/>
                </a:lnTo>
                <a:lnTo>
                  <a:pt x="211564" y="149134"/>
                </a:lnTo>
                <a:lnTo>
                  <a:pt x="208337" y="150223"/>
                </a:lnTo>
                <a:lnTo>
                  <a:pt x="201366" y="154819"/>
                </a:lnTo>
                <a:lnTo>
                  <a:pt x="194034" y="157709"/>
                </a:lnTo>
                <a:lnTo>
                  <a:pt x="190300" y="158479"/>
                </a:lnTo>
                <a:lnTo>
                  <a:pt x="186542" y="160263"/>
                </a:lnTo>
                <a:lnTo>
                  <a:pt x="182766" y="162722"/>
                </a:lnTo>
                <a:lnTo>
                  <a:pt x="178979" y="165632"/>
                </a:lnTo>
                <a:lnTo>
                  <a:pt x="175184" y="168841"/>
                </a:lnTo>
                <a:lnTo>
                  <a:pt x="171384" y="172251"/>
                </a:lnTo>
                <a:lnTo>
                  <a:pt x="167581" y="175794"/>
                </a:lnTo>
                <a:lnTo>
                  <a:pt x="162505" y="181966"/>
                </a:lnTo>
                <a:lnTo>
                  <a:pt x="156582" y="189891"/>
                </a:lnTo>
                <a:lnTo>
                  <a:pt x="150092" y="198984"/>
                </a:lnTo>
                <a:lnTo>
                  <a:pt x="144497" y="207586"/>
                </a:lnTo>
                <a:lnTo>
                  <a:pt x="139496" y="215861"/>
                </a:lnTo>
                <a:lnTo>
                  <a:pt x="134892" y="223917"/>
                </a:lnTo>
                <a:lnTo>
                  <a:pt x="130553" y="233098"/>
                </a:lnTo>
                <a:lnTo>
                  <a:pt x="126390" y="243029"/>
                </a:lnTo>
                <a:lnTo>
                  <a:pt x="122345" y="253460"/>
                </a:lnTo>
                <a:lnTo>
                  <a:pt x="118378" y="261684"/>
                </a:lnTo>
                <a:lnTo>
                  <a:pt x="114464" y="268436"/>
                </a:lnTo>
                <a:lnTo>
                  <a:pt x="110584" y="274207"/>
                </a:lnTo>
                <a:lnTo>
                  <a:pt x="106728" y="281864"/>
                </a:lnTo>
                <a:lnTo>
                  <a:pt x="102886" y="290780"/>
                </a:lnTo>
                <a:lnTo>
                  <a:pt x="99056" y="300534"/>
                </a:lnTo>
                <a:lnTo>
                  <a:pt x="96502" y="308306"/>
                </a:lnTo>
                <a:lnTo>
                  <a:pt x="94800" y="314757"/>
                </a:lnTo>
                <a:lnTo>
                  <a:pt x="91395" y="3886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11"/>
          <p:cNvSpPr/>
          <p:nvPr/>
        </p:nvSpPr>
        <p:spPr>
          <a:xfrm>
            <a:off x="7052309" y="5126600"/>
            <a:ext cx="274322" cy="759180"/>
          </a:xfrm>
          <a:custGeom>
            <a:avLst/>
            <a:gdLst/>
            <a:ahLst/>
            <a:cxnLst/>
            <a:rect l="0" t="0" r="0" b="0"/>
            <a:pathLst>
              <a:path w="274322" h="759180">
                <a:moveTo>
                  <a:pt x="102871" y="28329"/>
                </a:moveTo>
                <a:lnTo>
                  <a:pt x="102871" y="108992"/>
                </a:lnTo>
                <a:lnTo>
                  <a:pt x="106257" y="131066"/>
                </a:lnTo>
                <a:lnTo>
                  <a:pt x="111918" y="150633"/>
                </a:lnTo>
                <a:lnTo>
                  <a:pt x="114091" y="173232"/>
                </a:lnTo>
                <a:lnTo>
                  <a:pt x="114161" y="174461"/>
                </a:lnTo>
                <a:lnTo>
                  <a:pt x="117626" y="179214"/>
                </a:lnTo>
                <a:lnTo>
                  <a:pt x="120327" y="182259"/>
                </a:lnTo>
                <a:lnTo>
                  <a:pt x="122129" y="185559"/>
                </a:lnTo>
                <a:lnTo>
                  <a:pt x="125933" y="196271"/>
                </a:lnTo>
                <a:lnTo>
                  <a:pt x="133270" y="207489"/>
                </a:lnTo>
                <a:lnTo>
                  <a:pt x="137278" y="218856"/>
                </a:lnTo>
                <a:lnTo>
                  <a:pt x="144674" y="228997"/>
                </a:lnTo>
                <a:lnTo>
                  <a:pt x="151748" y="237159"/>
                </a:lnTo>
                <a:lnTo>
                  <a:pt x="154506" y="239940"/>
                </a:lnTo>
                <a:lnTo>
                  <a:pt x="157614" y="241793"/>
                </a:lnTo>
                <a:lnTo>
                  <a:pt x="164455" y="243852"/>
                </a:lnTo>
                <a:lnTo>
                  <a:pt x="171728" y="244767"/>
                </a:lnTo>
                <a:lnTo>
                  <a:pt x="179193" y="245174"/>
                </a:lnTo>
                <a:lnTo>
                  <a:pt x="192069" y="245456"/>
                </a:lnTo>
                <a:lnTo>
                  <a:pt x="196702" y="242094"/>
                </a:lnTo>
                <a:lnTo>
                  <a:pt x="203955" y="235654"/>
                </a:lnTo>
                <a:lnTo>
                  <a:pt x="217347" y="222403"/>
                </a:lnTo>
                <a:lnTo>
                  <a:pt x="223599" y="212798"/>
                </a:lnTo>
                <a:lnTo>
                  <a:pt x="225266" y="208459"/>
                </a:lnTo>
                <a:lnTo>
                  <a:pt x="230506" y="200250"/>
                </a:lnTo>
                <a:lnTo>
                  <a:pt x="233681" y="196283"/>
                </a:lnTo>
                <a:lnTo>
                  <a:pt x="237208" y="188489"/>
                </a:lnTo>
                <a:lnTo>
                  <a:pt x="238149" y="184632"/>
                </a:lnTo>
                <a:lnTo>
                  <a:pt x="242581" y="176961"/>
                </a:lnTo>
                <a:lnTo>
                  <a:pt x="245541" y="173137"/>
                </a:lnTo>
                <a:lnTo>
                  <a:pt x="248829" y="165502"/>
                </a:lnTo>
                <a:lnTo>
                  <a:pt x="250681" y="154063"/>
                </a:lnTo>
                <a:lnTo>
                  <a:pt x="250941" y="150252"/>
                </a:lnTo>
                <a:lnTo>
                  <a:pt x="252384" y="146441"/>
                </a:lnTo>
                <a:lnTo>
                  <a:pt x="260483" y="131200"/>
                </a:lnTo>
                <a:lnTo>
                  <a:pt x="267324" y="109187"/>
                </a:lnTo>
                <a:lnTo>
                  <a:pt x="272248" y="86436"/>
                </a:lnTo>
                <a:lnTo>
                  <a:pt x="274048" y="63247"/>
                </a:lnTo>
                <a:lnTo>
                  <a:pt x="274285" y="39842"/>
                </a:lnTo>
                <a:lnTo>
                  <a:pt x="274305" y="17783"/>
                </a:lnTo>
                <a:lnTo>
                  <a:pt x="273040" y="9868"/>
                </a:lnTo>
                <a:lnTo>
                  <a:pt x="270927" y="4592"/>
                </a:lnTo>
                <a:lnTo>
                  <a:pt x="268248" y="1074"/>
                </a:lnTo>
                <a:lnTo>
                  <a:pt x="266462" y="0"/>
                </a:lnTo>
                <a:lnTo>
                  <a:pt x="265272" y="553"/>
                </a:lnTo>
                <a:lnTo>
                  <a:pt x="263361" y="4498"/>
                </a:lnTo>
                <a:lnTo>
                  <a:pt x="263100" y="25358"/>
                </a:lnTo>
                <a:lnTo>
                  <a:pt x="262932" y="70499"/>
                </a:lnTo>
                <a:lnTo>
                  <a:pt x="266296" y="85595"/>
                </a:lnTo>
                <a:lnTo>
                  <a:pt x="271943" y="104987"/>
                </a:lnTo>
                <a:lnTo>
                  <a:pt x="273616" y="122163"/>
                </a:lnTo>
                <a:lnTo>
                  <a:pt x="274112" y="143339"/>
                </a:lnTo>
                <a:lnTo>
                  <a:pt x="274321" y="467817"/>
                </a:lnTo>
                <a:lnTo>
                  <a:pt x="271781" y="483881"/>
                </a:lnTo>
                <a:lnTo>
                  <a:pt x="267547" y="504750"/>
                </a:lnTo>
                <a:lnTo>
                  <a:pt x="252841" y="569118"/>
                </a:lnTo>
                <a:lnTo>
                  <a:pt x="248570" y="586975"/>
                </a:lnTo>
                <a:lnTo>
                  <a:pt x="244454" y="601420"/>
                </a:lnTo>
                <a:lnTo>
                  <a:pt x="236493" y="624243"/>
                </a:lnTo>
                <a:lnTo>
                  <a:pt x="231322" y="636425"/>
                </a:lnTo>
                <a:lnTo>
                  <a:pt x="218803" y="663507"/>
                </a:lnTo>
                <a:lnTo>
                  <a:pt x="213180" y="674031"/>
                </a:lnTo>
                <a:lnTo>
                  <a:pt x="208160" y="682318"/>
                </a:lnTo>
                <a:lnTo>
                  <a:pt x="203543" y="689111"/>
                </a:lnTo>
                <a:lnTo>
                  <a:pt x="195028" y="700047"/>
                </a:lnTo>
                <a:lnTo>
                  <a:pt x="187009" y="709141"/>
                </a:lnTo>
                <a:lnTo>
                  <a:pt x="179213" y="717416"/>
                </a:lnTo>
                <a:lnTo>
                  <a:pt x="156223" y="740754"/>
                </a:lnTo>
                <a:lnTo>
                  <a:pt x="149869" y="744579"/>
                </a:lnTo>
                <a:lnTo>
                  <a:pt x="141823" y="748399"/>
                </a:lnTo>
                <a:lnTo>
                  <a:pt x="132649" y="752216"/>
                </a:lnTo>
                <a:lnTo>
                  <a:pt x="123993" y="754760"/>
                </a:lnTo>
                <a:lnTo>
                  <a:pt x="115682" y="756457"/>
                </a:lnTo>
                <a:lnTo>
                  <a:pt x="107602" y="757588"/>
                </a:lnTo>
                <a:lnTo>
                  <a:pt x="99675" y="758342"/>
                </a:lnTo>
                <a:lnTo>
                  <a:pt x="91850" y="758844"/>
                </a:lnTo>
                <a:lnTo>
                  <a:pt x="84094" y="759179"/>
                </a:lnTo>
                <a:lnTo>
                  <a:pt x="77652" y="758133"/>
                </a:lnTo>
                <a:lnTo>
                  <a:pt x="72088" y="756165"/>
                </a:lnTo>
                <a:lnTo>
                  <a:pt x="67109" y="753583"/>
                </a:lnTo>
                <a:lnTo>
                  <a:pt x="62520" y="751862"/>
                </a:lnTo>
                <a:lnTo>
                  <a:pt x="54033" y="749949"/>
                </a:lnTo>
                <a:lnTo>
                  <a:pt x="46029" y="745712"/>
                </a:lnTo>
                <a:lnTo>
                  <a:pt x="42116" y="742805"/>
                </a:lnTo>
                <a:lnTo>
                  <a:pt x="34382" y="739574"/>
                </a:lnTo>
                <a:lnTo>
                  <a:pt x="30541" y="738712"/>
                </a:lnTo>
                <a:lnTo>
                  <a:pt x="25441" y="735598"/>
                </a:lnTo>
                <a:lnTo>
                  <a:pt x="19501" y="730982"/>
                </a:lnTo>
                <a:lnTo>
                  <a:pt x="0" y="7141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12"/>
          <p:cNvSpPr/>
          <p:nvPr/>
        </p:nvSpPr>
        <p:spPr>
          <a:xfrm>
            <a:off x="7349490" y="4880766"/>
            <a:ext cx="331470" cy="194138"/>
          </a:xfrm>
          <a:custGeom>
            <a:avLst/>
            <a:gdLst/>
            <a:ahLst/>
            <a:cxnLst/>
            <a:rect l="0" t="0" r="0" b="0"/>
            <a:pathLst>
              <a:path w="331470" h="194138">
                <a:moveTo>
                  <a:pt x="0" y="79853"/>
                </a:moveTo>
                <a:lnTo>
                  <a:pt x="0" y="63944"/>
                </a:lnTo>
                <a:lnTo>
                  <a:pt x="1270" y="61628"/>
                </a:lnTo>
                <a:lnTo>
                  <a:pt x="3386" y="60083"/>
                </a:lnTo>
                <a:lnTo>
                  <a:pt x="6068" y="59053"/>
                </a:lnTo>
                <a:lnTo>
                  <a:pt x="10395" y="55827"/>
                </a:lnTo>
                <a:lnTo>
                  <a:pt x="15820" y="51135"/>
                </a:lnTo>
                <a:lnTo>
                  <a:pt x="21977" y="45468"/>
                </a:lnTo>
                <a:lnTo>
                  <a:pt x="27351" y="41690"/>
                </a:lnTo>
                <a:lnTo>
                  <a:pt x="36709" y="37492"/>
                </a:lnTo>
                <a:lnTo>
                  <a:pt x="45102" y="32239"/>
                </a:lnTo>
                <a:lnTo>
                  <a:pt x="49118" y="29061"/>
                </a:lnTo>
                <a:lnTo>
                  <a:pt x="55605" y="25672"/>
                </a:lnTo>
                <a:lnTo>
                  <a:pt x="63740" y="22142"/>
                </a:lnTo>
                <a:lnTo>
                  <a:pt x="72973" y="18519"/>
                </a:lnTo>
                <a:lnTo>
                  <a:pt x="80399" y="16104"/>
                </a:lnTo>
                <a:lnTo>
                  <a:pt x="86619" y="14494"/>
                </a:lnTo>
                <a:lnTo>
                  <a:pt x="92036" y="13420"/>
                </a:lnTo>
                <a:lnTo>
                  <a:pt x="101442" y="8841"/>
                </a:lnTo>
                <a:lnTo>
                  <a:pt x="105727" y="5842"/>
                </a:lnTo>
                <a:lnTo>
                  <a:pt x="111125" y="3842"/>
                </a:lnTo>
                <a:lnTo>
                  <a:pt x="117263" y="2509"/>
                </a:lnTo>
                <a:lnTo>
                  <a:pt x="123895" y="1621"/>
                </a:lnTo>
                <a:lnTo>
                  <a:pt x="129586" y="1028"/>
                </a:lnTo>
                <a:lnTo>
                  <a:pt x="139297" y="370"/>
                </a:lnTo>
                <a:lnTo>
                  <a:pt x="147846" y="77"/>
                </a:lnTo>
                <a:lnTo>
                  <a:pt x="151904" y="0"/>
                </a:lnTo>
                <a:lnTo>
                  <a:pt x="154610" y="1217"/>
                </a:lnTo>
                <a:lnTo>
                  <a:pt x="156413" y="3299"/>
                </a:lnTo>
                <a:lnTo>
                  <a:pt x="157616" y="5957"/>
                </a:lnTo>
                <a:lnTo>
                  <a:pt x="159687" y="7729"/>
                </a:lnTo>
                <a:lnTo>
                  <a:pt x="162338" y="8911"/>
                </a:lnTo>
                <a:lnTo>
                  <a:pt x="165375" y="9699"/>
                </a:lnTo>
                <a:lnTo>
                  <a:pt x="167400" y="11493"/>
                </a:lnTo>
                <a:lnTo>
                  <a:pt x="168750" y="13960"/>
                </a:lnTo>
                <a:lnTo>
                  <a:pt x="169650" y="16874"/>
                </a:lnTo>
                <a:lnTo>
                  <a:pt x="170250" y="20087"/>
                </a:lnTo>
                <a:lnTo>
                  <a:pt x="170649" y="23499"/>
                </a:lnTo>
                <a:lnTo>
                  <a:pt x="170916" y="27044"/>
                </a:lnTo>
                <a:lnTo>
                  <a:pt x="171094" y="31947"/>
                </a:lnTo>
                <a:lnTo>
                  <a:pt x="171292" y="44169"/>
                </a:lnTo>
                <a:lnTo>
                  <a:pt x="170075" y="49714"/>
                </a:lnTo>
                <a:lnTo>
                  <a:pt x="167993" y="54680"/>
                </a:lnTo>
                <a:lnTo>
                  <a:pt x="165335" y="59261"/>
                </a:lnTo>
                <a:lnTo>
                  <a:pt x="162293" y="66125"/>
                </a:lnTo>
                <a:lnTo>
                  <a:pt x="158995" y="74511"/>
                </a:lnTo>
                <a:lnTo>
                  <a:pt x="155527" y="83912"/>
                </a:lnTo>
                <a:lnTo>
                  <a:pt x="151945" y="91449"/>
                </a:lnTo>
                <a:lnTo>
                  <a:pt x="148286" y="97744"/>
                </a:lnTo>
                <a:lnTo>
                  <a:pt x="144578" y="103210"/>
                </a:lnTo>
                <a:lnTo>
                  <a:pt x="139565" y="109395"/>
                </a:lnTo>
                <a:lnTo>
                  <a:pt x="133683" y="116058"/>
                </a:lnTo>
                <a:lnTo>
                  <a:pt x="127221" y="123040"/>
                </a:lnTo>
                <a:lnTo>
                  <a:pt x="121644" y="130234"/>
                </a:lnTo>
                <a:lnTo>
                  <a:pt x="116656" y="137571"/>
                </a:lnTo>
                <a:lnTo>
                  <a:pt x="112061" y="145002"/>
                </a:lnTo>
                <a:lnTo>
                  <a:pt x="107727" y="151225"/>
                </a:lnTo>
                <a:lnTo>
                  <a:pt x="103568" y="156645"/>
                </a:lnTo>
                <a:lnTo>
                  <a:pt x="99525" y="161528"/>
                </a:lnTo>
                <a:lnTo>
                  <a:pt x="95560" y="164783"/>
                </a:lnTo>
                <a:lnTo>
                  <a:pt x="91647" y="166953"/>
                </a:lnTo>
                <a:lnTo>
                  <a:pt x="87768" y="168400"/>
                </a:lnTo>
                <a:lnTo>
                  <a:pt x="80071" y="173394"/>
                </a:lnTo>
                <a:lnTo>
                  <a:pt x="76240" y="176504"/>
                </a:lnTo>
                <a:lnTo>
                  <a:pt x="73687" y="179847"/>
                </a:lnTo>
                <a:lnTo>
                  <a:pt x="71984" y="183346"/>
                </a:lnTo>
                <a:lnTo>
                  <a:pt x="70850" y="186949"/>
                </a:lnTo>
                <a:lnTo>
                  <a:pt x="68823" y="189350"/>
                </a:lnTo>
                <a:lnTo>
                  <a:pt x="66202" y="190951"/>
                </a:lnTo>
                <a:lnTo>
                  <a:pt x="63185" y="192018"/>
                </a:lnTo>
                <a:lnTo>
                  <a:pt x="62443" y="192730"/>
                </a:lnTo>
                <a:lnTo>
                  <a:pt x="63218" y="193204"/>
                </a:lnTo>
                <a:lnTo>
                  <a:pt x="69143" y="194028"/>
                </a:lnTo>
                <a:lnTo>
                  <a:pt x="80874" y="194129"/>
                </a:lnTo>
                <a:lnTo>
                  <a:pt x="84395" y="194137"/>
                </a:lnTo>
                <a:lnTo>
                  <a:pt x="88014" y="192873"/>
                </a:lnTo>
                <a:lnTo>
                  <a:pt x="95420" y="188081"/>
                </a:lnTo>
                <a:lnTo>
                  <a:pt x="102945" y="185105"/>
                </a:lnTo>
                <a:lnTo>
                  <a:pt x="110523" y="183782"/>
                </a:lnTo>
                <a:lnTo>
                  <a:pt x="118124" y="183194"/>
                </a:lnTo>
                <a:lnTo>
                  <a:pt x="123199" y="181767"/>
                </a:lnTo>
                <a:lnTo>
                  <a:pt x="129123" y="179546"/>
                </a:lnTo>
                <a:lnTo>
                  <a:pt x="135612" y="176795"/>
                </a:lnTo>
                <a:lnTo>
                  <a:pt x="141208" y="174961"/>
                </a:lnTo>
                <a:lnTo>
                  <a:pt x="150812" y="172923"/>
                </a:lnTo>
                <a:lnTo>
                  <a:pt x="156421" y="171110"/>
                </a:lnTo>
                <a:lnTo>
                  <a:pt x="162701" y="168631"/>
                </a:lnTo>
                <a:lnTo>
                  <a:pt x="169427" y="165708"/>
                </a:lnTo>
                <a:lnTo>
                  <a:pt x="176452" y="163760"/>
                </a:lnTo>
                <a:lnTo>
                  <a:pt x="183674" y="162461"/>
                </a:lnTo>
                <a:lnTo>
                  <a:pt x="191029" y="161595"/>
                </a:lnTo>
                <a:lnTo>
                  <a:pt x="237787" y="154309"/>
                </a:lnTo>
                <a:lnTo>
                  <a:pt x="256315" y="153620"/>
                </a:lnTo>
                <a:lnTo>
                  <a:pt x="275016" y="154431"/>
                </a:lnTo>
                <a:lnTo>
                  <a:pt x="331469" y="159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13"/>
          <p:cNvSpPr/>
          <p:nvPr/>
        </p:nvSpPr>
        <p:spPr>
          <a:xfrm>
            <a:off x="7578090" y="5246369"/>
            <a:ext cx="194311" cy="11432"/>
          </a:xfrm>
          <a:custGeom>
            <a:avLst/>
            <a:gdLst/>
            <a:ahLst/>
            <a:cxnLst/>
            <a:rect l="0" t="0" r="0" b="0"/>
            <a:pathLst>
              <a:path w="194311" h="11432">
                <a:moveTo>
                  <a:pt x="0" y="11431"/>
                </a:moveTo>
                <a:lnTo>
                  <a:pt x="78294" y="11431"/>
                </a:lnTo>
                <a:lnTo>
                  <a:pt x="86486" y="10160"/>
                </a:lnTo>
                <a:lnTo>
                  <a:pt x="95757" y="8044"/>
                </a:lnTo>
                <a:lnTo>
                  <a:pt x="105747" y="5363"/>
                </a:lnTo>
                <a:lnTo>
                  <a:pt x="113679" y="3576"/>
                </a:lnTo>
                <a:lnTo>
                  <a:pt x="120236" y="2384"/>
                </a:lnTo>
                <a:lnTo>
                  <a:pt x="125876" y="1589"/>
                </a:lnTo>
                <a:lnTo>
                  <a:pt x="130908" y="1060"/>
                </a:lnTo>
                <a:lnTo>
                  <a:pt x="135532" y="707"/>
                </a:lnTo>
                <a:lnTo>
                  <a:pt x="139884" y="471"/>
                </a:lnTo>
                <a:lnTo>
                  <a:pt x="154881" y="209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14"/>
          <p:cNvSpPr/>
          <p:nvPr/>
        </p:nvSpPr>
        <p:spPr>
          <a:xfrm>
            <a:off x="7594365" y="5326379"/>
            <a:ext cx="212326" cy="45722"/>
          </a:xfrm>
          <a:custGeom>
            <a:avLst/>
            <a:gdLst/>
            <a:ahLst/>
            <a:cxnLst/>
            <a:rect l="0" t="0" r="0" b="0"/>
            <a:pathLst>
              <a:path w="212326" h="45722">
                <a:moveTo>
                  <a:pt x="6585" y="0"/>
                </a:moveTo>
                <a:lnTo>
                  <a:pt x="517" y="0"/>
                </a:lnTo>
                <a:lnTo>
                  <a:pt x="0" y="1271"/>
                </a:lnTo>
                <a:lnTo>
                  <a:pt x="924" y="3387"/>
                </a:lnTo>
                <a:lnTo>
                  <a:pt x="5467" y="9842"/>
                </a:lnTo>
                <a:lnTo>
                  <a:pt x="5840" y="11642"/>
                </a:lnTo>
                <a:lnTo>
                  <a:pt x="6088" y="14111"/>
                </a:lnTo>
                <a:lnTo>
                  <a:pt x="6253" y="17027"/>
                </a:lnTo>
                <a:lnTo>
                  <a:pt x="7633" y="18972"/>
                </a:lnTo>
                <a:lnTo>
                  <a:pt x="9824" y="20268"/>
                </a:lnTo>
                <a:lnTo>
                  <a:pt x="12554" y="21132"/>
                </a:lnTo>
                <a:lnTo>
                  <a:pt x="18974" y="22092"/>
                </a:lnTo>
                <a:lnTo>
                  <a:pt x="27376" y="22709"/>
                </a:lnTo>
                <a:lnTo>
                  <a:pt x="31912" y="22793"/>
                </a:lnTo>
                <a:lnTo>
                  <a:pt x="34899" y="22815"/>
                </a:lnTo>
                <a:lnTo>
                  <a:pt x="38162" y="24101"/>
                </a:lnTo>
                <a:lnTo>
                  <a:pt x="41606" y="26227"/>
                </a:lnTo>
                <a:lnTo>
                  <a:pt x="45172" y="28915"/>
                </a:lnTo>
                <a:lnTo>
                  <a:pt x="48820" y="30707"/>
                </a:lnTo>
                <a:lnTo>
                  <a:pt x="52521" y="31901"/>
                </a:lnTo>
                <a:lnTo>
                  <a:pt x="56258" y="32698"/>
                </a:lnTo>
                <a:lnTo>
                  <a:pt x="60021" y="33229"/>
                </a:lnTo>
                <a:lnTo>
                  <a:pt x="63799" y="33582"/>
                </a:lnTo>
                <a:lnTo>
                  <a:pt x="67587" y="33819"/>
                </a:lnTo>
                <a:lnTo>
                  <a:pt x="78570" y="34081"/>
                </a:lnTo>
                <a:lnTo>
                  <a:pt x="147650" y="34287"/>
                </a:lnTo>
                <a:lnTo>
                  <a:pt x="156508" y="35558"/>
                </a:lnTo>
                <a:lnTo>
                  <a:pt x="164954" y="37676"/>
                </a:lnTo>
                <a:lnTo>
                  <a:pt x="173124" y="40357"/>
                </a:lnTo>
                <a:lnTo>
                  <a:pt x="179841" y="42145"/>
                </a:lnTo>
                <a:lnTo>
                  <a:pt x="185589" y="43337"/>
                </a:lnTo>
                <a:lnTo>
                  <a:pt x="190691" y="44131"/>
                </a:lnTo>
                <a:lnTo>
                  <a:pt x="195362" y="44661"/>
                </a:lnTo>
                <a:lnTo>
                  <a:pt x="199746" y="45014"/>
                </a:lnTo>
                <a:lnTo>
                  <a:pt x="212325" y="457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15"/>
          <p:cNvSpPr/>
          <p:nvPr/>
        </p:nvSpPr>
        <p:spPr>
          <a:xfrm>
            <a:off x="8046959" y="4914900"/>
            <a:ext cx="216738" cy="571501"/>
          </a:xfrm>
          <a:custGeom>
            <a:avLst/>
            <a:gdLst/>
            <a:ahLst/>
            <a:cxnLst/>
            <a:rect l="0" t="0" r="0" b="0"/>
            <a:pathLst>
              <a:path w="216738" h="571501">
                <a:moveTo>
                  <a:pt x="136920" y="0"/>
                </a:moveTo>
                <a:lnTo>
                  <a:pt x="124785" y="0"/>
                </a:lnTo>
                <a:lnTo>
                  <a:pt x="121209" y="1270"/>
                </a:lnTo>
                <a:lnTo>
                  <a:pt x="118827" y="3386"/>
                </a:lnTo>
                <a:lnTo>
                  <a:pt x="112086" y="15819"/>
                </a:lnTo>
                <a:lnTo>
                  <a:pt x="105563" y="27351"/>
                </a:lnTo>
                <a:lnTo>
                  <a:pt x="102045" y="32203"/>
                </a:lnTo>
                <a:lnTo>
                  <a:pt x="98431" y="36709"/>
                </a:lnTo>
                <a:lnTo>
                  <a:pt x="94751" y="43522"/>
                </a:lnTo>
                <a:lnTo>
                  <a:pt x="91027" y="51875"/>
                </a:lnTo>
                <a:lnTo>
                  <a:pt x="87275" y="61253"/>
                </a:lnTo>
                <a:lnTo>
                  <a:pt x="79720" y="81833"/>
                </a:lnTo>
                <a:lnTo>
                  <a:pt x="75926" y="92655"/>
                </a:lnTo>
                <a:lnTo>
                  <a:pt x="72128" y="102410"/>
                </a:lnTo>
                <a:lnTo>
                  <a:pt x="68325" y="111453"/>
                </a:lnTo>
                <a:lnTo>
                  <a:pt x="64521" y="120022"/>
                </a:lnTo>
                <a:lnTo>
                  <a:pt x="56906" y="136316"/>
                </a:lnTo>
                <a:lnTo>
                  <a:pt x="41670" y="167473"/>
                </a:lnTo>
                <a:lnTo>
                  <a:pt x="36590" y="180228"/>
                </a:lnTo>
                <a:lnTo>
                  <a:pt x="24173" y="214721"/>
                </a:lnTo>
                <a:lnTo>
                  <a:pt x="18575" y="233317"/>
                </a:lnTo>
                <a:lnTo>
                  <a:pt x="13573" y="252065"/>
                </a:lnTo>
                <a:lnTo>
                  <a:pt x="8969" y="270913"/>
                </a:lnTo>
                <a:lnTo>
                  <a:pt x="5899" y="292368"/>
                </a:lnTo>
                <a:lnTo>
                  <a:pt x="3854" y="315562"/>
                </a:lnTo>
                <a:lnTo>
                  <a:pt x="1579" y="358690"/>
                </a:lnTo>
                <a:lnTo>
                  <a:pt x="569" y="386324"/>
                </a:lnTo>
                <a:lnTo>
                  <a:pt x="0" y="416161"/>
                </a:lnTo>
                <a:lnTo>
                  <a:pt x="1190" y="426030"/>
                </a:lnTo>
                <a:lnTo>
                  <a:pt x="3254" y="436421"/>
                </a:lnTo>
                <a:lnTo>
                  <a:pt x="5899" y="447157"/>
                </a:lnTo>
                <a:lnTo>
                  <a:pt x="8932" y="456855"/>
                </a:lnTo>
                <a:lnTo>
                  <a:pt x="15690" y="474403"/>
                </a:lnTo>
                <a:lnTo>
                  <a:pt x="19540" y="487282"/>
                </a:lnTo>
                <a:lnTo>
                  <a:pt x="20567" y="492494"/>
                </a:lnTo>
                <a:lnTo>
                  <a:pt x="25095" y="501673"/>
                </a:lnTo>
                <a:lnTo>
                  <a:pt x="31340" y="509985"/>
                </a:lnTo>
                <a:lnTo>
                  <a:pt x="34784" y="513980"/>
                </a:lnTo>
                <a:lnTo>
                  <a:pt x="38349" y="517914"/>
                </a:lnTo>
                <a:lnTo>
                  <a:pt x="41996" y="520535"/>
                </a:lnTo>
                <a:lnTo>
                  <a:pt x="45698" y="522284"/>
                </a:lnTo>
                <a:lnTo>
                  <a:pt x="49435" y="523449"/>
                </a:lnTo>
                <a:lnTo>
                  <a:pt x="54467" y="524225"/>
                </a:lnTo>
                <a:lnTo>
                  <a:pt x="60362" y="524743"/>
                </a:lnTo>
                <a:lnTo>
                  <a:pt x="66831" y="525089"/>
                </a:lnTo>
                <a:lnTo>
                  <a:pt x="80793" y="525473"/>
                </a:lnTo>
                <a:lnTo>
                  <a:pt x="104384" y="525719"/>
                </a:lnTo>
                <a:lnTo>
                  <a:pt x="108880" y="524469"/>
                </a:lnTo>
                <a:lnTo>
                  <a:pt x="113146" y="522366"/>
                </a:lnTo>
                <a:lnTo>
                  <a:pt x="117262" y="519694"/>
                </a:lnTo>
                <a:lnTo>
                  <a:pt x="121274" y="516642"/>
                </a:lnTo>
                <a:lnTo>
                  <a:pt x="125220" y="513338"/>
                </a:lnTo>
                <a:lnTo>
                  <a:pt x="129121" y="509865"/>
                </a:lnTo>
                <a:lnTo>
                  <a:pt x="136840" y="502620"/>
                </a:lnTo>
                <a:lnTo>
                  <a:pt x="152145" y="487620"/>
                </a:lnTo>
                <a:lnTo>
                  <a:pt x="158500" y="480020"/>
                </a:lnTo>
                <a:lnTo>
                  <a:pt x="175722" y="458029"/>
                </a:lnTo>
                <a:lnTo>
                  <a:pt x="181838" y="448862"/>
                </a:lnTo>
                <a:lnTo>
                  <a:pt x="185915" y="441481"/>
                </a:lnTo>
                <a:lnTo>
                  <a:pt x="191716" y="428624"/>
                </a:lnTo>
                <a:lnTo>
                  <a:pt x="205788" y="399673"/>
                </a:lnTo>
                <a:lnTo>
                  <a:pt x="211978" y="385912"/>
                </a:lnTo>
                <a:lnTo>
                  <a:pt x="214729" y="375563"/>
                </a:lnTo>
                <a:lnTo>
                  <a:pt x="215952" y="363343"/>
                </a:lnTo>
                <a:lnTo>
                  <a:pt x="216496" y="349446"/>
                </a:lnTo>
                <a:lnTo>
                  <a:pt x="216737" y="334802"/>
                </a:lnTo>
                <a:lnTo>
                  <a:pt x="215532" y="328612"/>
                </a:lnTo>
                <a:lnTo>
                  <a:pt x="209037" y="315100"/>
                </a:lnTo>
                <a:lnTo>
                  <a:pt x="207072" y="311494"/>
                </a:lnTo>
                <a:lnTo>
                  <a:pt x="205279" y="310533"/>
                </a:lnTo>
                <a:lnTo>
                  <a:pt x="199898" y="309464"/>
                </a:lnTo>
                <a:lnTo>
                  <a:pt x="193274" y="308990"/>
                </a:lnTo>
                <a:lnTo>
                  <a:pt x="186096" y="308778"/>
                </a:lnTo>
                <a:lnTo>
                  <a:pt x="178673" y="308685"/>
                </a:lnTo>
                <a:lnTo>
                  <a:pt x="173646" y="309930"/>
                </a:lnTo>
                <a:lnTo>
                  <a:pt x="167755" y="312030"/>
                </a:lnTo>
                <a:lnTo>
                  <a:pt x="161286" y="314699"/>
                </a:lnTo>
                <a:lnTo>
                  <a:pt x="154434" y="317749"/>
                </a:lnTo>
                <a:lnTo>
                  <a:pt x="140048" y="324525"/>
                </a:lnTo>
                <a:lnTo>
                  <a:pt x="133926" y="329380"/>
                </a:lnTo>
                <a:lnTo>
                  <a:pt x="128574" y="335156"/>
                </a:lnTo>
                <a:lnTo>
                  <a:pt x="123736" y="341548"/>
                </a:lnTo>
                <a:lnTo>
                  <a:pt x="117971" y="348348"/>
                </a:lnTo>
                <a:lnTo>
                  <a:pt x="111587" y="355422"/>
                </a:lnTo>
                <a:lnTo>
                  <a:pt x="93854" y="374126"/>
                </a:lnTo>
                <a:lnTo>
                  <a:pt x="89160" y="378957"/>
                </a:lnTo>
                <a:lnTo>
                  <a:pt x="83490" y="387258"/>
                </a:lnTo>
                <a:lnTo>
                  <a:pt x="77170" y="397872"/>
                </a:lnTo>
                <a:lnTo>
                  <a:pt x="70417" y="410028"/>
                </a:lnTo>
                <a:lnTo>
                  <a:pt x="65915" y="419402"/>
                </a:lnTo>
                <a:lnTo>
                  <a:pt x="60912" y="433204"/>
                </a:lnTo>
                <a:lnTo>
                  <a:pt x="58309" y="443743"/>
                </a:lnTo>
                <a:lnTo>
                  <a:pt x="52028" y="472385"/>
                </a:lnTo>
                <a:lnTo>
                  <a:pt x="49846" y="483833"/>
                </a:lnTo>
                <a:lnTo>
                  <a:pt x="47421" y="499940"/>
                </a:lnTo>
                <a:lnTo>
                  <a:pt x="46055" y="516148"/>
                </a:lnTo>
                <a:lnTo>
                  <a:pt x="45650" y="528993"/>
                </a:lnTo>
                <a:lnTo>
                  <a:pt x="48942" y="540331"/>
                </a:lnTo>
                <a:lnTo>
                  <a:pt x="53369" y="552567"/>
                </a:lnTo>
                <a:lnTo>
                  <a:pt x="55337" y="562238"/>
                </a:lnTo>
                <a:lnTo>
                  <a:pt x="57132" y="565325"/>
                </a:lnTo>
                <a:lnTo>
                  <a:pt x="59598" y="567383"/>
                </a:lnTo>
                <a:lnTo>
                  <a:pt x="68341" y="5715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16"/>
          <p:cNvSpPr/>
          <p:nvPr/>
        </p:nvSpPr>
        <p:spPr>
          <a:xfrm>
            <a:off x="8343916" y="4846319"/>
            <a:ext cx="240014" cy="251415"/>
          </a:xfrm>
          <a:custGeom>
            <a:avLst/>
            <a:gdLst/>
            <a:ahLst/>
            <a:cxnLst/>
            <a:rect l="0" t="0" r="0" b="0"/>
            <a:pathLst>
              <a:path w="240014" h="251415">
                <a:moveTo>
                  <a:pt x="68563" y="0"/>
                </a:moveTo>
                <a:lnTo>
                  <a:pt x="68563" y="36710"/>
                </a:lnTo>
                <a:lnTo>
                  <a:pt x="67293" y="43524"/>
                </a:lnTo>
                <a:lnTo>
                  <a:pt x="65177" y="51876"/>
                </a:lnTo>
                <a:lnTo>
                  <a:pt x="62496" y="61254"/>
                </a:lnTo>
                <a:lnTo>
                  <a:pt x="60708" y="68776"/>
                </a:lnTo>
                <a:lnTo>
                  <a:pt x="59516" y="75061"/>
                </a:lnTo>
                <a:lnTo>
                  <a:pt x="58722" y="80521"/>
                </a:lnTo>
                <a:lnTo>
                  <a:pt x="56923" y="86701"/>
                </a:lnTo>
                <a:lnTo>
                  <a:pt x="54453" y="93361"/>
                </a:lnTo>
                <a:lnTo>
                  <a:pt x="51536" y="100341"/>
                </a:lnTo>
                <a:lnTo>
                  <a:pt x="48322" y="107534"/>
                </a:lnTo>
                <a:lnTo>
                  <a:pt x="41364" y="122300"/>
                </a:lnTo>
                <a:lnTo>
                  <a:pt x="39000" y="129793"/>
                </a:lnTo>
                <a:lnTo>
                  <a:pt x="37425" y="137329"/>
                </a:lnTo>
                <a:lnTo>
                  <a:pt x="36374" y="144893"/>
                </a:lnTo>
                <a:lnTo>
                  <a:pt x="34404" y="151205"/>
                </a:lnTo>
                <a:lnTo>
                  <a:pt x="31820" y="156684"/>
                </a:lnTo>
                <a:lnTo>
                  <a:pt x="28828" y="161606"/>
                </a:lnTo>
                <a:lnTo>
                  <a:pt x="26833" y="166157"/>
                </a:lnTo>
                <a:lnTo>
                  <a:pt x="25504" y="170462"/>
                </a:lnTo>
                <a:lnTo>
                  <a:pt x="24617" y="174602"/>
                </a:lnTo>
                <a:lnTo>
                  <a:pt x="22756" y="179901"/>
                </a:lnTo>
                <a:lnTo>
                  <a:pt x="20245" y="185974"/>
                </a:lnTo>
                <a:lnTo>
                  <a:pt x="17301" y="192563"/>
                </a:lnTo>
                <a:lnTo>
                  <a:pt x="14069" y="198225"/>
                </a:lnTo>
                <a:lnTo>
                  <a:pt x="10644" y="203270"/>
                </a:lnTo>
                <a:lnTo>
                  <a:pt x="7090" y="207904"/>
                </a:lnTo>
                <a:lnTo>
                  <a:pt x="4722" y="212262"/>
                </a:lnTo>
                <a:lnTo>
                  <a:pt x="3142" y="216439"/>
                </a:lnTo>
                <a:lnTo>
                  <a:pt x="2090" y="220493"/>
                </a:lnTo>
                <a:lnTo>
                  <a:pt x="1388" y="224465"/>
                </a:lnTo>
                <a:lnTo>
                  <a:pt x="607" y="232266"/>
                </a:lnTo>
                <a:lnTo>
                  <a:pt x="107" y="239767"/>
                </a:lnTo>
                <a:lnTo>
                  <a:pt x="0" y="249669"/>
                </a:lnTo>
                <a:lnTo>
                  <a:pt x="1264" y="250267"/>
                </a:lnTo>
                <a:lnTo>
                  <a:pt x="7841" y="251107"/>
                </a:lnTo>
                <a:lnTo>
                  <a:pt x="14165" y="251356"/>
                </a:lnTo>
                <a:lnTo>
                  <a:pt x="29147" y="251414"/>
                </a:lnTo>
                <a:lnTo>
                  <a:pt x="42286" y="250159"/>
                </a:lnTo>
                <a:lnTo>
                  <a:pt x="58664" y="248053"/>
                </a:lnTo>
                <a:lnTo>
                  <a:pt x="77204" y="245379"/>
                </a:lnTo>
                <a:lnTo>
                  <a:pt x="99724" y="244866"/>
                </a:lnTo>
                <a:lnTo>
                  <a:pt x="124897" y="245794"/>
                </a:lnTo>
                <a:lnTo>
                  <a:pt x="185161" y="249781"/>
                </a:lnTo>
                <a:lnTo>
                  <a:pt x="204204" y="250714"/>
                </a:lnTo>
                <a:lnTo>
                  <a:pt x="216902" y="251129"/>
                </a:lnTo>
                <a:lnTo>
                  <a:pt x="231190" y="251362"/>
                </a:lnTo>
                <a:lnTo>
                  <a:pt x="234131" y="250125"/>
                </a:lnTo>
                <a:lnTo>
                  <a:pt x="236092" y="248030"/>
                </a:lnTo>
                <a:lnTo>
                  <a:pt x="240013" y="2400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17"/>
          <p:cNvSpPr/>
          <p:nvPr/>
        </p:nvSpPr>
        <p:spPr>
          <a:xfrm>
            <a:off x="8526779" y="4846319"/>
            <a:ext cx="22862" cy="628651"/>
          </a:xfrm>
          <a:custGeom>
            <a:avLst/>
            <a:gdLst/>
            <a:ahLst/>
            <a:cxnLst/>
            <a:rect l="0" t="0" r="0" b="0"/>
            <a:pathLst>
              <a:path w="22862" h="628651">
                <a:moveTo>
                  <a:pt x="22861" y="0"/>
                </a:moveTo>
                <a:lnTo>
                  <a:pt x="16793" y="12136"/>
                </a:lnTo>
                <a:lnTo>
                  <a:pt x="15005" y="18251"/>
                </a:lnTo>
                <a:lnTo>
                  <a:pt x="13813" y="24867"/>
                </a:lnTo>
                <a:lnTo>
                  <a:pt x="13019" y="31818"/>
                </a:lnTo>
                <a:lnTo>
                  <a:pt x="12489" y="37722"/>
                </a:lnTo>
                <a:lnTo>
                  <a:pt x="11902" y="47669"/>
                </a:lnTo>
                <a:lnTo>
                  <a:pt x="11570" y="78612"/>
                </a:lnTo>
                <a:lnTo>
                  <a:pt x="11430" y="518784"/>
                </a:lnTo>
                <a:lnTo>
                  <a:pt x="10161" y="530005"/>
                </a:lnTo>
                <a:lnTo>
                  <a:pt x="8044" y="542567"/>
                </a:lnTo>
                <a:lnTo>
                  <a:pt x="5363" y="556022"/>
                </a:lnTo>
                <a:lnTo>
                  <a:pt x="3575" y="566261"/>
                </a:lnTo>
                <a:lnTo>
                  <a:pt x="2384" y="574358"/>
                </a:lnTo>
                <a:lnTo>
                  <a:pt x="1589" y="581026"/>
                </a:lnTo>
                <a:lnTo>
                  <a:pt x="1060" y="586740"/>
                </a:lnTo>
                <a:lnTo>
                  <a:pt x="471" y="596477"/>
                </a:lnTo>
                <a:lnTo>
                  <a:pt x="140" y="615167"/>
                </a:lnTo>
                <a:lnTo>
                  <a:pt x="0" y="6286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18"/>
          <p:cNvSpPr/>
          <p:nvPr/>
        </p:nvSpPr>
        <p:spPr>
          <a:xfrm>
            <a:off x="6766559" y="4652009"/>
            <a:ext cx="662942" cy="1022364"/>
          </a:xfrm>
          <a:custGeom>
            <a:avLst/>
            <a:gdLst/>
            <a:ahLst/>
            <a:cxnLst/>
            <a:rect l="0" t="0" r="0" b="0"/>
            <a:pathLst>
              <a:path w="662942" h="1022364">
                <a:moveTo>
                  <a:pt x="0" y="777241"/>
                </a:moveTo>
                <a:lnTo>
                  <a:pt x="6068" y="783308"/>
                </a:lnTo>
                <a:lnTo>
                  <a:pt x="7856" y="786366"/>
                </a:lnTo>
                <a:lnTo>
                  <a:pt x="9842" y="793149"/>
                </a:lnTo>
                <a:lnTo>
                  <a:pt x="17498" y="803785"/>
                </a:lnTo>
                <a:lnTo>
                  <a:pt x="26827" y="815708"/>
                </a:lnTo>
                <a:lnTo>
                  <a:pt x="36203" y="833711"/>
                </a:lnTo>
                <a:lnTo>
                  <a:pt x="46287" y="849005"/>
                </a:lnTo>
                <a:lnTo>
                  <a:pt x="57319" y="866238"/>
                </a:lnTo>
                <a:lnTo>
                  <a:pt x="75404" y="892933"/>
                </a:lnTo>
                <a:lnTo>
                  <a:pt x="91933" y="920099"/>
                </a:lnTo>
                <a:lnTo>
                  <a:pt x="108379" y="948404"/>
                </a:lnTo>
                <a:lnTo>
                  <a:pt x="121295" y="967938"/>
                </a:lnTo>
                <a:lnTo>
                  <a:pt x="133165" y="994187"/>
                </a:lnTo>
                <a:lnTo>
                  <a:pt x="146308" y="1013980"/>
                </a:lnTo>
                <a:lnTo>
                  <a:pt x="153982" y="1022363"/>
                </a:lnTo>
                <a:lnTo>
                  <a:pt x="154725" y="1021936"/>
                </a:lnTo>
                <a:lnTo>
                  <a:pt x="148026" y="998463"/>
                </a:lnTo>
                <a:lnTo>
                  <a:pt x="142837" y="990708"/>
                </a:lnTo>
                <a:lnTo>
                  <a:pt x="138404" y="975432"/>
                </a:lnTo>
                <a:lnTo>
                  <a:pt x="132910" y="952548"/>
                </a:lnTo>
                <a:lnTo>
                  <a:pt x="126707" y="924592"/>
                </a:lnTo>
                <a:lnTo>
                  <a:pt x="116427" y="873210"/>
                </a:lnTo>
                <a:lnTo>
                  <a:pt x="111909" y="848840"/>
                </a:lnTo>
                <a:lnTo>
                  <a:pt x="107626" y="819894"/>
                </a:lnTo>
                <a:lnTo>
                  <a:pt x="95531" y="726096"/>
                </a:lnTo>
                <a:lnTo>
                  <a:pt x="91627" y="702504"/>
                </a:lnTo>
                <a:lnTo>
                  <a:pt x="87755" y="681697"/>
                </a:lnTo>
                <a:lnTo>
                  <a:pt x="85173" y="664014"/>
                </a:lnTo>
                <a:lnTo>
                  <a:pt x="77644" y="594714"/>
                </a:lnTo>
                <a:lnTo>
                  <a:pt x="74623" y="571736"/>
                </a:lnTo>
                <a:lnTo>
                  <a:pt x="71338" y="552607"/>
                </a:lnTo>
                <a:lnTo>
                  <a:pt x="64303" y="521193"/>
                </a:lnTo>
                <a:lnTo>
                  <a:pt x="60329" y="494532"/>
                </a:lnTo>
                <a:lnTo>
                  <a:pt x="57294" y="469982"/>
                </a:lnTo>
                <a:lnTo>
                  <a:pt x="51711" y="446371"/>
                </a:lnTo>
                <a:lnTo>
                  <a:pt x="48383" y="423178"/>
                </a:lnTo>
                <a:lnTo>
                  <a:pt x="45634" y="395089"/>
                </a:lnTo>
                <a:lnTo>
                  <a:pt x="38216" y="335645"/>
                </a:lnTo>
                <a:lnTo>
                  <a:pt x="36035" y="309619"/>
                </a:lnTo>
                <a:lnTo>
                  <a:pt x="34808" y="280687"/>
                </a:lnTo>
                <a:lnTo>
                  <a:pt x="34359" y="249414"/>
                </a:lnTo>
                <a:lnTo>
                  <a:pt x="34335" y="242476"/>
                </a:lnTo>
                <a:lnTo>
                  <a:pt x="35591" y="236581"/>
                </a:lnTo>
                <a:lnTo>
                  <a:pt x="50203" y="207842"/>
                </a:lnTo>
                <a:lnTo>
                  <a:pt x="61159" y="192252"/>
                </a:lnTo>
                <a:lnTo>
                  <a:pt x="72449" y="179589"/>
                </a:lnTo>
                <a:lnTo>
                  <a:pt x="89906" y="167794"/>
                </a:lnTo>
                <a:lnTo>
                  <a:pt x="110705" y="152431"/>
                </a:lnTo>
                <a:lnTo>
                  <a:pt x="130733" y="140980"/>
                </a:lnTo>
                <a:lnTo>
                  <a:pt x="152754" y="129543"/>
                </a:lnTo>
                <a:lnTo>
                  <a:pt x="167798" y="121922"/>
                </a:lnTo>
                <a:lnTo>
                  <a:pt x="179175" y="118111"/>
                </a:lnTo>
                <a:lnTo>
                  <a:pt x="193110" y="114301"/>
                </a:lnTo>
                <a:lnTo>
                  <a:pt x="327847" y="80857"/>
                </a:lnTo>
                <a:lnTo>
                  <a:pt x="369695" y="69145"/>
                </a:lnTo>
                <a:lnTo>
                  <a:pt x="407754" y="57527"/>
                </a:lnTo>
                <a:lnTo>
                  <a:pt x="443286" y="45972"/>
                </a:lnTo>
                <a:lnTo>
                  <a:pt x="474594" y="36998"/>
                </a:lnTo>
                <a:lnTo>
                  <a:pt x="503087" y="29745"/>
                </a:lnTo>
                <a:lnTo>
                  <a:pt x="529701" y="23640"/>
                </a:lnTo>
                <a:lnTo>
                  <a:pt x="549984" y="18300"/>
                </a:lnTo>
                <a:lnTo>
                  <a:pt x="566046" y="13470"/>
                </a:lnTo>
                <a:lnTo>
                  <a:pt x="579294" y="8980"/>
                </a:lnTo>
                <a:lnTo>
                  <a:pt x="590667" y="5987"/>
                </a:lnTo>
                <a:lnTo>
                  <a:pt x="610076" y="2661"/>
                </a:lnTo>
                <a:lnTo>
                  <a:pt x="629215" y="789"/>
                </a:lnTo>
                <a:lnTo>
                  <a:pt x="647059" y="156"/>
                </a:lnTo>
                <a:lnTo>
                  <a:pt x="66294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19"/>
          <p:cNvSpPr/>
          <p:nvPr/>
        </p:nvSpPr>
        <p:spPr>
          <a:xfrm>
            <a:off x="7831138" y="4594917"/>
            <a:ext cx="867092" cy="1000907"/>
          </a:xfrm>
          <a:custGeom>
            <a:avLst/>
            <a:gdLst/>
            <a:ahLst/>
            <a:cxnLst/>
            <a:rect l="0" t="0" r="0" b="0"/>
            <a:pathLst>
              <a:path w="867092" h="1000907">
                <a:moveTo>
                  <a:pt x="9841" y="880052"/>
                </a:moveTo>
                <a:lnTo>
                  <a:pt x="3774" y="880052"/>
                </a:lnTo>
                <a:lnTo>
                  <a:pt x="1986" y="881322"/>
                </a:lnTo>
                <a:lnTo>
                  <a:pt x="794" y="883439"/>
                </a:lnTo>
                <a:lnTo>
                  <a:pt x="0" y="886120"/>
                </a:lnTo>
                <a:lnTo>
                  <a:pt x="741" y="887908"/>
                </a:lnTo>
                <a:lnTo>
                  <a:pt x="2504" y="889099"/>
                </a:lnTo>
                <a:lnTo>
                  <a:pt x="4951" y="889893"/>
                </a:lnTo>
                <a:lnTo>
                  <a:pt x="6581" y="891693"/>
                </a:lnTo>
                <a:lnTo>
                  <a:pt x="7668" y="894163"/>
                </a:lnTo>
                <a:lnTo>
                  <a:pt x="8392" y="897079"/>
                </a:lnTo>
                <a:lnTo>
                  <a:pt x="12584" y="903707"/>
                </a:lnTo>
                <a:lnTo>
                  <a:pt x="15479" y="907252"/>
                </a:lnTo>
                <a:lnTo>
                  <a:pt x="17410" y="910886"/>
                </a:lnTo>
                <a:lnTo>
                  <a:pt x="19555" y="918310"/>
                </a:lnTo>
                <a:lnTo>
                  <a:pt x="21398" y="920797"/>
                </a:lnTo>
                <a:lnTo>
                  <a:pt x="23895" y="922455"/>
                </a:lnTo>
                <a:lnTo>
                  <a:pt x="26831" y="923561"/>
                </a:lnTo>
                <a:lnTo>
                  <a:pt x="37030" y="931185"/>
                </a:lnTo>
                <a:lnTo>
                  <a:pt x="59417" y="952583"/>
                </a:lnTo>
                <a:lnTo>
                  <a:pt x="81206" y="967710"/>
                </a:lnTo>
                <a:lnTo>
                  <a:pt x="84088" y="971511"/>
                </a:lnTo>
                <a:lnTo>
                  <a:pt x="86008" y="975315"/>
                </a:lnTo>
                <a:lnTo>
                  <a:pt x="88559" y="977850"/>
                </a:lnTo>
                <a:lnTo>
                  <a:pt x="91531" y="979541"/>
                </a:lnTo>
                <a:lnTo>
                  <a:pt x="94781" y="980668"/>
                </a:lnTo>
                <a:lnTo>
                  <a:pt x="101779" y="985307"/>
                </a:lnTo>
                <a:lnTo>
                  <a:pt x="110551" y="992566"/>
                </a:lnTo>
                <a:lnTo>
                  <a:pt x="115138" y="993558"/>
                </a:lnTo>
                <a:lnTo>
                  <a:pt x="128431" y="994196"/>
                </a:lnTo>
                <a:lnTo>
                  <a:pt x="130811" y="995518"/>
                </a:lnTo>
                <a:lnTo>
                  <a:pt x="132398" y="997669"/>
                </a:lnTo>
                <a:lnTo>
                  <a:pt x="133455" y="1000374"/>
                </a:lnTo>
                <a:lnTo>
                  <a:pt x="134161" y="1000906"/>
                </a:lnTo>
                <a:lnTo>
                  <a:pt x="134631" y="999992"/>
                </a:lnTo>
                <a:lnTo>
                  <a:pt x="135448" y="993825"/>
                </a:lnTo>
                <a:lnTo>
                  <a:pt x="135516" y="988615"/>
                </a:lnTo>
                <a:lnTo>
                  <a:pt x="134264" y="985447"/>
                </a:lnTo>
                <a:lnTo>
                  <a:pt x="127706" y="974922"/>
                </a:lnTo>
                <a:lnTo>
                  <a:pt x="123928" y="963760"/>
                </a:lnTo>
                <a:lnTo>
                  <a:pt x="118543" y="956202"/>
                </a:lnTo>
                <a:lnTo>
                  <a:pt x="108371" y="926604"/>
                </a:lnTo>
                <a:lnTo>
                  <a:pt x="101046" y="896509"/>
                </a:lnTo>
                <a:lnTo>
                  <a:pt x="97315" y="879594"/>
                </a:lnTo>
                <a:lnTo>
                  <a:pt x="89782" y="850638"/>
                </a:lnTo>
                <a:lnTo>
                  <a:pt x="82200" y="821259"/>
                </a:lnTo>
                <a:lnTo>
                  <a:pt x="78401" y="802757"/>
                </a:lnTo>
                <a:lnTo>
                  <a:pt x="74598" y="782802"/>
                </a:lnTo>
                <a:lnTo>
                  <a:pt x="72063" y="765689"/>
                </a:lnTo>
                <a:lnTo>
                  <a:pt x="64607" y="697301"/>
                </a:lnTo>
                <a:lnTo>
                  <a:pt x="61591" y="674398"/>
                </a:lnTo>
                <a:lnTo>
                  <a:pt x="59581" y="655319"/>
                </a:lnTo>
                <a:lnTo>
                  <a:pt x="58242" y="638790"/>
                </a:lnTo>
                <a:lnTo>
                  <a:pt x="55482" y="608995"/>
                </a:lnTo>
                <a:lnTo>
                  <a:pt x="50023" y="578819"/>
                </a:lnTo>
                <a:lnTo>
                  <a:pt x="48059" y="559850"/>
                </a:lnTo>
                <a:lnTo>
                  <a:pt x="46750" y="538314"/>
                </a:lnTo>
                <a:lnTo>
                  <a:pt x="44907" y="482463"/>
                </a:lnTo>
                <a:lnTo>
                  <a:pt x="44361" y="446442"/>
                </a:lnTo>
                <a:lnTo>
                  <a:pt x="44177" y="400137"/>
                </a:lnTo>
                <a:lnTo>
                  <a:pt x="40766" y="377196"/>
                </a:lnTo>
                <a:lnTo>
                  <a:pt x="35091" y="346248"/>
                </a:lnTo>
                <a:lnTo>
                  <a:pt x="33409" y="320991"/>
                </a:lnTo>
                <a:lnTo>
                  <a:pt x="33174" y="313035"/>
                </a:lnTo>
                <a:lnTo>
                  <a:pt x="38909" y="283634"/>
                </a:lnTo>
                <a:lnTo>
                  <a:pt x="42584" y="256860"/>
                </a:lnTo>
                <a:lnTo>
                  <a:pt x="43673" y="232841"/>
                </a:lnTo>
                <a:lnTo>
                  <a:pt x="43996" y="209637"/>
                </a:lnTo>
                <a:lnTo>
                  <a:pt x="45311" y="203239"/>
                </a:lnTo>
                <a:lnTo>
                  <a:pt x="51959" y="186896"/>
                </a:lnTo>
                <a:lnTo>
                  <a:pt x="55765" y="167801"/>
                </a:lnTo>
                <a:lnTo>
                  <a:pt x="61155" y="157944"/>
                </a:lnTo>
                <a:lnTo>
                  <a:pt x="82043" y="130565"/>
                </a:lnTo>
                <a:lnTo>
                  <a:pt x="95271" y="113877"/>
                </a:lnTo>
                <a:lnTo>
                  <a:pt x="116998" y="97342"/>
                </a:lnTo>
                <a:lnTo>
                  <a:pt x="140794" y="84400"/>
                </a:lnTo>
                <a:lnTo>
                  <a:pt x="160752" y="76426"/>
                </a:lnTo>
                <a:lnTo>
                  <a:pt x="187341" y="70864"/>
                </a:lnTo>
                <a:lnTo>
                  <a:pt x="206840" y="66177"/>
                </a:lnTo>
                <a:lnTo>
                  <a:pt x="226937" y="61130"/>
                </a:lnTo>
                <a:lnTo>
                  <a:pt x="253801" y="57019"/>
                </a:lnTo>
                <a:lnTo>
                  <a:pt x="274478" y="51556"/>
                </a:lnTo>
                <a:lnTo>
                  <a:pt x="289136" y="48322"/>
                </a:lnTo>
                <a:lnTo>
                  <a:pt x="325743" y="41341"/>
                </a:lnTo>
                <a:lnTo>
                  <a:pt x="343632" y="38971"/>
                </a:lnTo>
                <a:lnTo>
                  <a:pt x="360638" y="37392"/>
                </a:lnTo>
                <a:lnTo>
                  <a:pt x="377056" y="36339"/>
                </a:lnTo>
                <a:lnTo>
                  <a:pt x="395621" y="34367"/>
                </a:lnTo>
                <a:lnTo>
                  <a:pt x="508530" y="18508"/>
                </a:lnTo>
                <a:lnTo>
                  <a:pt x="528991" y="14860"/>
                </a:lnTo>
                <a:lnTo>
                  <a:pt x="546441" y="11157"/>
                </a:lnTo>
                <a:lnTo>
                  <a:pt x="561884" y="7419"/>
                </a:lnTo>
                <a:lnTo>
                  <a:pt x="577260" y="4927"/>
                </a:lnTo>
                <a:lnTo>
                  <a:pt x="592591" y="3265"/>
                </a:lnTo>
                <a:lnTo>
                  <a:pt x="607891" y="2158"/>
                </a:lnTo>
                <a:lnTo>
                  <a:pt x="629521" y="1419"/>
                </a:lnTo>
                <a:lnTo>
                  <a:pt x="739590" y="234"/>
                </a:lnTo>
                <a:lnTo>
                  <a:pt x="811285" y="0"/>
                </a:lnTo>
                <a:lnTo>
                  <a:pt x="819727" y="1251"/>
                </a:lnTo>
                <a:lnTo>
                  <a:pt x="846822" y="9789"/>
                </a:lnTo>
                <a:lnTo>
                  <a:pt x="855120" y="10668"/>
                </a:lnTo>
                <a:lnTo>
                  <a:pt x="867091" y="228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20"/>
          <p:cNvSpPr/>
          <p:nvPr/>
        </p:nvSpPr>
        <p:spPr>
          <a:xfrm>
            <a:off x="7338059" y="5933259"/>
            <a:ext cx="284116" cy="531103"/>
          </a:xfrm>
          <a:custGeom>
            <a:avLst/>
            <a:gdLst/>
            <a:ahLst/>
            <a:cxnLst/>
            <a:rect l="0" t="0" r="0" b="0"/>
            <a:pathLst>
              <a:path w="284116" h="531103">
                <a:moveTo>
                  <a:pt x="57150" y="10341"/>
                </a:moveTo>
                <a:lnTo>
                  <a:pt x="57150" y="22476"/>
                </a:lnTo>
                <a:lnTo>
                  <a:pt x="58421" y="27321"/>
                </a:lnTo>
                <a:lnTo>
                  <a:pt x="65006" y="41477"/>
                </a:lnTo>
                <a:lnTo>
                  <a:pt x="66992" y="54235"/>
                </a:lnTo>
                <a:lnTo>
                  <a:pt x="68791" y="62464"/>
                </a:lnTo>
                <a:lnTo>
                  <a:pt x="71261" y="71759"/>
                </a:lnTo>
                <a:lnTo>
                  <a:pt x="74177" y="81766"/>
                </a:lnTo>
                <a:lnTo>
                  <a:pt x="77393" y="90977"/>
                </a:lnTo>
                <a:lnTo>
                  <a:pt x="80805" y="99659"/>
                </a:lnTo>
                <a:lnTo>
                  <a:pt x="86714" y="116077"/>
                </a:lnTo>
                <a:lnTo>
                  <a:pt x="89340" y="131841"/>
                </a:lnTo>
                <a:lnTo>
                  <a:pt x="91310" y="140871"/>
                </a:lnTo>
                <a:lnTo>
                  <a:pt x="93893" y="150701"/>
                </a:lnTo>
                <a:lnTo>
                  <a:pt x="96886" y="161064"/>
                </a:lnTo>
                <a:lnTo>
                  <a:pt x="100151" y="170513"/>
                </a:lnTo>
                <a:lnTo>
                  <a:pt x="103597" y="179352"/>
                </a:lnTo>
                <a:lnTo>
                  <a:pt x="110814" y="195947"/>
                </a:lnTo>
                <a:lnTo>
                  <a:pt x="118254" y="211789"/>
                </a:lnTo>
                <a:lnTo>
                  <a:pt x="123286" y="220840"/>
                </a:lnTo>
                <a:lnTo>
                  <a:pt x="129181" y="230683"/>
                </a:lnTo>
                <a:lnTo>
                  <a:pt x="135651" y="241055"/>
                </a:lnTo>
                <a:lnTo>
                  <a:pt x="141234" y="249240"/>
                </a:lnTo>
                <a:lnTo>
                  <a:pt x="146226" y="255967"/>
                </a:lnTo>
                <a:lnTo>
                  <a:pt x="150824" y="261722"/>
                </a:lnTo>
                <a:lnTo>
                  <a:pt x="159320" y="271502"/>
                </a:lnTo>
                <a:lnTo>
                  <a:pt x="163363" y="275888"/>
                </a:lnTo>
                <a:lnTo>
                  <a:pt x="167329" y="278812"/>
                </a:lnTo>
                <a:lnTo>
                  <a:pt x="175122" y="282061"/>
                </a:lnTo>
                <a:lnTo>
                  <a:pt x="177708" y="281658"/>
                </a:lnTo>
                <a:lnTo>
                  <a:pt x="179432" y="280119"/>
                </a:lnTo>
                <a:lnTo>
                  <a:pt x="185965" y="263675"/>
                </a:lnTo>
                <a:lnTo>
                  <a:pt x="188746" y="255430"/>
                </a:lnTo>
                <a:lnTo>
                  <a:pt x="191871" y="243584"/>
                </a:lnTo>
                <a:lnTo>
                  <a:pt x="198730" y="213487"/>
                </a:lnTo>
                <a:lnTo>
                  <a:pt x="202337" y="200382"/>
                </a:lnTo>
                <a:lnTo>
                  <a:pt x="206011" y="189105"/>
                </a:lnTo>
                <a:lnTo>
                  <a:pt x="209731" y="179046"/>
                </a:lnTo>
                <a:lnTo>
                  <a:pt x="212211" y="169801"/>
                </a:lnTo>
                <a:lnTo>
                  <a:pt x="213864" y="161098"/>
                </a:lnTo>
                <a:lnTo>
                  <a:pt x="215701" y="144653"/>
                </a:lnTo>
                <a:lnTo>
                  <a:pt x="216517" y="128879"/>
                </a:lnTo>
                <a:lnTo>
                  <a:pt x="220268" y="113401"/>
                </a:lnTo>
                <a:lnTo>
                  <a:pt x="223044" y="105717"/>
                </a:lnTo>
                <a:lnTo>
                  <a:pt x="224897" y="95515"/>
                </a:lnTo>
                <a:lnTo>
                  <a:pt x="226132" y="83634"/>
                </a:lnTo>
                <a:lnTo>
                  <a:pt x="226954" y="70633"/>
                </a:lnTo>
                <a:lnTo>
                  <a:pt x="226233" y="58155"/>
                </a:lnTo>
                <a:lnTo>
                  <a:pt x="224482" y="46027"/>
                </a:lnTo>
                <a:lnTo>
                  <a:pt x="222045" y="34132"/>
                </a:lnTo>
                <a:lnTo>
                  <a:pt x="220420" y="24931"/>
                </a:lnTo>
                <a:lnTo>
                  <a:pt x="218615" y="11322"/>
                </a:lnTo>
                <a:lnTo>
                  <a:pt x="217297" y="0"/>
                </a:lnTo>
                <a:lnTo>
                  <a:pt x="217208" y="5300"/>
                </a:lnTo>
                <a:lnTo>
                  <a:pt x="218465" y="8251"/>
                </a:lnTo>
                <a:lnTo>
                  <a:pt x="223250" y="14915"/>
                </a:lnTo>
                <a:lnTo>
                  <a:pt x="225032" y="19740"/>
                </a:lnTo>
                <a:lnTo>
                  <a:pt x="227014" y="31875"/>
                </a:lnTo>
                <a:lnTo>
                  <a:pt x="228814" y="37397"/>
                </a:lnTo>
                <a:lnTo>
                  <a:pt x="236143" y="52506"/>
                </a:lnTo>
                <a:lnTo>
                  <a:pt x="238302" y="65488"/>
                </a:lnTo>
                <a:lnTo>
                  <a:pt x="240148" y="73775"/>
                </a:lnTo>
                <a:lnTo>
                  <a:pt x="242649" y="83110"/>
                </a:lnTo>
                <a:lnTo>
                  <a:pt x="245586" y="93144"/>
                </a:lnTo>
                <a:lnTo>
                  <a:pt x="248815" y="106182"/>
                </a:lnTo>
                <a:lnTo>
                  <a:pt x="255788" y="137604"/>
                </a:lnTo>
                <a:lnTo>
                  <a:pt x="258156" y="152333"/>
                </a:lnTo>
                <a:lnTo>
                  <a:pt x="259733" y="165962"/>
                </a:lnTo>
                <a:lnTo>
                  <a:pt x="260786" y="178858"/>
                </a:lnTo>
                <a:lnTo>
                  <a:pt x="262757" y="189995"/>
                </a:lnTo>
                <a:lnTo>
                  <a:pt x="265342" y="199960"/>
                </a:lnTo>
                <a:lnTo>
                  <a:pt x="268334" y="209144"/>
                </a:lnTo>
                <a:lnTo>
                  <a:pt x="270330" y="219076"/>
                </a:lnTo>
                <a:lnTo>
                  <a:pt x="271661" y="229508"/>
                </a:lnTo>
                <a:lnTo>
                  <a:pt x="272547" y="240272"/>
                </a:lnTo>
                <a:lnTo>
                  <a:pt x="273138" y="251258"/>
                </a:lnTo>
                <a:lnTo>
                  <a:pt x="273795" y="273624"/>
                </a:lnTo>
                <a:lnTo>
                  <a:pt x="275240" y="288733"/>
                </a:lnTo>
                <a:lnTo>
                  <a:pt x="277473" y="306426"/>
                </a:lnTo>
                <a:lnTo>
                  <a:pt x="280233" y="325841"/>
                </a:lnTo>
                <a:lnTo>
                  <a:pt x="282071" y="342594"/>
                </a:lnTo>
                <a:lnTo>
                  <a:pt x="283299" y="357573"/>
                </a:lnTo>
                <a:lnTo>
                  <a:pt x="284115" y="371368"/>
                </a:lnTo>
                <a:lnTo>
                  <a:pt x="283390" y="385646"/>
                </a:lnTo>
                <a:lnTo>
                  <a:pt x="281637" y="400244"/>
                </a:lnTo>
                <a:lnTo>
                  <a:pt x="279198" y="415056"/>
                </a:lnTo>
                <a:lnTo>
                  <a:pt x="276302" y="427471"/>
                </a:lnTo>
                <a:lnTo>
                  <a:pt x="273102" y="438287"/>
                </a:lnTo>
                <a:lnTo>
                  <a:pt x="269698" y="448039"/>
                </a:lnTo>
                <a:lnTo>
                  <a:pt x="267429" y="457080"/>
                </a:lnTo>
                <a:lnTo>
                  <a:pt x="265916" y="465646"/>
                </a:lnTo>
                <a:lnTo>
                  <a:pt x="264907" y="473898"/>
                </a:lnTo>
                <a:lnTo>
                  <a:pt x="261695" y="481939"/>
                </a:lnTo>
                <a:lnTo>
                  <a:pt x="257013" y="489840"/>
                </a:lnTo>
                <a:lnTo>
                  <a:pt x="251352" y="497646"/>
                </a:lnTo>
                <a:lnTo>
                  <a:pt x="246309" y="504121"/>
                </a:lnTo>
                <a:lnTo>
                  <a:pt x="241676" y="509707"/>
                </a:lnTo>
                <a:lnTo>
                  <a:pt x="237318" y="514702"/>
                </a:lnTo>
                <a:lnTo>
                  <a:pt x="233142" y="518032"/>
                </a:lnTo>
                <a:lnTo>
                  <a:pt x="225116" y="521731"/>
                </a:lnTo>
                <a:lnTo>
                  <a:pt x="217315" y="523375"/>
                </a:lnTo>
                <a:lnTo>
                  <a:pt x="213457" y="523813"/>
                </a:lnTo>
                <a:lnTo>
                  <a:pt x="208345" y="525376"/>
                </a:lnTo>
                <a:lnTo>
                  <a:pt x="202397" y="527687"/>
                </a:lnTo>
                <a:lnTo>
                  <a:pt x="195891" y="530498"/>
                </a:lnTo>
                <a:lnTo>
                  <a:pt x="190284" y="531102"/>
                </a:lnTo>
                <a:lnTo>
                  <a:pt x="185277" y="530235"/>
                </a:lnTo>
                <a:lnTo>
                  <a:pt x="180668" y="528386"/>
                </a:lnTo>
                <a:lnTo>
                  <a:pt x="172160" y="526333"/>
                </a:lnTo>
                <a:lnTo>
                  <a:pt x="168113" y="525786"/>
                </a:lnTo>
                <a:lnTo>
                  <a:pt x="161606" y="524150"/>
                </a:lnTo>
                <a:lnTo>
                  <a:pt x="153458" y="521790"/>
                </a:lnTo>
                <a:lnTo>
                  <a:pt x="144216" y="518947"/>
                </a:lnTo>
                <a:lnTo>
                  <a:pt x="136783" y="517052"/>
                </a:lnTo>
                <a:lnTo>
                  <a:pt x="130560" y="515788"/>
                </a:lnTo>
                <a:lnTo>
                  <a:pt x="125139" y="514945"/>
                </a:lnTo>
                <a:lnTo>
                  <a:pt x="118986" y="513114"/>
                </a:lnTo>
                <a:lnTo>
                  <a:pt x="112345" y="510623"/>
                </a:lnTo>
                <a:lnTo>
                  <a:pt x="105376" y="507692"/>
                </a:lnTo>
                <a:lnTo>
                  <a:pt x="99461" y="505738"/>
                </a:lnTo>
                <a:lnTo>
                  <a:pt x="94248" y="504435"/>
                </a:lnTo>
                <a:lnTo>
                  <a:pt x="89502" y="503567"/>
                </a:lnTo>
                <a:lnTo>
                  <a:pt x="82528" y="501718"/>
                </a:lnTo>
                <a:lnTo>
                  <a:pt x="64620" y="496277"/>
                </a:lnTo>
                <a:lnTo>
                  <a:pt x="55780" y="493048"/>
                </a:lnTo>
                <a:lnTo>
                  <a:pt x="47346" y="489625"/>
                </a:lnTo>
                <a:lnTo>
                  <a:pt x="39185" y="486074"/>
                </a:lnTo>
                <a:lnTo>
                  <a:pt x="32473" y="483706"/>
                </a:lnTo>
                <a:lnTo>
                  <a:pt x="26730" y="482128"/>
                </a:lnTo>
                <a:lnTo>
                  <a:pt x="21630" y="481075"/>
                </a:lnTo>
                <a:lnTo>
                  <a:pt x="16960" y="479104"/>
                </a:lnTo>
                <a:lnTo>
                  <a:pt x="12576" y="476519"/>
                </a:lnTo>
                <a:lnTo>
                  <a:pt x="0" y="467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21"/>
          <p:cNvSpPr/>
          <p:nvPr/>
        </p:nvSpPr>
        <p:spPr>
          <a:xfrm>
            <a:off x="7738109" y="5909309"/>
            <a:ext cx="240032" cy="68581"/>
          </a:xfrm>
          <a:custGeom>
            <a:avLst/>
            <a:gdLst/>
            <a:ahLst/>
            <a:cxnLst/>
            <a:rect l="0" t="0" r="0" b="0"/>
            <a:pathLst>
              <a:path w="240032" h="68581">
                <a:moveTo>
                  <a:pt x="0" y="68580"/>
                </a:moveTo>
                <a:lnTo>
                  <a:pt x="12136" y="62513"/>
                </a:lnTo>
                <a:lnTo>
                  <a:pt x="16981" y="59455"/>
                </a:lnTo>
                <a:lnTo>
                  <a:pt x="21480" y="56147"/>
                </a:lnTo>
                <a:lnTo>
                  <a:pt x="25751" y="52672"/>
                </a:lnTo>
                <a:lnTo>
                  <a:pt x="31137" y="49084"/>
                </a:lnTo>
                <a:lnTo>
                  <a:pt x="37269" y="45423"/>
                </a:lnTo>
                <a:lnTo>
                  <a:pt x="43895" y="41713"/>
                </a:lnTo>
                <a:lnTo>
                  <a:pt x="49584" y="39239"/>
                </a:lnTo>
                <a:lnTo>
                  <a:pt x="54646" y="37589"/>
                </a:lnTo>
                <a:lnTo>
                  <a:pt x="59291" y="36489"/>
                </a:lnTo>
                <a:lnTo>
                  <a:pt x="66197" y="34486"/>
                </a:lnTo>
                <a:lnTo>
                  <a:pt x="84032" y="28875"/>
                </a:lnTo>
                <a:lnTo>
                  <a:pt x="96661" y="24329"/>
                </a:lnTo>
                <a:lnTo>
                  <a:pt x="127627" y="12507"/>
                </a:lnTo>
                <a:lnTo>
                  <a:pt x="142235" y="8338"/>
                </a:lnTo>
                <a:lnTo>
                  <a:pt x="155784" y="5559"/>
                </a:lnTo>
                <a:lnTo>
                  <a:pt x="168626" y="3706"/>
                </a:lnTo>
                <a:lnTo>
                  <a:pt x="179728" y="2471"/>
                </a:lnTo>
                <a:lnTo>
                  <a:pt x="189669" y="1648"/>
                </a:lnTo>
                <a:lnTo>
                  <a:pt x="206217" y="732"/>
                </a:lnTo>
                <a:lnTo>
                  <a:pt x="212408" y="489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22"/>
          <p:cNvSpPr/>
          <p:nvPr/>
        </p:nvSpPr>
        <p:spPr>
          <a:xfrm>
            <a:off x="7738109" y="6023609"/>
            <a:ext cx="308611" cy="80011"/>
          </a:xfrm>
          <a:custGeom>
            <a:avLst/>
            <a:gdLst/>
            <a:ahLst/>
            <a:cxnLst/>
            <a:rect l="0" t="0" r="0" b="0"/>
            <a:pathLst>
              <a:path w="308611" h="80011">
                <a:moveTo>
                  <a:pt x="0" y="80010"/>
                </a:moveTo>
                <a:lnTo>
                  <a:pt x="19683" y="70169"/>
                </a:lnTo>
                <a:lnTo>
                  <a:pt x="24834" y="69286"/>
                </a:lnTo>
                <a:lnTo>
                  <a:pt x="27986" y="69051"/>
                </a:lnTo>
                <a:lnTo>
                  <a:pt x="32628" y="67625"/>
                </a:lnTo>
                <a:lnTo>
                  <a:pt x="38262" y="65403"/>
                </a:lnTo>
                <a:lnTo>
                  <a:pt x="44558" y="62652"/>
                </a:lnTo>
                <a:lnTo>
                  <a:pt x="50025" y="60818"/>
                </a:lnTo>
                <a:lnTo>
                  <a:pt x="59487" y="58781"/>
                </a:lnTo>
                <a:lnTo>
                  <a:pt x="65058" y="56967"/>
                </a:lnTo>
                <a:lnTo>
                  <a:pt x="71312" y="54488"/>
                </a:lnTo>
                <a:lnTo>
                  <a:pt x="78022" y="51566"/>
                </a:lnTo>
                <a:lnTo>
                  <a:pt x="83765" y="48347"/>
                </a:lnTo>
                <a:lnTo>
                  <a:pt x="88863" y="44931"/>
                </a:lnTo>
                <a:lnTo>
                  <a:pt x="93533" y="41385"/>
                </a:lnTo>
                <a:lnTo>
                  <a:pt x="99185" y="39020"/>
                </a:lnTo>
                <a:lnTo>
                  <a:pt x="105493" y="37444"/>
                </a:lnTo>
                <a:lnTo>
                  <a:pt x="112239" y="36392"/>
                </a:lnTo>
                <a:lnTo>
                  <a:pt x="120546" y="34422"/>
                </a:lnTo>
                <a:lnTo>
                  <a:pt x="129895" y="31838"/>
                </a:lnTo>
                <a:lnTo>
                  <a:pt x="139936" y="28845"/>
                </a:lnTo>
                <a:lnTo>
                  <a:pt x="149171" y="25581"/>
                </a:lnTo>
                <a:lnTo>
                  <a:pt x="157867" y="22133"/>
                </a:lnTo>
                <a:lnTo>
                  <a:pt x="166205" y="18566"/>
                </a:lnTo>
                <a:lnTo>
                  <a:pt x="179384" y="16187"/>
                </a:lnTo>
                <a:lnTo>
                  <a:pt x="195789" y="14602"/>
                </a:lnTo>
                <a:lnTo>
                  <a:pt x="214346" y="13545"/>
                </a:lnTo>
                <a:lnTo>
                  <a:pt x="248512" y="12370"/>
                </a:lnTo>
                <a:lnTo>
                  <a:pt x="264735" y="12057"/>
                </a:lnTo>
                <a:lnTo>
                  <a:pt x="276820" y="10578"/>
                </a:lnTo>
                <a:lnTo>
                  <a:pt x="286146" y="8322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23"/>
          <p:cNvSpPr/>
          <p:nvPr/>
        </p:nvSpPr>
        <p:spPr>
          <a:xfrm>
            <a:off x="8161036" y="5726622"/>
            <a:ext cx="228428" cy="486308"/>
          </a:xfrm>
          <a:custGeom>
            <a:avLst/>
            <a:gdLst/>
            <a:ahLst/>
            <a:cxnLst/>
            <a:rect l="0" t="0" r="0" b="0"/>
            <a:pathLst>
              <a:path w="228428" h="486308">
                <a:moveTo>
                  <a:pt x="194293" y="34097"/>
                </a:moveTo>
                <a:lnTo>
                  <a:pt x="182158" y="28030"/>
                </a:lnTo>
                <a:lnTo>
                  <a:pt x="174773" y="24972"/>
                </a:lnTo>
                <a:lnTo>
                  <a:pt x="166040" y="21664"/>
                </a:lnTo>
                <a:lnTo>
                  <a:pt x="156408" y="18188"/>
                </a:lnTo>
                <a:lnTo>
                  <a:pt x="149986" y="14601"/>
                </a:lnTo>
                <a:lnTo>
                  <a:pt x="145705" y="10940"/>
                </a:lnTo>
                <a:lnTo>
                  <a:pt x="142851" y="7229"/>
                </a:lnTo>
                <a:lnTo>
                  <a:pt x="139679" y="4755"/>
                </a:lnTo>
                <a:lnTo>
                  <a:pt x="136293" y="3106"/>
                </a:lnTo>
                <a:lnTo>
                  <a:pt x="132767" y="2006"/>
                </a:lnTo>
                <a:lnTo>
                  <a:pt x="129146" y="1274"/>
                </a:lnTo>
                <a:lnTo>
                  <a:pt x="125462" y="785"/>
                </a:lnTo>
                <a:lnTo>
                  <a:pt x="121735" y="459"/>
                </a:lnTo>
                <a:lnTo>
                  <a:pt x="115441" y="242"/>
                </a:lnTo>
                <a:lnTo>
                  <a:pt x="98288" y="0"/>
                </a:lnTo>
                <a:lnTo>
                  <a:pt x="92190" y="1206"/>
                </a:lnTo>
                <a:lnTo>
                  <a:pt x="88124" y="3280"/>
                </a:lnTo>
                <a:lnTo>
                  <a:pt x="85414" y="5933"/>
                </a:lnTo>
                <a:lnTo>
                  <a:pt x="82337" y="7701"/>
                </a:lnTo>
                <a:lnTo>
                  <a:pt x="75532" y="9666"/>
                </a:lnTo>
                <a:lnTo>
                  <a:pt x="71939" y="11459"/>
                </a:lnTo>
                <a:lnTo>
                  <a:pt x="68274" y="13926"/>
                </a:lnTo>
                <a:lnTo>
                  <a:pt x="64561" y="16840"/>
                </a:lnTo>
                <a:lnTo>
                  <a:pt x="60815" y="18782"/>
                </a:lnTo>
                <a:lnTo>
                  <a:pt x="57048" y="20078"/>
                </a:lnTo>
                <a:lnTo>
                  <a:pt x="53267" y="20941"/>
                </a:lnTo>
                <a:lnTo>
                  <a:pt x="49476" y="22786"/>
                </a:lnTo>
                <a:lnTo>
                  <a:pt x="45678" y="25286"/>
                </a:lnTo>
                <a:lnTo>
                  <a:pt x="41876" y="28224"/>
                </a:lnTo>
                <a:lnTo>
                  <a:pt x="38072" y="31452"/>
                </a:lnTo>
                <a:lnTo>
                  <a:pt x="34266" y="34873"/>
                </a:lnTo>
                <a:lnTo>
                  <a:pt x="25099" y="43423"/>
                </a:lnTo>
                <a:lnTo>
                  <a:pt x="20459" y="51366"/>
                </a:lnTo>
                <a:lnTo>
                  <a:pt x="14164" y="62092"/>
                </a:lnTo>
                <a:lnTo>
                  <a:pt x="7132" y="71093"/>
                </a:lnTo>
                <a:lnTo>
                  <a:pt x="3161" y="79327"/>
                </a:lnTo>
                <a:lnTo>
                  <a:pt x="925" y="91102"/>
                </a:lnTo>
                <a:lnTo>
                  <a:pt x="107" y="103693"/>
                </a:lnTo>
                <a:lnTo>
                  <a:pt x="0" y="122159"/>
                </a:lnTo>
                <a:lnTo>
                  <a:pt x="1265" y="123285"/>
                </a:lnTo>
                <a:lnTo>
                  <a:pt x="3378" y="124036"/>
                </a:lnTo>
                <a:lnTo>
                  <a:pt x="6056" y="124537"/>
                </a:lnTo>
                <a:lnTo>
                  <a:pt x="9112" y="127410"/>
                </a:lnTo>
                <a:lnTo>
                  <a:pt x="15895" y="137376"/>
                </a:lnTo>
                <a:lnTo>
                  <a:pt x="19480" y="141050"/>
                </a:lnTo>
                <a:lnTo>
                  <a:pt x="23141" y="143499"/>
                </a:lnTo>
                <a:lnTo>
                  <a:pt x="26852" y="145132"/>
                </a:lnTo>
                <a:lnTo>
                  <a:pt x="30596" y="146220"/>
                </a:lnTo>
                <a:lnTo>
                  <a:pt x="34362" y="146946"/>
                </a:lnTo>
                <a:lnTo>
                  <a:pt x="38142" y="147430"/>
                </a:lnTo>
                <a:lnTo>
                  <a:pt x="41933" y="147753"/>
                </a:lnTo>
                <a:lnTo>
                  <a:pt x="45730" y="147968"/>
                </a:lnTo>
                <a:lnTo>
                  <a:pt x="49531" y="148111"/>
                </a:lnTo>
                <a:lnTo>
                  <a:pt x="53335" y="149477"/>
                </a:lnTo>
                <a:lnTo>
                  <a:pt x="57141" y="151657"/>
                </a:lnTo>
                <a:lnTo>
                  <a:pt x="60948" y="154380"/>
                </a:lnTo>
                <a:lnTo>
                  <a:pt x="64757" y="156196"/>
                </a:lnTo>
                <a:lnTo>
                  <a:pt x="68566" y="157407"/>
                </a:lnTo>
                <a:lnTo>
                  <a:pt x="72375" y="158214"/>
                </a:lnTo>
                <a:lnTo>
                  <a:pt x="77454" y="158752"/>
                </a:lnTo>
                <a:lnTo>
                  <a:pt x="83381" y="159110"/>
                </a:lnTo>
                <a:lnTo>
                  <a:pt x="95469" y="159509"/>
                </a:lnTo>
                <a:lnTo>
                  <a:pt x="105074" y="159686"/>
                </a:lnTo>
                <a:lnTo>
                  <a:pt x="109414" y="161003"/>
                </a:lnTo>
                <a:lnTo>
                  <a:pt x="113577" y="163151"/>
                </a:lnTo>
                <a:lnTo>
                  <a:pt x="117623" y="165853"/>
                </a:lnTo>
                <a:lnTo>
                  <a:pt x="121590" y="167655"/>
                </a:lnTo>
                <a:lnTo>
                  <a:pt x="125504" y="168855"/>
                </a:lnTo>
                <a:lnTo>
                  <a:pt x="129385" y="169656"/>
                </a:lnTo>
                <a:lnTo>
                  <a:pt x="134511" y="171460"/>
                </a:lnTo>
                <a:lnTo>
                  <a:pt x="140468" y="173933"/>
                </a:lnTo>
                <a:lnTo>
                  <a:pt x="146980" y="176851"/>
                </a:lnTo>
                <a:lnTo>
                  <a:pt x="152591" y="180066"/>
                </a:lnTo>
                <a:lnTo>
                  <a:pt x="157602" y="183480"/>
                </a:lnTo>
                <a:lnTo>
                  <a:pt x="162213" y="187026"/>
                </a:lnTo>
                <a:lnTo>
                  <a:pt x="166556" y="190660"/>
                </a:lnTo>
                <a:lnTo>
                  <a:pt x="170722" y="194353"/>
                </a:lnTo>
                <a:lnTo>
                  <a:pt x="178737" y="201842"/>
                </a:lnTo>
                <a:lnTo>
                  <a:pt x="194231" y="216998"/>
                </a:lnTo>
                <a:lnTo>
                  <a:pt x="198062" y="220801"/>
                </a:lnTo>
                <a:lnTo>
                  <a:pt x="201886" y="225876"/>
                </a:lnTo>
                <a:lnTo>
                  <a:pt x="205706" y="231800"/>
                </a:lnTo>
                <a:lnTo>
                  <a:pt x="212065" y="243885"/>
                </a:lnTo>
                <a:lnTo>
                  <a:pt x="214893" y="253490"/>
                </a:lnTo>
                <a:lnTo>
                  <a:pt x="219535" y="265378"/>
                </a:lnTo>
                <a:lnTo>
                  <a:pt x="222552" y="272105"/>
                </a:lnTo>
                <a:lnTo>
                  <a:pt x="224563" y="281669"/>
                </a:lnTo>
                <a:lnTo>
                  <a:pt x="225903" y="293125"/>
                </a:lnTo>
                <a:lnTo>
                  <a:pt x="226796" y="305842"/>
                </a:lnTo>
                <a:lnTo>
                  <a:pt x="227789" y="326746"/>
                </a:lnTo>
                <a:lnTo>
                  <a:pt x="228348" y="349408"/>
                </a:lnTo>
                <a:lnTo>
                  <a:pt x="228427" y="354795"/>
                </a:lnTo>
                <a:lnTo>
                  <a:pt x="227209" y="363465"/>
                </a:lnTo>
                <a:lnTo>
                  <a:pt x="225128" y="374326"/>
                </a:lnTo>
                <a:lnTo>
                  <a:pt x="222470" y="386647"/>
                </a:lnTo>
                <a:lnTo>
                  <a:pt x="220698" y="397400"/>
                </a:lnTo>
                <a:lnTo>
                  <a:pt x="219516" y="407109"/>
                </a:lnTo>
                <a:lnTo>
                  <a:pt x="218729" y="416122"/>
                </a:lnTo>
                <a:lnTo>
                  <a:pt x="216934" y="424671"/>
                </a:lnTo>
                <a:lnTo>
                  <a:pt x="214467" y="432910"/>
                </a:lnTo>
                <a:lnTo>
                  <a:pt x="208339" y="447567"/>
                </a:lnTo>
                <a:lnTo>
                  <a:pt x="201383" y="458315"/>
                </a:lnTo>
                <a:lnTo>
                  <a:pt x="197750" y="462959"/>
                </a:lnTo>
                <a:lnTo>
                  <a:pt x="194057" y="467325"/>
                </a:lnTo>
                <a:lnTo>
                  <a:pt x="190327" y="471506"/>
                </a:lnTo>
                <a:lnTo>
                  <a:pt x="186569" y="474293"/>
                </a:lnTo>
                <a:lnTo>
                  <a:pt x="182794" y="476151"/>
                </a:lnTo>
                <a:lnTo>
                  <a:pt x="179007" y="477390"/>
                </a:lnTo>
                <a:lnTo>
                  <a:pt x="175213" y="478215"/>
                </a:lnTo>
                <a:lnTo>
                  <a:pt x="171413" y="478767"/>
                </a:lnTo>
                <a:lnTo>
                  <a:pt x="167609" y="479134"/>
                </a:lnTo>
                <a:lnTo>
                  <a:pt x="163804" y="480648"/>
                </a:lnTo>
                <a:lnTo>
                  <a:pt x="159997" y="482928"/>
                </a:lnTo>
                <a:lnTo>
                  <a:pt x="156189" y="485718"/>
                </a:lnTo>
                <a:lnTo>
                  <a:pt x="152380" y="486307"/>
                </a:lnTo>
                <a:lnTo>
                  <a:pt x="148572" y="485431"/>
                </a:lnTo>
                <a:lnTo>
                  <a:pt x="139401" y="480966"/>
                </a:lnTo>
                <a:lnTo>
                  <a:pt x="134760" y="480356"/>
                </a:lnTo>
                <a:lnTo>
                  <a:pt x="131744" y="480193"/>
                </a:lnTo>
                <a:lnTo>
                  <a:pt x="128464" y="478815"/>
                </a:lnTo>
                <a:lnTo>
                  <a:pt x="121432" y="473896"/>
                </a:lnTo>
                <a:lnTo>
                  <a:pt x="117779" y="470807"/>
                </a:lnTo>
                <a:lnTo>
                  <a:pt x="114074" y="467477"/>
                </a:lnTo>
                <a:lnTo>
                  <a:pt x="110334" y="463987"/>
                </a:lnTo>
                <a:lnTo>
                  <a:pt x="107841" y="460390"/>
                </a:lnTo>
                <a:lnTo>
                  <a:pt x="103061" y="449261"/>
                </a:lnTo>
                <a:lnTo>
                  <a:pt x="97442" y="441711"/>
                </a:lnTo>
                <a:lnTo>
                  <a:pt x="95436" y="437920"/>
                </a:lnTo>
                <a:lnTo>
                  <a:pt x="91343" y="423976"/>
                </a:lnTo>
                <a:lnTo>
                  <a:pt x="85884" y="406767"/>
                </a:lnTo>
                <a:lnTo>
                  <a:pt x="82611" y="393192"/>
                </a:lnTo>
                <a:lnTo>
                  <a:pt x="81157" y="381655"/>
                </a:lnTo>
                <a:lnTo>
                  <a:pt x="80510" y="368061"/>
                </a:lnTo>
                <a:lnTo>
                  <a:pt x="81608" y="362150"/>
                </a:lnTo>
                <a:lnTo>
                  <a:pt x="86214" y="352195"/>
                </a:lnTo>
                <a:lnTo>
                  <a:pt x="89109" y="340151"/>
                </a:lnTo>
                <a:lnTo>
                  <a:pt x="89880" y="333383"/>
                </a:lnTo>
                <a:lnTo>
                  <a:pt x="91664" y="323791"/>
                </a:lnTo>
                <a:lnTo>
                  <a:pt x="97034" y="299587"/>
                </a:lnTo>
                <a:lnTo>
                  <a:pt x="100244" y="288561"/>
                </a:lnTo>
                <a:lnTo>
                  <a:pt x="103654" y="278669"/>
                </a:lnTo>
                <a:lnTo>
                  <a:pt x="107197" y="269536"/>
                </a:lnTo>
                <a:lnTo>
                  <a:pt x="112099" y="259636"/>
                </a:lnTo>
                <a:lnTo>
                  <a:pt x="117907" y="249227"/>
                </a:lnTo>
                <a:lnTo>
                  <a:pt x="124320" y="238477"/>
                </a:lnTo>
                <a:lnTo>
                  <a:pt x="129864" y="226230"/>
                </a:lnTo>
                <a:lnTo>
                  <a:pt x="134831" y="212986"/>
                </a:lnTo>
                <a:lnTo>
                  <a:pt x="139411" y="199077"/>
                </a:lnTo>
                <a:lnTo>
                  <a:pt x="143736" y="187264"/>
                </a:lnTo>
                <a:lnTo>
                  <a:pt x="147888" y="176848"/>
                </a:lnTo>
                <a:lnTo>
                  <a:pt x="151927" y="167365"/>
                </a:lnTo>
                <a:lnTo>
                  <a:pt x="159801" y="150054"/>
                </a:lnTo>
                <a:lnTo>
                  <a:pt x="166263" y="135163"/>
                </a:lnTo>
                <a:lnTo>
                  <a:pt x="169136" y="124312"/>
                </a:lnTo>
                <a:lnTo>
                  <a:pt x="173799" y="111870"/>
                </a:lnTo>
                <a:lnTo>
                  <a:pt x="178834" y="99143"/>
                </a:lnTo>
                <a:lnTo>
                  <a:pt x="181073" y="89253"/>
                </a:lnTo>
                <a:lnTo>
                  <a:pt x="185454" y="70465"/>
                </a:lnTo>
                <a:lnTo>
                  <a:pt x="192548" y="41281"/>
                </a:lnTo>
                <a:lnTo>
                  <a:pt x="191859" y="37616"/>
                </a:lnTo>
                <a:lnTo>
                  <a:pt x="186094" y="26391"/>
                </a:lnTo>
                <a:lnTo>
                  <a:pt x="184299" y="18819"/>
                </a:lnTo>
                <a:lnTo>
                  <a:pt x="182551" y="16292"/>
                </a:lnTo>
                <a:lnTo>
                  <a:pt x="180115" y="14607"/>
                </a:lnTo>
                <a:lnTo>
                  <a:pt x="173148" y="11903"/>
                </a:lnTo>
                <a:lnTo>
                  <a:pt x="168809" y="11533"/>
                </a:lnTo>
                <a:lnTo>
                  <a:pt x="165874" y="11435"/>
                </a:lnTo>
                <a:lnTo>
                  <a:pt x="163917" y="12639"/>
                </a:lnTo>
                <a:lnTo>
                  <a:pt x="162613" y="14712"/>
                </a:lnTo>
                <a:lnTo>
                  <a:pt x="161743" y="17364"/>
                </a:lnTo>
                <a:lnTo>
                  <a:pt x="159893" y="19132"/>
                </a:lnTo>
                <a:lnTo>
                  <a:pt x="157390" y="20310"/>
                </a:lnTo>
                <a:lnTo>
                  <a:pt x="137143" y="340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Yet another</a:t>
            </a:r>
            <a:endParaRPr lang="en-US" dirty="0"/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2209800"/>
            <a:ext cx="41624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one!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 bwMode="auto">
          <a:xfrm>
            <a:off x="4267200" y="1524000"/>
            <a:ext cx="45434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5" name="SMARTPenAnnotation260"/>
          <p:cNvSpPr/>
          <p:nvPr/>
        </p:nvSpPr>
        <p:spPr>
          <a:xfrm>
            <a:off x="342900" y="1308313"/>
            <a:ext cx="902958" cy="1560617"/>
          </a:xfrm>
          <a:custGeom>
            <a:avLst/>
            <a:gdLst/>
            <a:ahLst/>
            <a:cxnLst/>
            <a:rect l="0" t="0" r="0" b="0"/>
            <a:pathLst>
              <a:path w="902958" h="1560617">
                <a:moveTo>
                  <a:pt x="57150" y="1560616"/>
                </a:moveTo>
                <a:lnTo>
                  <a:pt x="57150" y="1549657"/>
                </a:lnTo>
                <a:lnTo>
                  <a:pt x="65005" y="1532299"/>
                </a:lnTo>
                <a:lnTo>
                  <a:pt x="66991" y="1523478"/>
                </a:lnTo>
                <a:lnTo>
                  <a:pt x="68109" y="1505304"/>
                </a:lnTo>
                <a:lnTo>
                  <a:pt x="69536" y="1499611"/>
                </a:lnTo>
                <a:lnTo>
                  <a:pt x="76342" y="1484262"/>
                </a:lnTo>
                <a:lnTo>
                  <a:pt x="83182" y="1436928"/>
                </a:lnTo>
                <a:lnTo>
                  <a:pt x="92379" y="1404588"/>
                </a:lnTo>
                <a:lnTo>
                  <a:pt x="98207" y="1387131"/>
                </a:lnTo>
                <a:lnTo>
                  <a:pt x="105335" y="1355227"/>
                </a:lnTo>
                <a:lnTo>
                  <a:pt x="120974" y="1308967"/>
                </a:lnTo>
                <a:lnTo>
                  <a:pt x="128131" y="1274669"/>
                </a:lnTo>
                <a:lnTo>
                  <a:pt x="143307" y="1225249"/>
                </a:lnTo>
                <a:lnTo>
                  <a:pt x="152592" y="1185504"/>
                </a:lnTo>
                <a:lnTo>
                  <a:pt x="161205" y="1141709"/>
                </a:lnTo>
                <a:lnTo>
                  <a:pt x="175188" y="1094442"/>
                </a:lnTo>
                <a:lnTo>
                  <a:pt x="260347" y="835454"/>
                </a:lnTo>
                <a:lnTo>
                  <a:pt x="283366" y="758621"/>
                </a:lnTo>
                <a:lnTo>
                  <a:pt x="306587" y="687046"/>
                </a:lnTo>
                <a:lnTo>
                  <a:pt x="316054" y="640111"/>
                </a:lnTo>
                <a:lnTo>
                  <a:pt x="324926" y="602074"/>
                </a:lnTo>
                <a:lnTo>
                  <a:pt x="335599" y="566674"/>
                </a:lnTo>
                <a:lnTo>
                  <a:pt x="352872" y="513852"/>
                </a:lnTo>
                <a:lnTo>
                  <a:pt x="361941" y="468144"/>
                </a:lnTo>
                <a:lnTo>
                  <a:pt x="374130" y="426421"/>
                </a:lnTo>
                <a:lnTo>
                  <a:pt x="403889" y="337504"/>
                </a:lnTo>
                <a:lnTo>
                  <a:pt x="436563" y="229653"/>
                </a:lnTo>
                <a:lnTo>
                  <a:pt x="445221" y="187965"/>
                </a:lnTo>
                <a:lnTo>
                  <a:pt x="454457" y="155271"/>
                </a:lnTo>
                <a:lnTo>
                  <a:pt x="457251" y="139729"/>
                </a:lnTo>
                <a:lnTo>
                  <a:pt x="471239" y="95208"/>
                </a:lnTo>
                <a:lnTo>
                  <a:pt x="488332" y="55035"/>
                </a:lnTo>
                <a:lnTo>
                  <a:pt x="489385" y="50166"/>
                </a:lnTo>
                <a:lnTo>
                  <a:pt x="493941" y="41368"/>
                </a:lnTo>
                <a:lnTo>
                  <a:pt x="496934" y="37244"/>
                </a:lnTo>
                <a:lnTo>
                  <a:pt x="500259" y="29275"/>
                </a:lnTo>
                <a:lnTo>
                  <a:pt x="502131" y="17649"/>
                </a:lnTo>
                <a:lnTo>
                  <a:pt x="502873" y="742"/>
                </a:lnTo>
                <a:lnTo>
                  <a:pt x="504159" y="0"/>
                </a:lnTo>
                <a:lnTo>
                  <a:pt x="506286" y="776"/>
                </a:lnTo>
                <a:lnTo>
                  <a:pt x="512757" y="5078"/>
                </a:lnTo>
                <a:lnTo>
                  <a:pt x="513288" y="6701"/>
                </a:lnTo>
                <a:lnTo>
                  <a:pt x="515526" y="26840"/>
                </a:lnTo>
                <a:lnTo>
                  <a:pt x="522177" y="45855"/>
                </a:lnTo>
                <a:lnTo>
                  <a:pt x="528455" y="85196"/>
                </a:lnTo>
                <a:lnTo>
                  <a:pt x="534616" y="124812"/>
                </a:lnTo>
                <a:lnTo>
                  <a:pt x="539828" y="162796"/>
                </a:lnTo>
                <a:lnTo>
                  <a:pt x="546029" y="207494"/>
                </a:lnTo>
                <a:lnTo>
                  <a:pt x="551253" y="255028"/>
                </a:lnTo>
                <a:lnTo>
                  <a:pt x="556151" y="292015"/>
                </a:lnTo>
                <a:lnTo>
                  <a:pt x="560178" y="334258"/>
                </a:lnTo>
                <a:lnTo>
                  <a:pt x="568887" y="382665"/>
                </a:lnTo>
                <a:lnTo>
                  <a:pt x="574112" y="427581"/>
                </a:lnTo>
                <a:lnTo>
                  <a:pt x="587256" y="511025"/>
                </a:lnTo>
                <a:lnTo>
                  <a:pt x="604390" y="602491"/>
                </a:lnTo>
                <a:lnTo>
                  <a:pt x="614904" y="649643"/>
                </a:lnTo>
                <a:lnTo>
                  <a:pt x="625081" y="688379"/>
                </a:lnTo>
                <a:lnTo>
                  <a:pt x="638070" y="735229"/>
                </a:lnTo>
                <a:lnTo>
                  <a:pt x="652310" y="782298"/>
                </a:lnTo>
                <a:lnTo>
                  <a:pt x="718401" y="983960"/>
                </a:lnTo>
                <a:lnTo>
                  <a:pt x="734996" y="1027750"/>
                </a:lnTo>
                <a:lnTo>
                  <a:pt x="750504" y="1069985"/>
                </a:lnTo>
                <a:lnTo>
                  <a:pt x="765797" y="1111629"/>
                </a:lnTo>
                <a:lnTo>
                  <a:pt x="780622" y="1146913"/>
                </a:lnTo>
                <a:lnTo>
                  <a:pt x="830225" y="1269635"/>
                </a:lnTo>
                <a:lnTo>
                  <a:pt x="849948" y="1317484"/>
                </a:lnTo>
                <a:lnTo>
                  <a:pt x="865105" y="1360166"/>
                </a:lnTo>
                <a:lnTo>
                  <a:pt x="882578" y="1390028"/>
                </a:lnTo>
                <a:lnTo>
                  <a:pt x="888884" y="1413693"/>
                </a:lnTo>
                <a:lnTo>
                  <a:pt x="890360" y="1424620"/>
                </a:lnTo>
                <a:lnTo>
                  <a:pt x="892023" y="1429312"/>
                </a:lnTo>
                <a:lnTo>
                  <a:pt x="897258" y="1437912"/>
                </a:lnTo>
                <a:lnTo>
                  <a:pt x="900431" y="1449355"/>
                </a:lnTo>
                <a:lnTo>
                  <a:pt x="902957" y="1497392"/>
                </a:lnTo>
                <a:lnTo>
                  <a:pt x="901691" y="1499417"/>
                </a:lnTo>
                <a:lnTo>
                  <a:pt x="899577" y="1500767"/>
                </a:lnTo>
                <a:lnTo>
                  <a:pt x="896898" y="1501667"/>
                </a:lnTo>
                <a:lnTo>
                  <a:pt x="895112" y="1503537"/>
                </a:lnTo>
                <a:lnTo>
                  <a:pt x="893921" y="1506053"/>
                </a:lnTo>
                <a:lnTo>
                  <a:pt x="893127" y="1509001"/>
                </a:lnTo>
                <a:lnTo>
                  <a:pt x="891328" y="1510966"/>
                </a:lnTo>
                <a:lnTo>
                  <a:pt x="888859" y="1512276"/>
                </a:lnTo>
                <a:lnTo>
                  <a:pt x="882728" y="1513732"/>
                </a:lnTo>
                <a:lnTo>
                  <a:pt x="875770" y="1514379"/>
                </a:lnTo>
                <a:lnTo>
                  <a:pt x="872137" y="1515821"/>
                </a:lnTo>
                <a:lnTo>
                  <a:pt x="860955" y="1522649"/>
                </a:lnTo>
                <a:lnTo>
                  <a:pt x="853393" y="1524692"/>
                </a:lnTo>
                <a:lnTo>
                  <a:pt x="828866" y="1525600"/>
                </a:lnTo>
                <a:lnTo>
                  <a:pt x="547538" y="1526326"/>
                </a:lnTo>
                <a:lnTo>
                  <a:pt x="532665" y="1527597"/>
                </a:lnTo>
                <a:lnTo>
                  <a:pt x="515130" y="1529713"/>
                </a:lnTo>
                <a:lnTo>
                  <a:pt x="495820" y="1532394"/>
                </a:lnTo>
                <a:lnTo>
                  <a:pt x="479136" y="1532912"/>
                </a:lnTo>
                <a:lnTo>
                  <a:pt x="464204" y="1531987"/>
                </a:lnTo>
                <a:lnTo>
                  <a:pt x="438723" y="1528842"/>
                </a:lnTo>
                <a:lnTo>
                  <a:pt x="418931" y="1527445"/>
                </a:lnTo>
                <a:lnTo>
                  <a:pt x="398281" y="1530210"/>
                </a:lnTo>
                <a:lnTo>
                  <a:pt x="376404" y="1534402"/>
                </a:lnTo>
                <a:lnTo>
                  <a:pt x="353980" y="1536266"/>
                </a:lnTo>
                <a:lnTo>
                  <a:pt x="326004" y="1537315"/>
                </a:lnTo>
                <a:lnTo>
                  <a:pt x="260265" y="1537731"/>
                </a:lnTo>
                <a:lnTo>
                  <a:pt x="129541" y="1537756"/>
                </a:lnTo>
                <a:lnTo>
                  <a:pt x="107527" y="1541143"/>
                </a:lnTo>
                <a:lnTo>
                  <a:pt x="82079" y="1545612"/>
                </a:lnTo>
                <a:lnTo>
                  <a:pt x="58070" y="1547598"/>
                </a:lnTo>
                <a:lnTo>
                  <a:pt x="35268" y="1548716"/>
                </a:lnTo>
                <a:lnTo>
                  <a:pt x="8330" y="1549093"/>
                </a:lnTo>
                <a:lnTo>
                  <a:pt x="0" y="15491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61"/>
          <p:cNvSpPr/>
          <p:nvPr/>
        </p:nvSpPr>
        <p:spPr>
          <a:xfrm>
            <a:off x="927128" y="2640330"/>
            <a:ext cx="261593" cy="171450"/>
          </a:xfrm>
          <a:custGeom>
            <a:avLst/>
            <a:gdLst/>
            <a:ahLst/>
            <a:cxnLst/>
            <a:rect l="0" t="0" r="0" b="0"/>
            <a:pathLst>
              <a:path w="261593" h="171450">
                <a:moveTo>
                  <a:pt x="261592" y="11429"/>
                </a:moveTo>
                <a:lnTo>
                  <a:pt x="261592" y="5362"/>
                </a:lnTo>
                <a:lnTo>
                  <a:pt x="260322" y="3574"/>
                </a:lnTo>
                <a:lnTo>
                  <a:pt x="258205" y="2383"/>
                </a:lnTo>
                <a:lnTo>
                  <a:pt x="255524" y="1588"/>
                </a:lnTo>
                <a:lnTo>
                  <a:pt x="247386" y="1059"/>
                </a:lnTo>
                <a:lnTo>
                  <a:pt x="221411" y="470"/>
                </a:lnTo>
                <a:lnTo>
                  <a:pt x="0" y="0"/>
                </a:lnTo>
                <a:lnTo>
                  <a:pt x="2665" y="3386"/>
                </a:lnTo>
                <a:lnTo>
                  <a:pt x="8657" y="9841"/>
                </a:lnTo>
                <a:lnTo>
                  <a:pt x="9476" y="14110"/>
                </a:lnTo>
                <a:lnTo>
                  <a:pt x="9695" y="17026"/>
                </a:lnTo>
                <a:lnTo>
                  <a:pt x="9840" y="20241"/>
                </a:lnTo>
                <a:lnTo>
                  <a:pt x="10002" y="27199"/>
                </a:lnTo>
                <a:lnTo>
                  <a:pt x="11315" y="30832"/>
                </a:lnTo>
                <a:lnTo>
                  <a:pt x="13461" y="34525"/>
                </a:lnTo>
                <a:lnTo>
                  <a:pt x="16161" y="38256"/>
                </a:lnTo>
                <a:lnTo>
                  <a:pt x="17961" y="42014"/>
                </a:lnTo>
                <a:lnTo>
                  <a:pt x="19161" y="45789"/>
                </a:lnTo>
                <a:lnTo>
                  <a:pt x="19961" y="49576"/>
                </a:lnTo>
                <a:lnTo>
                  <a:pt x="20495" y="54640"/>
                </a:lnTo>
                <a:lnTo>
                  <a:pt x="20850" y="60557"/>
                </a:lnTo>
                <a:lnTo>
                  <a:pt x="21245" y="72634"/>
                </a:lnTo>
                <a:lnTo>
                  <a:pt x="21421" y="82235"/>
                </a:lnTo>
                <a:lnTo>
                  <a:pt x="22738" y="86573"/>
                </a:lnTo>
                <a:lnTo>
                  <a:pt x="24886" y="90735"/>
                </a:lnTo>
                <a:lnTo>
                  <a:pt x="27588" y="94780"/>
                </a:lnTo>
                <a:lnTo>
                  <a:pt x="29389" y="98746"/>
                </a:lnTo>
                <a:lnTo>
                  <a:pt x="30590" y="102661"/>
                </a:lnTo>
                <a:lnTo>
                  <a:pt x="31390" y="106540"/>
                </a:lnTo>
                <a:lnTo>
                  <a:pt x="31924" y="110397"/>
                </a:lnTo>
                <a:lnTo>
                  <a:pt x="32280" y="114238"/>
                </a:lnTo>
                <a:lnTo>
                  <a:pt x="32517" y="118068"/>
                </a:lnTo>
                <a:lnTo>
                  <a:pt x="32781" y="125711"/>
                </a:lnTo>
                <a:lnTo>
                  <a:pt x="32950" y="140966"/>
                </a:lnTo>
                <a:lnTo>
                  <a:pt x="32988" y="163829"/>
                </a:lnTo>
                <a:lnTo>
                  <a:pt x="34259" y="166369"/>
                </a:lnTo>
                <a:lnTo>
                  <a:pt x="36377" y="168063"/>
                </a:lnTo>
                <a:lnTo>
                  <a:pt x="32992" y="1714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62"/>
          <p:cNvSpPr/>
          <p:nvPr/>
        </p:nvSpPr>
        <p:spPr>
          <a:xfrm>
            <a:off x="171450" y="2937613"/>
            <a:ext cx="160021" cy="251357"/>
          </a:xfrm>
          <a:custGeom>
            <a:avLst/>
            <a:gdLst/>
            <a:ahLst/>
            <a:cxnLst/>
            <a:rect l="0" t="0" r="0" b="0"/>
            <a:pathLst>
              <a:path w="160021" h="251357">
                <a:moveTo>
                  <a:pt x="0" y="251356"/>
                </a:moveTo>
                <a:lnTo>
                  <a:pt x="0" y="229380"/>
                </a:lnTo>
                <a:lnTo>
                  <a:pt x="1270" y="224005"/>
                </a:lnTo>
                <a:lnTo>
                  <a:pt x="3386" y="219152"/>
                </a:lnTo>
                <a:lnTo>
                  <a:pt x="6067" y="214647"/>
                </a:lnTo>
                <a:lnTo>
                  <a:pt x="7855" y="210373"/>
                </a:lnTo>
                <a:lnTo>
                  <a:pt x="9046" y="206254"/>
                </a:lnTo>
                <a:lnTo>
                  <a:pt x="9841" y="202238"/>
                </a:lnTo>
                <a:lnTo>
                  <a:pt x="14110" y="194390"/>
                </a:lnTo>
                <a:lnTo>
                  <a:pt x="17027" y="190519"/>
                </a:lnTo>
                <a:lnTo>
                  <a:pt x="20241" y="186668"/>
                </a:lnTo>
                <a:lnTo>
                  <a:pt x="23654" y="182831"/>
                </a:lnTo>
                <a:lnTo>
                  <a:pt x="30833" y="175181"/>
                </a:lnTo>
                <a:lnTo>
                  <a:pt x="38256" y="167547"/>
                </a:lnTo>
                <a:lnTo>
                  <a:pt x="40744" y="163733"/>
                </a:lnTo>
                <a:lnTo>
                  <a:pt x="43508" y="156109"/>
                </a:lnTo>
                <a:lnTo>
                  <a:pt x="51132" y="132542"/>
                </a:lnTo>
                <a:lnTo>
                  <a:pt x="54408" y="125157"/>
                </a:lnTo>
                <a:lnTo>
                  <a:pt x="57862" y="118963"/>
                </a:lnTo>
                <a:lnTo>
                  <a:pt x="61434" y="113564"/>
                </a:lnTo>
                <a:lnTo>
                  <a:pt x="63816" y="108695"/>
                </a:lnTo>
                <a:lnTo>
                  <a:pt x="65404" y="104179"/>
                </a:lnTo>
                <a:lnTo>
                  <a:pt x="66463" y="99898"/>
                </a:lnTo>
                <a:lnTo>
                  <a:pt x="68438" y="94504"/>
                </a:lnTo>
                <a:lnTo>
                  <a:pt x="71025" y="88368"/>
                </a:lnTo>
                <a:lnTo>
                  <a:pt x="74020" y="81738"/>
                </a:lnTo>
                <a:lnTo>
                  <a:pt x="76017" y="76047"/>
                </a:lnTo>
                <a:lnTo>
                  <a:pt x="77348" y="70984"/>
                </a:lnTo>
                <a:lnTo>
                  <a:pt x="78235" y="66338"/>
                </a:lnTo>
                <a:lnTo>
                  <a:pt x="80097" y="60701"/>
                </a:lnTo>
                <a:lnTo>
                  <a:pt x="82608" y="54403"/>
                </a:lnTo>
                <a:lnTo>
                  <a:pt x="85552" y="47664"/>
                </a:lnTo>
                <a:lnTo>
                  <a:pt x="88784" y="41902"/>
                </a:lnTo>
                <a:lnTo>
                  <a:pt x="92209" y="36790"/>
                </a:lnTo>
                <a:lnTo>
                  <a:pt x="95763" y="32112"/>
                </a:lnTo>
                <a:lnTo>
                  <a:pt x="98132" y="26453"/>
                </a:lnTo>
                <a:lnTo>
                  <a:pt x="99711" y="20141"/>
                </a:lnTo>
                <a:lnTo>
                  <a:pt x="100764" y="13393"/>
                </a:lnTo>
                <a:lnTo>
                  <a:pt x="102736" y="8894"/>
                </a:lnTo>
                <a:lnTo>
                  <a:pt x="105320" y="5895"/>
                </a:lnTo>
                <a:lnTo>
                  <a:pt x="112526" y="1081"/>
                </a:lnTo>
                <a:lnTo>
                  <a:pt x="111847" y="686"/>
                </a:lnTo>
                <a:lnTo>
                  <a:pt x="107706" y="247"/>
                </a:lnTo>
                <a:lnTo>
                  <a:pt x="107364" y="130"/>
                </a:lnTo>
                <a:lnTo>
                  <a:pt x="110370" y="0"/>
                </a:lnTo>
                <a:lnTo>
                  <a:pt x="111680" y="1236"/>
                </a:lnTo>
                <a:lnTo>
                  <a:pt x="112553" y="3329"/>
                </a:lnTo>
                <a:lnTo>
                  <a:pt x="113524" y="9042"/>
                </a:lnTo>
                <a:lnTo>
                  <a:pt x="113955" y="15815"/>
                </a:lnTo>
                <a:lnTo>
                  <a:pt x="114146" y="23058"/>
                </a:lnTo>
                <a:lnTo>
                  <a:pt x="114197" y="26767"/>
                </a:lnTo>
                <a:lnTo>
                  <a:pt x="115501" y="33050"/>
                </a:lnTo>
                <a:lnTo>
                  <a:pt x="117641" y="41049"/>
                </a:lnTo>
                <a:lnTo>
                  <a:pt x="120337" y="50192"/>
                </a:lnTo>
                <a:lnTo>
                  <a:pt x="122135" y="57556"/>
                </a:lnTo>
                <a:lnTo>
                  <a:pt x="123333" y="63736"/>
                </a:lnTo>
                <a:lnTo>
                  <a:pt x="124132" y="69127"/>
                </a:lnTo>
                <a:lnTo>
                  <a:pt x="124664" y="75260"/>
                </a:lnTo>
                <a:lnTo>
                  <a:pt x="125019" y="81889"/>
                </a:lnTo>
                <a:lnTo>
                  <a:pt x="125519" y="99967"/>
                </a:lnTo>
                <a:lnTo>
                  <a:pt x="125589" y="104710"/>
                </a:lnTo>
                <a:lnTo>
                  <a:pt x="128176" y="114222"/>
                </a:lnTo>
                <a:lnTo>
                  <a:pt x="132441" y="126914"/>
                </a:lnTo>
                <a:lnTo>
                  <a:pt x="137824" y="141725"/>
                </a:lnTo>
                <a:lnTo>
                  <a:pt x="141412" y="152869"/>
                </a:lnTo>
                <a:lnTo>
                  <a:pt x="143805" y="161568"/>
                </a:lnTo>
                <a:lnTo>
                  <a:pt x="145400" y="168638"/>
                </a:lnTo>
                <a:lnTo>
                  <a:pt x="147733" y="175890"/>
                </a:lnTo>
                <a:lnTo>
                  <a:pt x="150559" y="183266"/>
                </a:lnTo>
                <a:lnTo>
                  <a:pt x="153712" y="190723"/>
                </a:lnTo>
                <a:lnTo>
                  <a:pt x="155815" y="196964"/>
                </a:lnTo>
                <a:lnTo>
                  <a:pt x="157216" y="202395"/>
                </a:lnTo>
                <a:lnTo>
                  <a:pt x="158151" y="207285"/>
                </a:lnTo>
                <a:lnTo>
                  <a:pt x="158774" y="211816"/>
                </a:lnTo>
                <a:lnTo>
                  <a:pt x="159189" y="216106"/>
                </a:lnTo>
                <a:lnTo>
                  <a:pt x="159466" y="220236"/>
                </a:lnTo>
                <a:lnTo>
                  <a:pt x="159650" y="224259"/>
                </a:lnTo>
                <a:lnTo>
                  <a:pt x="160015" y="239723"/>
                </a:lnTo>
                <a:lnTo>
                  <a:pt x="160020" y="2284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63"/>
          <p:cNvSpPr/>
          <p:nvPr/>
        </p:nvSpPr>
        <p:spPr>
          <a:xfrm>
            <a:off x="171450" y="3006089"/>
            <a:ext cx="217171" cy="57151"/>
          </a:xfrm>
          <a:custGeom>
            <a:avLst/>
            <a:gdLst/>
            <a:ahLst/>
            <a:cxnLst/>
            <a:rect l="0" t="0" r="0" b="0"/>
            <a:pathLst>
              <a:path w="217171" h="57151">
                <a:moveTo>
                  <a:pt x="0" y="57150"/>
                </a:moveTo>
                <a:lnTo>
                  <a:pt x="6067" y="51083"/>
                </a:lnTo>
                <a:lnTo>
                  <a:pt x="9125" y="49295"/>
                </a:lnTo>
                <a:lnTo>
                  <a:pt x="12433" y="48104"/>
                </a:lnTo>
                <a:lnTo>
                  <a:pt x="15909" y="47309"/>
                </a:lnTo>
                <a:lnTo>
                  <a:pt x="19496" y="46780"/>
                </a:lnTo>
                <a:lnTo>
                  <a:pt x="23157" y="46427"/>
                </a:lnTo>
                <a:lnTo>
                  <a:pt x="26868" y="46191"/>
                </a:lnTo>
                <a:lnTo>
                  <a:pt x="37764" y="45930"/>
                </a:lnTo>
                <a:lnTo>
                  <a:pt x="59388" y="45762"/>
                </a:lnTo>
                <a:lnTo>
                  <a:pt x="66262" y="44478"/>
                </a:lnTo>
                <a:lnTo>
                  <a:pt x="74655" y="42352"/>
                </a:lnTo>
                <a:lnTo>
                  <a:pt x="84060" y="39665"/>
                </a:lnTo>
                <a:lnTo>
                  <a:pt x="91600" y="37874"/>
                </a:lnTo>
                <a:lnTo>
                  <a:pt x="97896" y="36679"/>
                </a:lnTo>
                <a:lnTo>
                  <a:pt x="103364" y="35883"/>
                </a:lnTo>
                <a:lnTo>
                  <a:pt x="109549" y="35352"/>
                </a:lnTo>
                <a:lnTo>
                  <a:pt x="116213" y="34998"/>
                </a:lnTo>
                <a:lnTo>
                  <a:pt x="123195" y="34762"/>
                </a:lnTo>
                <a:lnTo>
                  <a:pt x="129120" y="33335"/>
                </a:lnTo>
                <a:lnTo>
                  <a:pt x="134340" y="31113"/>
                </a:lnTo>
                <a:lnTo>
                  <a:pt x="139090" y="28363"/>
                </a:lnTo>
                <a:lnTo>
                  <a:pt x="146066" y="26528"/>
                </a:lnTo>
                <a:lnTo>
                  <a:pt x="154527" y="25306"/>
                </a:lnTo>
                <a:lnTo>
                  <a:pt x="163978" y="24491"/>
                </a:lnTo>
                <a:lnTo>
                  <a:pt x="171549" y="22677"/>
                </a:lnTo>
                <a:lnTo>
                  <a:pt x="177866" y="20198"/>
                </a:lnTo>
                <a:lnTo>
                  <a:pt x="183347" y="17276"/>
                </a:lnTo>
                <a:lnTo>
                  <a:pt x="188271" y="15327"/>
                </a:lnTo>
                <a:lnTo>
                  <a:pt x="192824" y="14028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264"/>
          <p:cNvSpPr/>
          <p:nvPr/>
        </p:nvSpPr>
        <p:spPr>
          <a:xfrm>
            <a:off x="836648" y="1028839"/>
            <a:ext cx="249203" cy="182163"/>
          </a:xfrm>
          <a:custGeom>
            <a:avLst/>
            <a:gdLst/>
            <a:ahLst/>
            <a:cxnLst/>
            <a:rect l="0" t="0" r="0" b="0"/>
            <a:pathLst>
              <a:path w="249203" h="182163">
                <a:moveTo>
                  <a:pt x="192052" y="11291"/>
                </a:moveTo>
                <a:lnTo>
                  <a:pt x="185984" y="5223"/>
                </a:lnTo>
                <a:lnTo>
                  <a:pt x="182926" y="3435"/>
                </a:lnTo>
                <a:lnTo>
                  <a:pt x="176143" y="1449"/>
                </a:lnTo>
                <a:lnTo>
                  <a:pt x="168894" y="567"/>
                </a:lnTo>
                <a:lnTo>
                  <a:pt x="161440" y="174"/>
                </a:lnTo>
                <a:lnTo>
                  <a:pt x="153893" y="0"/>
                </a:lnTo>
                <a:lnTo>
                  <a:pt x="150103" y="1223"/>
                </a:lnTo>
                <a:lnTo>
                  <a:pt x="142504" y="5970"/>
                </a:lnTo>
                <a:lnTo>
                  <a:pt x="137430" y="7743"/>
                </a:lnTo>
                <a:lnTo>
                  <a:pt x="131507" y="8926"/>
                </a:lnTo>
                <a:lnTo>
                  <a:pt x="125019" y="9714"/>
                </a:lnTo>
                <a:lnTo>
                  <a:pt x="119423" y="11509"/>
                </a:lnTo>
                <a:lnTo>
                  <a:pt x="114423" y="13976"/>
                </a:lnTo>
                <a:lnTo>
                  <a:pt x="109819" y="16891"/>
                </a:lnTo>
                <a:lnTo>
                  <a:pt x="104210" y="20104"/>
                </a:lnTo>
                <a:lnTo>
                  <a:pt x="91204" y="27061"/>
                </a:lnTo>
                <a:lnTo>
                  <a:pt x="85450" y="29424"/>
                </a:lnTo>
                <a:lnTo>
                  <a:pt x="80344" y="31000"/>
                </a:lnTo>
                <a:lnTo>
                  <a:pt x="75670" y="32050"/>
                </a:lnTo>
                <a:lnTo>
                  <a:pt x="71284" y="35290"/>
                </a:lnTo>
                <a:lnTo>
                  <a:pt x="67090" y="39990"/>
                </a:lnTo>
                <a:lnTo>
                  <a:pt x="63024" y="45664"/>
                </a:lnTo>
                <a:lnTo>
                  <a:pt x="59043" y="49446"/>
                </a:lnTo>
                <a:lnTo>
                  <a:pt x="55119" y="51967"/>
                </a:lnTo>
                <a:lnTo>
                  <a:pt x="51233" y="53648"/>
                </a:lnTo>
                <a:lnTo>
                  <a:pt x="47373" y="57309"/>
                </a:lnTo>
                <a:lnTo>
                  <a:pt x="43529" y="62290"/>
                </a:lnTo>
                <a:lnTo>
                  <a:pt x="39697" y="68150"/>
                </a:lnTo>
                <a:lnTo>
                  <a:pt x="35871" y="73327"/>
                </a:lnTo>
                <a:lnTo>
                  <a:pt x="32052" y="78048"/>
                </a:lnTo>
                <a:lnTo>
                  <a:pt x="28235" y="82465"/>
                </a:lnTo>
                <a:lnTo>
                  <a:pt x="24421" y="86680"/>
                </a:lnTo>
                <a:lnTo>
                  <a:pt x="16796" y="94751"/>
                </a:lnTo>
                <a:lnTo>
                  <a:pt x="12984" y="101220"/>
                </a:lnTo>
                <a:lnTo>
                  <a:pt x="9173" y="109344"/>
                </a:lnTo>
                <a:lnTo>
                  <a:pt x="5363" y="118569"/>
                </a:lnTo>
                <a:lnTo>
                  <a:pt x="2822" y="125990"/>
                </a:lnTo>
                <a:lnTo>
                  <a:pt x="1129" y="132207"/>
                </a:lnTo>
                <a:lnTo>
                  <a:pt x="0" y="137621"/>
                </a:lnTo>
                <a:lnTo>
                  <a:pt x="517" y="143771"/>
                </a:lnTo>
                <a:lnTo>
                  <a:pt x="2132" y="150411"/>
                </a:lnTo>
                <a:lnTo>
                  <a:pt x="4478" y="157377"/>
                </a:lnTo>
                <a:lnTo>
                  <a:pt x="7313" y="162022"/>
                </a:lnTo>
                <a:lnTo>
                  <a:pt x="10472" y="165118"/>
                </a:lnTo>
                <a:lnTo>
                  <a:pt x="13849" y="167182"/>
                </a:lnTo>
                <a:lnTo>
                  <a:pt x="16100" y="169828"/>
                </a:lnTo>
                <a:lnTo>
                  <a:pt x="17600" y="172862"/>
                </a:lnTo>
                <a:lnTo>
                  <a:pt x="18601" y="176155"/>
                </a:lnTo>
                <a:lnTo>
                  <a:pt x="21808" y="178350"/>
                </a:lnTo>
                <a:lnTo>
                  <a:pt x="26486" y="179814"/>
                </a:lnTo>
                <a:lnTo>
                  <a:pt x="32144" y="180789"/>
                </a:lnTo>
                <a:lnTo>
                  <a:pt x="37187" y="181440"/>
                </a:lnTo>
                <a:lnTo>
                  <a:pt x="41818" y="181873"/>
                </a:lnTo>
                <a:lnTo>
                  <a:pt x="46176" y="182162"/>
                </a:lnTo>
                <a:lnTo>
                  <a:pt x="51621" y="181085"/>
                </a:lnTo>
                <a:lnTo>
                  <a:pt x="57791" y="179097"/>
                </a:lnTo>
                <a:lnTo>
                  <a:pt x="64445" y="176501"/>
                </a:lnTo>
                <a:lnTo>
                  <a:pt x="81997" y="170231"/>
                </a:lnTo>
                <a:lnTo>
                  <a:pt x="92012" y="166781"/>
                </a:lnTo>
                <a:lnTo>
                  <a:pt x="101229" y="164481"/>
                </a:lnTo>
                <a:lnTo>
                  <a:pt x="109913" y="162947"/>
                </a:lnTo>
                <a:lnTo>
                  <a:pt x="118243" y="161925"/>
                </a:lnTo>
                <a:lnTo>
                  <a:pt x="125065" y="159973"/>
                </a:lnTo>
                <a:lnTo>
                  <a:pt x="130884" y="157402"/>
                </a:lnTo>
                <a:lnTo>
                  <a:pt x="136033" y="154418"/>
                </a:lnTo>
                <a:lnTo>
                  <a:pt x="148528" y="147716"/>
                </a:lnTo>
                <a:lnTo>
                  <a:pt x="155416" y="144151"/>
                </a:lnTo>
                <a:lnTo>
                  <a:pt x="162548" y="141774"/>
                </a:lnTo>
                <a:lnTo>
                  <a:pt x="169842" y="140190"/>
                </a:lnTo>
                <a:lnTo>
                  <a:pt x="177246" y="139133"/>
                </a:lnTo>
                <a:lnTo>
                  <a:pt x="183451" y="137159"/>
                </a:lnTo>
                <a:lnTo>
                  <a:pt x="188858" y="134573"/>
                </a:lnTo>
                <a:lnTo>
                  <a:pt x="193732" y="131579"/>
                </a:lnTo>
                <a:lnTo>
                  <a:pt x="198252" y="128313"/>
                </a:lnTo>
                <a:lnTo>
                  <a:pt x="202535" y="124865"/>
                </a:lnTo>
                <a:lnTo>
                  <a:pt x="206661" y="121297"/>
                </a:lnTo>
                <a:lnTo>
                  <a:pt x="210681" y="118918"/>
                </a:lnTo>
                <a:lnTo>
                  <a:pt x="214631" y="117332"/>
                </a:lnTo>
                <a:lnTo>
                  <a:pt x="222407" y="115570"/>
                </a:lnTo>
                <a:lnTo>
                  <a:pt x="230096" y="114787"/>
                </a:lnTo>
                <a:lnTo>
                  <a:pt x="234360" y="114439"/>
                </a:lnTo>
                <a:lnTo>
                  <a:pt x="249202" y="1141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265"/>
          <p:cNvSpPr/>
          <p:nvPr/>
        </p:nvSpPr>
        <p:spPr>
          <a:xfrm>
            <a:off x="1234440" y="2708909"/>
            <a:ext cx="272490" cy="393551"/>
          </a:xfrm>
          <a:custGeom>
            <a:avLst/>
            <a:gdLst/>
            <a:ahLst/>
            <a:cxnLst/>
            <a:rect l="0" t="0" r="0" b="0"/>
            <a:pathLst>
              <a:path w="272490" h="393551">
                <a:moveTo>
                  <a:pt x="34290" y="0"/>
                </a:moveTo>
                <a:lnTo>
                  <a:pt x="44131" y="9842"/>
                </a:lnTo>
                <a:lnTo>
                  <a:pt x="45930" y="21801"/>
                </a:lnTo>
                <a:lnTo>
                  <a:pt x="51317" y="65570"/>
                </a:lnTo>
                <a:lnTo>
                  <a:pt x="54557" y="96029"/>
                </a:lnTo>
                <a:lnTo>
                  <a:pt x="55421" y="105930"/>
                </a:lnTo>
                <a:lnTo>
                  <a:pt x="54727" y="115070"/>
                </a:lnTo>
                <a:lnTo>
                  <a:pt x="52995" y="123703"/>
                </a:lnTo>
                <a:lnTo>
                  <a:pt x="50570" y="131999"/>
                </a:lnTo>
                <a:lnTo>
                  <a:pt x="48953" y="138799"/>
                </a:lnTo>
                <a:lnTo>
                  <a:pt x="47157" y="149742"/>
                </a:lnTo>
                <a:lnTo>
                  <a:pt x="47948" y="164598"/>
                </a:lnTo>
                <a:lnTo>
                  <a:pt x="54956" y="246861"/>
                </a:lnTo>
                <a:lnTo>
                  <a:pt x="55687" y="259824"/>
                </a:lnTo>
                <a:lnTo>
                  <a:pt x="56500" y="304708"/>
                </a:lnTo>
                <a:lnTo>
                  <a:pt x="57112" y="393550"/>
                </a:lnTo>
                <a:lnTo>
                  <a:pt x="57150" y="152778"/>
                </a:lnTo>
                <a:lnTo>
                  <a:pt x="58420" y="131062"/>
                </a:lnTo>
                <a:lnTo>
                  <a:pt x="60536" y="115315"/>
                </a:lnTo>
                <a:lnTo>
                  <a:pt x="63217" y="103547"/>
                </a:lnTo>
                <a:lnTo>
                  <a:pt x="65005" y="94431"/>
                </a:lnTo>
                <a:lnTo>
                  <a:pt x="66196" y="87084"/>
                </a:lnTo>
                <a:lnTo>
                  <a:pt x="68109" y="72236"/>
                </a:lnTo>
                <a:lnTo>
                  <a:pt x="71757" y="66818"/>
                </a:lnTo>
                <a:lnTo>
                  <a:pt x="77612" y="60177"/>
                </a:lnTo>
                <a:lnTo>
                  <a:pt x="84447" y="52992"/>
                </a:lnTo>
                <a:lnTo>
                  <a:pt x="88048" y="50568"/>
                </a:lnTo>
                <a:lnTo>
                  <a:pt x="95435" y="47875"/>
                </a:lnTo>
                <a:lnTo>
                  <a:pt x="102952" y="46678"/>
                </a:lnTo>
                <a:lnTo>
                  <a:pt x="106735" y="46359"/>
                </a:lnTo>
                <a:lnTo>
                  <a:pt x="113066" y="46146"/>
                </a:lnTo>
                <a:lnTo>
                  <a:pt x="130261" y="45910"/>
                </a:lnTo>
                <a:lnTo>
                  <a:pt x="140181" y="47117"/>
                </a:lnTo>
                <a:lnTo>
                  <a:pt x="150604" y="49191"/>
                </a:lnTo>
                <a:lnTo>
                  <a:pt x="161362" y="51844"/>
                </a:lnTo>
                <a:lnTo>
                  <a:pt x="171075" y="54883"/>
                </a:lnTo>
                <a:lnTo>
                  <a:pt x="180090" y="58179"/>
                </a:lnTo>
                <a:lnTo>
                  <a:pt x="188640" y="61646"/>
                </a:lnTo>
                <a:lnTo>
                  <a:pt x="195610" y="65228"/>
                </a:lnTo>
                <a:lnTo>
                  <a:pt x="201526" y="68885"/>
                </a:lnTo>
                <a:lnTo>
                  <a:pt x="206741" y="72594"/>
                </a:lnTo>
                <a:lnTo>
                  <a:pt x="211487" y="76336"/>
                </a:lnTo>
                <a:lnTo>
                  <a:pt x="215921" y="80101"/>
                </a:lnTo>
                <a:lnTo>
                  <a:pt x="220147" y="83880"/>
                </a:lnTo>
                <a:lnTo>
                  <a:pt x="231617" y="94854"/>
                </a:lnTo>
                <a:lnTo>
                  <a:pt x="253608" y="116527"/>
                </a:lnTo>
                <a:lnTo>
                  <a:pt x="256702" y="122135"/>
                </a:lnTo>
                <a:lnTo>
                  <a:pt x="258764" y="128413"/>
                </a:lnTo>
                <a:lnTo>
                  <a:pt x="260139" y="135139"/>
                </a:lnTo>
                <a:lnTo>
                  <a:pt x="262326" y="142163"/>
                </a:lnTo>
                <a:lnTo>
                  <a:pt x="265054" y="149385"/>
                </a:lnTo>
                <a:lnTo>
                  <a:pt x="268143" y="156741"/>
                </a:lnTo>
                <a:lnTo>
                  <a:pt x="270201" y="164184"/>
                </a:lnTo>
                <a:lnTo>
                  <a:pt x="271574" y="171686"/>
                </a:lnTo>
                <a:lnTo>
                  <a:pt x="272489" y="179228"/>
                </a:lnTo>
                <a:lnTo>
                  <a:pt x="271829" y="185525"/>
                </a:lnTo>
                <a:lnTo>
                  <a:pt x="270120" y="190994"/>
                </a:lnTo>
                <a:lnTo>
                  <a:pt x="267709" y="195909"/>
                </a:lnTo>
                <a:lnTo>
                  <a:pt x="265032" y="208144"/>
                </a:lnTo>
                <a:lnTo>
                  <a:pt x="264318" y="214963"/>
                </a:lnTo>
                <a:lnTo>
                  <a:pt x="262572" y="220779"/>
                </a:lnTo>
                <a:lnTo>
                  <a:pt x="257245" y="230628"/>
                </a:lnTo>
                <a:lnTo>
                  <a:pt x="250644" y="242625"/>
                </a:lnTo>
                <a:lnTo>
                  <a:pt x="247106" y="249380"/>
                </a:lnTo>
                <a:lnTo>
                  <a:pt x="239788" y="260273"/>
                </a:lnTo>
                <a:lnTo>
                  <a:pt x="236059" y="264955"/>
                </a:lnTo>
                <a:lnTo>
                  <a:pt x="231032" y="269347"/>
                </a:lnTo>
                <a:lnTo>
                  <a:pt x="225141" y="273545"/>
                </a:lnTo>
                <a:lnTo>
                  <a:pt x="218674" y="277613"/>
                </a:lnTo>
                <a:lnTo>
                  <a:pt x="211823" y="281596"/>
                </a:lnTo>
                <a:lnTo>
                  <a:pt x="197437" y="289407"/>
                </a:lnTo>
                <a:lnTo>
                  <a:pt x="167505" y="304770"/>
                </a:lnTo>
                <a:lnTo>
                  <a:pt x="152340" y="312407"/>
                </a:lnTo>
                <a:lnTo>
                  <a:pt x="144740" y="314951"/>
                </a:lnTo>
                <a:lnTo>
                  <a:pt x="137133" y="316648"/>
                </a:lnTo>
                <a:lnTo>
                  <a:pt x="129522" y="317779"/>
                </a:lnTo>
                <a:lnTo>
                  <a:pt x="121908" y="319803"/>
                </a:lnTo>
                <a:lnTo>
                  <a:pt x="114292" y="322422"/>
                </a:lnTo>
                <a:lnTo>
                  <a:pt x="106674" y="325438"/>
                </a:lnTo>
                <a:lnTo>
                  <a:pt x="99056" y="327449"/>
                </a:lnTo>
                <a:lnTo>
                  <a:pt x="91437" y="328789"/>
                </a:lnTo>
                <a:lnTo>
                  <a:pt x="83818" y="329683"/>
                </a:lnTo>
                <a:lnTo>
                  <a:pt x="76199" y="330279"/>
                </a:lnTo>
                <a:lnTo>
                  <a:pt x="68579" y="330676"/>
                </a:lnTo>
                <a:lnTo>
                  <a:pt x="60959" y="330941"/>
                </a:lnTo>
                <a:lnTo>
                  <a:pt x="23894" y="331366"/>
                </a:lnTo>
                <a:lnTo>
                  <a:pt x="17199" y="331401"/>
                </a:lnTo>
                <a:lnTo>
                  <a:pt x="0" y="3200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266"/>
          <p:cNvSpPr/>
          <p:nvPr/>
        </p:nvSpPr>
        <p:spPr>
          <a:xfrm>
            <a:off x="80022" y="1738948"/>
            <a:ext cx="182713" cy="432753"/>
          </a:xfrm>
          <a:custGeom>
            <a:avLst/>
            <a:gdLst/>
            <a:ahLst/>
            <a:cxnLst/>
            <a:rect l="0" t="0" r="0" b="0"/>
            <a:pathLst>
              <a:path w="182713" h="432753">
                <a:moveTo>
                  <a:pt x="79998" y="9841"/>
                </a:moveTo>
                <a:lnTo>
                  <a:pt x="70156" y="0"/>
                </a:lnTo>
                <a:lnTo>
                  <a:pt x="69627" y="741"/>
                </a:lnTo>
                <a:lnTo>
                  <a:pt x="68881" y="7850"/>
                </a:lnTo>
                <a:lnTo>
                  <a:pt x="68609" y="19253"/>
                </a:lnTo>
                <a:lnTo>
                  <a:pt x="65199" y="27148"/>
                </a:lnTo>
                <a:lnTo>
                  <a:pt x="60721" y="37853"/>
                </a:lnTo>
                <a:lnTo>
                  <a:pt x="58730" y="46845"/>
                </a:lnTo>
                <a:lnTo>
                  <a:pt x="57845" y="58461"/>
                </a:lnTo>
                <a:lnTo>
                  <a:pt x="57609" y="65114"/>
                </a:lnTo>
                <a:lnTo>
                  <a:pt x="56182" y="70820"/>
                </a:lnTo>
                <a:lnTo>
                  <a:pt x="48106" y="87458"/>
                </a:lnTo>
                <a:lnTo>
                  <a:pt x="44766" y="95876"/>
                </a:lnTo>
                <a:lnTo>
                  <a:pt x="41270" y="105298"/>
                </a:lnTo>
                <a:lnTo>
                  <a:pt x="37669" y="112849"/>
                </a:lnTo>
                <a:lnTo>
                  <a:pt x="33999" y="119153"/>
                </a:lnTo>
                <a:lnTo>
                  <a:pt x="30282" y="124626"/>
                </a:lnTo>
                <a:lnTo>
                  <a:pt x="26152" y="137480"/>
                </a:lnTo>
                <a:lnTo>
                  <a:pt x="25050" y="144464"/>
                </a:lnTo>
                <a:lnTo>
                  <a:pt x="23046" y="151660"/>
                </a:lnTo>
                <a:lnTo>
                  <a:pt x="20440" y="158997"/>
                </a:lnTo>
                <a:lnTo>
                  <a:pt x="17432" y="166429"/>
                </a:lnTo>
                <a:lnTo>
                  <a:pt x="14091" y="178072"/>
                </a:lnTo>
                <a:lnTo>
                  <a:pt x="12606" y="187481"/>
                </a:lnTo>
                <a:lnTo>
                  <a:pt x="11946" y="195896"/>
                </a:lnTo>
                <a:lnTo>
                  <a:pt x="11652" y="207256"/>
                </a:lnTo>
                <a:lnTo>
                  <a:pt x="11574" y="213841"/>
                </a:lnTo>
                <a:lnTo>
                  <a:pt x="10252" y="222041"/>
                </a:lnTo>
                <a:lnTo>
                  <a:pt x="8100" y="231318"/>
                </a:lnTo>
                <a:lnTo>
                  <a:pt x="5396" y="241312"/>
                </a:lnTo>
                <a:lnTo>
                  <a:pt x="3593" y="249245"/>
                </a:lnTo>
                <a:lnTo>
                  <a:pt x="1590" y="261447"/>
                </a:lnTo>
                <a:lnTo>
                  <a:pt x="700" y="274489"/>
                </a:lnTo>
                <a:lnTo>
                  <a:pt x="199" y="292726"/>
                </a:lnTo>
                <a:lnTo>
                  <a:pt x="0" y="361459"/>
                </a:lnTo>
                <a:lnTo>
                  <a:pt x="1266" y="367443"/>
                </a:lnTo>
                <a:lnTo>
                  <a:pt x="6059" y="377479"/>
                </a:lnTo>
                <a:lnTo>
                  <a:pt x="9830" y="384201"/>
                </a:lnTo>
                <a:lnTo>
                  <a:pt x="10712" y="389160"/>
                </a:lnTo>
                <a:lnTo>
                  <a:pt x="10947" y="392261"/>
                </a:lnTo>
                <a:lnTo>
                  <a:pt x="12374" y="394328"/>
                </a:lnTo>
                <a:lnTo>
                  <a:pt x="14595" y="395706"/>
                </a:lnTo>
                <a:lnTo>
                  <a:pt x="21218" y="397917"/>
                </a:lnTo>
                <a:lnTo>
                  <a:pt x="25510" y="398219"/>
                </a:lnTo>
                <a:lnTo>
                  <a:pt x="31651" y="398354"/>
                </a:lnTo>
                <a:lnTo>
                  <a:pt x="38613" y="398414"/>
                </a:lnTo>
                <a:lnTo>
                  <a:pt x="42248" y="397160"/>
                </a:lnTo>
                <a:lnTo>
                  <a:pt x="45941" y="395054"/>
                </a:lnTo>
                <a:lnTo>
                  <a:pt x="49673" y="392380"/>
                </a:lnTo>
                <a:lnTo>
                  <a:pt x="54701" y="388057"/>
                </a:lnTo>
                <a:lnTo>
                  <a:pt x="60594" y="382635"/>
                </a:lnTo>
                <a:lnTo>
                  <a:pt x="67062" y="376481"/>
                </a:lnTo>
                <a:lnTo>
                  <a:pt x="72644" y="372377"/>
                </a:lnTo>
                <a:lnTo>
                  <a:pt x="77635" y="369642"/>
                </a:lnTo>
                <a:lnTo>
                  <a:pt x="82232" y="367818"/>
                </a:lnTo>
                <a:lnTo>
                  <a:pt x="86568" y="364063"/>
                </a:lnTo>
                <a:lnTo>
                  <a:pt x="90728" y="359019"/>
                </a:lnTo>
                <a:lnTo>
                  <a:pt x="94771" y="353117"/>
                </a:lnTo>
                <a:lnTo>
                  <a:pt x="98736" y="347912"/>
                </a:lnTo>
                <a:lnTo>
                  <a:pt x="102650" y="343172"/>
                </a:lnTo>
                <a:lnTo>
                  <a:pt x="111989" y="332507"/>
                </a:lnTo>
                <a:lnTo>
                  <a:pt x="116653" y="327662"/>
                </a:lnTo>
                <a:lnTo>
                  <a:pt x="119674" y="324591"/>
                </a:lnTo>
                <a:lnTo>
                  <a:pt x="122959" y="318735"/>
                </a:lnTo>
                <a:lnTo>
                  <a:pt x="126418" y="311020"/>
                </a:lnTo>
                <a:lnTo>
                  <a:pt x="129995" y="302067"/>
                </a:lnTo>
                <a:lnTo>
                  <a:pt x="133649" y="294829"/>
                </a:lnTo>
                <a:lnTo>
                  <a:pt x="137355" y="288733"/>
                </a:lnTo>
                <a:lnTo>
                  <a:pt x="141096" y="283399"/>
                </a:lnTo>
                <a:lnTo>
                  <a:pt x="145252" y="274086"/>
                </a:lnTo>
                <a:lnTo>
                  <a:pt x="146361" y="269824"/>
                </a:lnTo>
                <a:lnTo>
                  <a:pt x="150979" y="261703"/>
                </a:lnTo>
                <a:lnTo>
                  <a:pt x="153989" y="257759"/>
                </a:lnTo>
                <a:lnTo>
                  <a:pt x="157265" y="252590"/>
                </a:lnTo>
                <a:lnTo>
                  <a:pt x="160719" y="246604"/>
                </a:lnTo>
                <a:lnTo>
                  <a:pt x="164292" y="240073"/>
                </a:lnTo>
                <a:lnTo>
                  <a:pt x="168262" y="229430"/>
                </a:lnTo>
                <a:lnTo>
                  <a:pt x="169320" y="224814"/>
                </a:lnTo>
                <a:lnTo>
                  <a:pt x="173883" y="216298"/>
                </a:lnTo>
                <a:lnTo>
                  <a:pt x="176878" y="212249"/>
                </a:lnTo>
                <a:lnTo>
                  <a:pt x="180206" y="200977"/>
                </a:lnTo>
                <a:lnTo>
                  <a:pt x="181684" y="188771"/>
                </a:lnTo>
                <a:lnTo>
                  <a:pt x="182342" y="179112"/>
                </a:lnTo>
                <a:lnTo>
                  <a:pt x="182634" y="167200"/>
                </a:lnTo>
                <a:lnTo>
                  <a:pt x="182712" y="160467"/>
                </a:lnTo>
                <a:lnTo>
                  <a:pt x="181494" y="154708"/>
                </a:lnTo>
                <a:lnTo>
                  <a:pt x="176754" y="144923"/>
                </a:lnTo>
                <a:lnTo>
                  <a:pt x="173013" y="138343"/>
                </a:lnTo>
                <a:lnTo>
                  <a:pt x="172138" y="133416"/>
                </a:lnTo>
                <a:lnTo>
                  <a:pt x="171904" y="130325"/>
                </a:lnTo>
                <a:lnTo>
                  <a:pt x="170479" y="128263"/>
                </a:lnTo>
                <a:lnTo>
                  <a:pt x="168258" y="126890"/>
                </a:lnTo>
                <a:lnTo>
                  <a:pt x="165508" y="125974"/>
                </a:lnTo>
                <a:lnTo>
                  <a:pt x="163675" y="126633"/>
                </a:lnTo>
                <a:lnTo>
                  <a:pt x="162452" y="128342"/>
                </a:lnTo>
                <a:lnTo>
                  <a:pt x="161637" y="130752"/>
                </a:lnTo>
                <a:lnTo>
                  <a:pt x="159824" y="132359"/>
                </a:lnTo>
                <a:lnTo>
                  <a:pt x="157345" y="133429"/>
                </a:lnTo>
                <a:lnTo>
                  <a:pt x="154423" y="134144"/>
                </a:lnTo>
                <a:lnTo>
                  <a:pt x="151204" y="135890"/>
                </a:lnTo>
                <a:lnTo>
                  <a:pt x="147789" y="138323"/>
                </a:lnTo>
                <a:lnTo>
                  <a:pt x="144242" y="141216"/>
                </a:lnTo>
                <a:lnTo>
                  <a:pt x="138067" y="145685"/>
                </a:lnTo>
                <a:lnTo>
                  <a:pt x="121046" y="157423"/>
                </a:lnTo>
                <a:lnTo>
                  <a:pt x="113713" y="162839"/>
                </a:lnTo>
                <a:lnTo>
                  <a:pt x="107555" y="167720"/>
                </a:lnTo>
                <a:lnTo>
                  <a:pt x="102179" y="172244"/>
                </a:lnTo>
                <a:lnTo>
                  <a:pt x="96055" y="179070"/>
                </a:lnTo>
                <a:lnTo>
                  <a:pt x="89433" y="187430"/>
                </a:lnTo>
                <a:lnTo>
                  <a:pt x="82478" y="196814"/>
                </a:lnTo>
                <a:lnTo>
                  <a:pt x="75301" y="205610"/>
                </a:lnTo>
                <a:lnTo>
                  <a:pt x="67977" y="214014"/>
                </a:lnTo>
                <a:lnTo>
                  <a:pt x="60554" y="222156"/>
                </a:lnTo>
                <a:lnTo>
                  <a:pt x="55605" y="230125"/>
                </a:lnTo>
                <a:lnTo>
                  <a:pt x="52306" y="237977"/>
                </a:lnTo>
                <a:lnTo>
                  <a:pt x="50106" y="245752"/>
                </a:lnTo>
                <a:lnTo>
                  <a:pt x="44276" y="264551"/>
                </a:lnTo>
                <a:lnTo>
                  <a:pt x="40943" y="274898"/>
                </a:lnTo>
                <a:lnTo>
                  <a:pt x="38721" y="283065"/>
                </a:lnTo>
                <a:lnTo>
                  <a:pt x="36253" y="295528"/>
                </a:lnTo>
                <a:lnTo>
                  <a:pt x="31769" y="308687"/>
                </a:lnTo>
                <a:lnTo>
                  <a:pt x="26813" y="321732"/>
                </a:lnTo>
                <a:lnTo>
                  <a:pt x="24610" y="331763"/>
                </a:lnTo>
                <a:lnTo>
                  <a:pt x="25292" y="338755"/>
                </a:lnTo>
                <a:lnTo>
                  <a:pt x="27017" y="347227"/>
                </a:lnTo>
                <a:lnTo>
                  <a:pt x="29438" y="356686"/>
                </a:lnTo>
                <a:lnTo>
                  <a:pt x="31051" y="364261"/>
                </a:lnTo>
                <a:lnTo>
                  <a:pt x="32844" y="376064"/>
                </a:lnTo>
                <a:lnTo>
                  <a:pt x="33640" y="388931"/>
                </a:lnTo>
                <a:lnTo>
                  <a:pt x="33853" y="395918"/>
                </a:lnTo>
                <a:lnTo>
                  <a:pt x="35264" y="401845"/>
                </a:lnTo>
                <a:lnTo>
                  <a:pt x="40220" y="411819"/>
                </a:lnTo>
                <a:lnTo>
                  <a:pt x="43319" y="416256"/>
                </a:lnTo>
                <a:lnTo>
                  <a:pt x="46655" y="420485"/>
                </a:lnTo>
                <a:lnTo>
                  <a:pt x="56524" y="432034"/>
                </a:lnTo>
                <a:lnTo>
                  <a:pt x="60252" y="432433"/>
                </a:lnTo>
                <a:lnTo>
                  <a:pt x="68568" y="4327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267"/>
          <p:cNvSpPr/>
          <p:nvPr/>
        </p:nvSpPr>
        <p:spPr>
          <a:xfrm>
            <a:off x="525780" y="3108959"/>
            <a:ext cx="171451" cy="194312"/>
          </a:xfrm>
          <a:custGeom>
            <a:avLst/>
            <a:gdLst/>
            <a:ahLst/>
            <a:cxnLst/>
            <a:rect l="0" t="0" r="0" b="0"/>
            <a:pathLst>
              <a:path w="171451" h="194312">
                <a:moveTo>
                  <a:pt x="0" y="0"/>
                </a:moveTo>
                <a:lnTo>
                  <a:pt x="0" y="26869"/>
                </a:lnTo>
                <a:lnTo>
                  <a:pt x="1270" y="31883"/>
                </a:lnTo>
                <a:lnTo>
                  <a:pt x="3386" y="37765"/>
                </a:lnTo>
                <a:lnTo>
                  <a:pt x="6067" y="44227"/>
                </a:lnTo>
                <a:lnTo>
                  <a:pt x="9125" y="49805"/>
                </a:lnTo>
                <a:lnTo>
                  <a:pt x="12433" y="54794"/>
                </a:lnTo>
                <a:lnTo>
                  <a:pt x="15909" y="59389"/>
                </a:lnTo>
                <a:lnTo>
                  <a:pt x="19496" y="63723"/>
                </a:lnTo>
                <a:lnTo>
                  <a:pt x="23157" y="67882"/>
                </a:lnTo>
                <a:lnTo>
                  <a:pt x="30612" y="75890"/>
                </a:lnTo>
                <a:lnTo>
                  <a:pt x="38158" y="83682"/>
                </a:lnTo>
                <a:lnTo>
                  <a:pt x="40679" y="87539"/>
                </a:lnTo>
                <a:lnTo>
                  <a:pt x="42359" y="91379"/>
                </a:lnTo>
                <a:lnTo>
                  <a:pt x="43479" y="95209"/>
                </a:lnTo>
                <a:lnTo>
                  <a:pt x="48036" y="100303"/>
                </a:lnTo>
                <a:lnTo>
                  <a:pt x="54884" y="106239"/>
                </a:lnTo>
                <a:lnTo>
                  <a:pt x="63259" y="112736"/>
                </a:lnTo>
                <a:lnTo>
                  <a:pt x="70113" y="118338"/>
                </a:lnTo>
                <a:lnTo>
                  <a:pt x="75952" y="123342"/>
                </a:lnTo>
                <a:lnTo>
                  <a:pt x="81114" y="127948"/>
                </a:lnTo>
                <a:lnTo>
                  <a:pt x="90237" y="136453"/>
                </a:lnTo>
                <a:lnTo>
                  <a:pt x="106442" y="152261"/>
                </a:lnTo>
                <a:lnTo>
                  <a:pt x="111601" y="156117"/>
                </a:lnTo>
                <a:lnTo>
                  <a:pt x="117581" y="159958"/>
                </a:lnTo>
                <a:lnTo>
                  <a:pt x="124107" y="163789"/>
                </a:lnTo>
                <a:lnTo>
                  <a:pt x="129728" y="167613"/>
                </a:lnTo>
                <a:lnTo>
                  <a:pt x="134745" y="171432"/>
                </a:lnTo>
                <a:lnTo>
                  <a:pt x="139360" y="175248"/>
                </a:lnTo>
                <a:lnTo>
                  <a:pt x="143706" y="177792"/>
                </a:lnTo>
                <a:lnTo>
                  <a:pt x="147874" y="179489"/>
                </a:lnTo>
                <a:lnTo>
                  <a:pt x="151923" y="180619"/>
                </a:lnTo>
                <a:lnTo>
                  <a:pt x="154622" y="182643"/>
                </a:lnTo>
                <a:lnTo>
                  <a:pt x="156421" y="185262"/>
                </a:lnTo>
                <a:lnTo>
                  <a:pt x="157621" y="188278"/>
                </a:lnTo>
                <a:lnTo>
                  <a:pt x="159690" y="190289"/>
                </a:lnTo>
                <a:lnTo>
                  <a:pt x="162340" y="191629"/>
                </a:lnTo>
                <a:lnTo>
                  <a:pt x="171450" y="1943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268"/>
          <p:cNvSpPr/>
          <p:nvPr/>
        </p:nvSpPr>
        <p:spPr>
          <a:xfrm>
            <a:off x="525780" y="3108959"/>
            <a:ext cx="160021" cy="228601"/>
          </a:xfrm>
          <a:custGeom>
            <a:avLst/>
            <a:gdLst/>
            <a:ahLst/>
            <a:cxnLst/>
            <a:rect l="0" t="0" r="0" b="0"/>
            <a:pathLst>
              <a:path w="160021" h="228601">
                <a:moveTo>
                  <a:pt x="160020" y="0"/>
                </a:moveTo>
                <a:lnTo>
                  <a:pt x="153952" y="12136"/>
                </a:lnTo>
                <a:lnTo>
                  <a:pt x="152164" y="16981"/>
                </a:lnTo>
                <a:lnTo>
                  <a:pt x="150973" y="21481"/>
                </a:lnTo>
                <a:lnTo>
                  <a:pt x="150178" y="25751"/>
                </a:lnTo>
                <a:lnTo>
                  <a:pt x="148379" y="29867"/>
                </a:lnTo>
                <a:lnTo>
                  <a:pt x="145909" y="33882"/>
                </a:lnTo>
                <a:lnTo>
                  <a:pt x="142993" y="37828"/>
                </a:lnTo>
                <a:lnTo>
                  <a:pt x="139778" y="41729"/>
                </a:lnTo>
                <a:lnTo>
                  <a:pt x="136365" y="45599"/>
                </a:lnTo>
                <a:lnTo>
                  <a:pt x="129187" y="53287"/>
                </a:lnTo>
                <a:lnTo>
                  <a:pt x="121763" y="60937"/>
                </a:lnTo>
                <a:lnTo>
                  <a:pt x="118005" y="66025"/>
                </a:lnTo>
                <a:lnTo>
                  <a:pt x="114230" y="71957"/>
                </a:lnTo>
                <a:lnTo>
                  <a:pt x="110443" y="78451"/>
                </a:lnTo>
                <a:lnTo>
                  <a:pt x="106649" y="85321"/>
                </a:lnTo>
                <a:lnTo>
                  <a:pt x="99046" y="99727"/>
                </a:lnTo>
                <a:lnTo>
                  <a:pt x="93970" y="105855"/>
                </a:lnTo>
                <a:lnTo>
                  <a:pt x="88047" y="111210"/>
                </a:lnTo>
                <a:lnTo>
                  <a:pt x="81558" y="116050"/>
                </a:lnTo>
                <a:lnTo>
                  <a:pt x="75962" y="121817"/>
                </a:lnTo>
                <a:lnTo>
                  <a:pt x="70961" y="128201"/>
                </a:lnTo>
                <a:lnTo>
                  <a:pt x="66357" y="134998"/>
                </a:lnTo>
                <a:lnTo>
                  <a:pt x="62018" y="140799"/>
                </a:lnTo>
                <a:lnTo>
                  <a:pt x="57855" y="145936"/>
                </a:lnTo>
                <a:lnTo>
                  <a:pt x="53810" y="150631"/>
                </a:lnTo>
                <a:lnTo>
                  <a:pt x="51113" y="155030"/>
                </a:lnTo>
                <a:lnTo>
                  <a:pt x="49315" y="159234"/>
                </a:lnTo>
                <a:lnTo>
                  <a:pt x="48117" y="163306"/>
                </a:lnTo>
                <a:lnTo>
                  <a:pt x="46048" y="167291"/>
                </a:lnTo>
                <a:lnTo>
                  <a:pt x="43398" y="171217"/>
                </a:lnTo>
                <a:lnTo>
                  <a:pt x="40362" y="175105"/>
                </a:lnTo>
                <a:lnTo>
                  <a:pt x="37068" y="180237"/>
                </a:lnTo>
                <a:lnTo>
                  <a:pt x="33602" y="186198"/>
                </a:lnTo>
                <a:lnTo>
                  <a:pt x="30021" y="192712"/>
                </a:lnTo>
                <a:lnTo>
                  <a:pt x="26364" y="197055"/>
                </a:lnTo>
                <a:lnTo>
                  <a:pt x="22656" y="199950"/>
                </a:lnTo>
                <a:lnTo>
                  <a:pt x="18914" y="201880"/>
                </a:lnTo>
                <a:lnTo>
                  <a:pt x="16419" y="204437"/>
                </a:lnTo>
                <a:lnTo>
                  <a:pt x="14756" y="207412"/>
                </a:lnTo>
                <a:lnTo>
                  <a:pt x="13647" y="210664"/>
                </a:lnTo>
                <a:lnTo>
                  <a:pt x="9029" y="217665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269"/>
          <p:cNvSpPr/>
          <p:nvPr/>
        </p:nvSpPr>
        <p:spPr>
          <a:xfrm>
            <a:off x="788670" y="3177539"/>
            <a:ext cx="171451" cy="18017"/>
          </a:xfrm>
          <a:custGeom>
            <a:avLst/>
            <a:gdLst/>
            <a:ahLst/>
            <a:cxnLst/>
            <a:rect l="0" t="0" r="0" b="0"/>
            <a:pathLst>
              <a:path w="171451" h="18017">
                <a:moveTo>
                  <a:pt x="0" y="11430"/>
                </a:moveTo>
                <a:lnTo>
                  <a:pt x="6067" y="17498"/>
                </a:lnTo>
                <a:lnTo>
                  <a:pt x="9125" y="18016"/>
                </a:lnTo>
                <a:lnTo>
                  <a:pt x="12433" y="17091"/>
                </a:lnTo>
                <a:lnTo>
                  <a:pt x="20800" y="12548"/>
                </a:lnTo>
                <a:lnTo>
                  <a:pt x="25297" y="12176"/>
                </a:lnTo>
                <a:lnTo>
                  <a:pt x="32104" y="11927"/>
                </a:lnTo>
                <a:lnTo>
                  <a:pt x="62977" y="11496"/>
                </a:lnTo>
                <a:lnTo>
                  <a:pt x="95719" y="11439"/>
                </a:lnTo>
                <a:lnTo>
                  <a:pt x="104453" y="10166"/>
                </a:lnTo>
                <a:lnTo>
                  <a:pt x="112815" y="8048"/>
                </a:lnTo>
                <a:lnTo>
                  <a:pt x="120930" y="5365"/>
                </a:lnTo>
                <a:lnTo>
                  <a:pt x="127610" y="3577"/>
                </a:lnTo>
                <a:lnTo>
                  <a:pt x="133333" y="2385"/>
                </a:lnTo>
                <a:lnTo>
                  <a:pt x="138419" y="1590"/>
                </a:lnTo>
                <a:lnTo>
                  <a:pt x="144349" y="1060"/>
                </a:lnTo>
                <a:lnTo>
                  <a:pt x="150843" y="70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270"/>
          <p:cNvSpPr/>
          <p:nvPr/>
        </p:nvSpPr>
        <p:spPr>
          <a:xfrm>
            <a:off x="1022217" y="3040565"/>
            <a:ext cx="130526" cy="311601"/>
          </a:xfrm>
          <a:custGeom>
            <a:avLst/>
            <a:gdLst/>
            <a:ahLst/>
            <a:cxnLst/>
            <a:rect l="0" t="0" r="0" b="0"/>
            <a:pathLst>
              <a:path w="130526" h="311601">
                <a:moveTo>
                  <a:pt x="75063" y="45535"/>
                </a:moveTo>
                <a:lnTo>
                  <a:pt x="81130" y="39467"/>
                </a:lnTo>
                <a:lnTo>
                  <a:pt x="81648" y="36409"/>
                </a:lnTo>
                <a:lnTo>
                  <a:pt x="80723" y="33101"/>
                </a:lnTo>
                <a:lnTo>
                  <a:pt x="76181" y="24734"/>
                </a:lnTo>
                <a:lnTo>
                  <a:pt x="75394" y="17217"/>
                </a:lnTo>
                <a:lnTo>
                  <a:pt x="75210" y="10512"/>
                </a:lnTo>
                <a:lnTo>
                  <a:pt x="75161" y="6946"/>
                </a:lnTo>
                <a:lnTo>
                  <a:pt x="73858" y="4569"/>
                </a:lnTo>
                <a:lnTo>
                  <a:pt x="71720" y="2984"/>
                </a:lnTo>
                <a:lnTo>
                  <a:pt x="65230" y="441"/>
                </a:lnTo>
                <a:lnTo>
                  <a:pt x="63428" y="232"/>
                </a:lnTo>
                <a:lnTo>
                  <a:pt x="60956" y="93"/>
                </a:lnTo>
                <a:lnTo>
                  <a:pt x="58038" y="0"/>
                </a:lnTo>
                <a:lnTo>
                  <a:pt x="54823" y="1208"/>
                </a:lnTo>
                <a:lnTo>
                  <a:pt x="51410" y="3284"/>
                </a:lnTo>
                <a:lnTo>
                  <a:pt x="47864" y="5937"/>
                </a:lnTo>
                <a:lnTo>
                  <a:pt x="44230" y="8976"/>
                </a:lnTo>
                <a:lnTo>
                  <a:pt x="40538" y="12272"/>
                </a:lnTo>
                <a:lnTo>
                  <a:pt x="31554" y="20620"/>
                </a:lnTo>
                <a:lnTo>
                  <a:pt x="23930" y="28133"/>
                </a:lnTo>
                <a:lnTo>
                  <a:pt x="21924" y="31394"/>
                </a:lnTo>
                <a:lnTo>
                  <a:pt x="19696" y="38403"/>
                </a:lnTo>
                <a:lnTo>
                  <a:pt x="17831" y="42050"/>
                </a:lnTo>
                <a:lnTo>
                  <a:pt x="15318" y="45752"/>
                </a:lnTo>
                <a:lnTo>
                  <a:pt x="12373" y="49489"/>
                </a:lnTo>
                <a:lnTo>
                  <a:pt x="10410" y="53251"/>
                </a:lnTo>
                <a:lnTo>
                  <a:pt x="8228" y="60817"/>
                </a:lnTo>
                <a:lnTo>
                  <a:pt x="7258" y="68414"/>
                </a:lnTo>
                <a:lnTo>
                  <a:pt x="7000" y="72217"/>
                </a:lnTo>
                <a:lnTo>
                  <a:pt x="5557" y="76023"/>
                </a:lnTo>
                <a:lnTo>
                  <a:pt x="3326" y="79830"/>
                </a:lnTo>
                <a:lnTo>
                  <a:pt x="568" y="83638"/>
                </a:lnTo>
                <a:lnTo>
                  <a:pt x="0" y="87447"/>
                </a:lnTo>
                <a:lnTo>
                  <a:pt x="891" y="91256"/>
                </a:lnTo>
                <a:lnTo>
                  <a:pt x="5378" y="100427"/>
                </a:lnTo>
                <a:lnTo>
                  <a:pt x="9378" y="105068"/>
                </a:lnTo>
                <a:lnTo>
                  <a:pt x="16227" y="112328"/>
                </a:lnTo>
                <a:lnTo>
                  <a:pt x="18059" y="112923"/>
                </a:lnTo>
                <a:lnTo>
                  <a:pt x="20550" y="113320"/>
                </a:lnTo>
                <a:lnTo>
                  <a:pt x="27606" y="113957"/>
                </a:lnTo>
                <a:lnTo>
                  <a:pt x="29455" y="112740"/>
                </a:lnTo>
                <a:lnTo>
                  <a:pt x="31957" y="110658"/>
                </a:lnTo>
                <a:lnTo>
                  <a:pt x="39031" y="104260"/>
                </a:lnTo>
                <a:lnTo>
                  <a:pt x="40882" y="103734"/>
                </a:lnTo>
                <a:lnTo>
                  <a:pt x="43385" y="103384"/>
                </a:lnTo>
                <a:lnTo>
                  <a:pt x="46324" y="103151"/>
                </a:lnTo>
                <a:lnTo>
                  <a:pt x="53364" y="99185"/>
                </a:lnTo>
                <a:lnTo>
                  <a:pt x="63137" y="92732"/>
                </a:lnTo>
                <a:lnTo>
                  <a:pt x="74732" y="84619"/>
                </a:lnTo>
                <a:lnTo>
                  <a:pt x="82462" y="77941"/>
                </a:lnTo>
                <a:lnTo>
                  <a:pt x="87616" y="72219"/>
                </a:lnTo>
                <a:lnTo>
                  <a:pt x="91051" y="67134"/>
                </a:lnTo>
                <a:lnTo>
                  <a:pt x="95882" y="62474"/>
                </a:lnTo>
                <a:lnTo>
                  <a:pt x="101642" y="58098"/>
                </a:lnTo>
                <a:lnTo>
                  <a:pt x="119662" y="46270"/>
                </a:lnTo>
                <a:lnTo>
                  <a:pt x="123671" y="49248"/>
                </a:lnTo>
                <a:lnTo>
                  <a:pt x="126518" y="51820"/>
                </a:lnTo>
                <a:lnTo>
                  <a:pt x="128417" y="54805"/>
                </a:lnTo>
                <a:lnTo>
                  <a:pt x="130525" y="61508"/>
                </a:lnTo>
                <a:lnTo>
                  <a:pt x="129818" y="65073"/>
                </a:lnTo>
                <a:lnTo>
                  <a:pt x="128076" y="68720"/>
                </a:lnTo>
                <a:lnTo>
                  <a:pt x="125645" y="72422"/>
                </a:lnTo>
                <a:lnTo>
                  <a:pt x="122944" y="79921"/>
                </a:lnTo>
                <a:lnTo>
                  <a:pt x="122223" y="83699"/>
                </a:lnTo>
                <a:lnTo>
                  <a:pt x="121743" y="90027"/>
                </a:lnTo>
                <a:lnTo>
                  <a:pt x="121423" y="98056"/>
                </a:lnTo>
                <a:lnTo>
                  <a:pt x="120972" y="124173"/>
                </a:lnTo>
                <a:lnTo>
                  <a:pt x="120794" y="175031"/>
                </a:lnTo>
                <a:lnTo>
                  <a:pt x="119520" y="182665"/>
                </a:lnTo>
                <a:lnTo>
                  <a:pt x="117401" y="189025"/>
                </a:lnTo>
                <a:lnTo>
                  <a:pt x="114718" y="194535"/>
                </a:lnTo>
                <a:lnTo>
                  <a:pt x="112930" y="200748"/>
                </a:lnTo>
                <a:lnTo>
                  <a:pt x="111737" y="207430"/>
                </a:lnTo>
                <a:lnTo>
                  <a:pt x="110942" y="214425"/>
                </a:lnTo>
                <a:lnTo>
                  <a:pt x="110412" y="220358"/>
                </a:lnTo>
                <a:lnTo>
                  <a:pt x="110059" y="225584"/>
                </a:lnTo>
                <a:lnTo>
                  <a:pt x="109824" y="230337"/>
                </a:lnTo>
                <a:lnTo>
                  <a:pt x="109562" y="242393"/>
                </a:lnTo>
                <a:lnTo>
                  <a:pt x="109354" y="311600"/>
                </a:lnTo>
                <a:lnTo>
                  <a:pt x="109353" y="2969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271"/>
          <p:cNvSpPr/>
          <p:nvPr/>
        </p:nvSpPr>
        <p:spPr>
          <a:xfrm>
            <a:off x="1703070" y="1417519"/>
            <a:ext cx="1301246" cy="2034341"/>
          </a:xfrm>
          <a:custGeom>
            <a:avLst/>
            <a:gdLst/>
            <a:ahLst/>
            <a:cxnLst/>
            <a:rect l="0" t="0" r="0" b="0"/>
            <a:pathLst>
              <a:path w="1301246" h="2034341">
                <a:moveTo>
                  <a:pt x="0" y="2034340"/>
                </a:moveTo>
                <a:lnTo>
                  <a:pt x="0" y="2022205"/>
                </a:lnTo>
                <a:lnTo>
                  <a:pt x="1270" y="2017360"/>
                </a:lnTo>
                <a:lnTo>
                  <a:pt x="6067" y="2008590"/>
                </a:lnTo>
                <a:lnTo>
                  <a:pt x="18226" y="1992612"/>
                </a:lnTo>
                <a:lnTo>
                  <a:pt x="20800" y="1984891"/>
                </a:lnTo>
                <a:lnTo>
                  <a:pt x="23723" y="1968316"/>
                </a:lnTo>
                <a:lnTo>
                  <a:pt x="38715" y="1934613"/>
                </a:lnTo>
                <a:lnTo>
                  <a:pt x="52191" y="1912524"/>
                </a:lnTo>
                <a:lnTo>
                  <a:pt x="62564" y="1877643"/>
                </a:lnTo>
                <a:lnTo>
                  <a:pt x="87723" y="1823492"/>
                </a:lnTo>
                <a:lnTo>
                  <a:pt x="104167" y="1783907"/>
                </a:lnTo>
                <a:lnTo>
                  <a:pt x="141919" y="1704585"/>
                </a:lnTo>
                <a:lnTo>
                  <a:pt x="163405" y="1653002"/>
                </a:lnTo>
                <a:lnTo>
                  <a:pt x="186132" y="1589529"/>
                </a:lnTo>
                <a:lnTo>
                  <a:pt x="217530" y="1518204"/>
                </a:lnTo>
                <a:lnTo>
                  <a:pt x="238596" y="1455949"/>
                </a:lnTo>
                <a:lnTo>
                  <a:pt x="248282" y="1430568"/>
                </a:lnTo>
                <a:lnTo>
                  <a:pt x="271811" y="1379842"/>
                </a:lnTo>
                <a:lnTo>
                  <a:pt x="300843" y="1291885"/>
                </a:lnTo>
                <a:lnTo>
                  <a:pt x="327866" y="1235608"/>
                </a:lnTo>
                <a:lnTo>
                  <a:pt x="351881" y="1174312"/>
                </a:lnTo>
                <a:lnTo>
                  <a:pt x="375759" y="1109804"/>
                </a:lnTo>
                <a:lnTo>
                  <a:pt x="390877" y="1066560"/>
                </a:lnTo>
                <a:lnTo>
                  <a:pt x="412906" y="1017899"/>
                </a:lnTo>
                <a:lnTo>
                  <a:pt x="438784" y="961559"/>
                </a:lnTo>
                <a:lnTo>
                  <a:pt x="461762" y="902550"/>
                </a:lnTo>
                <a:lnTo>
                  <a:pt x="491638" y="844448"/>
                </a:lnTo>
                <a:lnTo>
                  <a:pt x="515931" y="790497"/>
                </a:lnTo>
                <a:lnTo>
                  <a:pt x="543355" y="739341"/>
                </a:lnTo>
                <a:lnTo>
                  <a:pt x="572050" y="681203"/>
                </a:lnTo>
                <a:lnTo>
                  <a:pt x="598474" y="615718"/>
                </a:lnTo>
                <a:lnTo>
                  <a:pt x="619048" y="570721"/>
                </a:lnTo>
                <a:lnTo>
                  <a:pt x="652905" y="507122"/>
                </a:lnTo>
                <a:lnTo>
                  <a:pt x="683428" y="446150"/>
                </a:lnTo>
                <a:lnTo>
                  <a:pt x="711927" y="383109"/>
                </a:lnTo>
                <a:lnTo>
                  <a:pt x="754964" y="295919"/>
                </a:lnTo>
                <a:lnTo>
                  <a:pt x="786998" y="242161"/>
                </a:lnTo>
                <a:lnTo>
                  <a:pt x="820947" y="185833"/>
                </a:lnTo>
                <a:lnTo>
                  <a:pt x="847888" y="138785"/>
                </a:lnTo>
                <a:lnTo>
                  <a:pt x="883722" y="77181"/>
                </a:lnTo>
                <a:lnTo>
                  <a:pt x="890493" y="54760"/>
                </a:lnTo>
                <a:lnTo>
                  <a:pt x="896578" y="44124"/>
                </a:lnTo>
                <a:lnTo>
                  <a:pt x="909562" y="26947"/>
                </a:lnTo>
                <a:lnTo>
                  <a:pt x="914236" y="15182"/>
                </a:lnTo>
                <a:lnTo>
                  <a:pt x="925303" y="475"/>
                </a:lnTo>
                <a:lnTo>
                  <a:pt x="931741" y="0"/>
                </a:lnTo>
                <a:lnTo>
                  <a:pt x="934851" y="1204"/>
                </a:lnTo>
                <a:lnTo>
                  <a:pt x="941692" y="5927"/>
                </a:lnTo>
                <a:lnTo>
                  <a:pt x="944025" y="8965"/>
                </a:lnTo>
                <a:lnTo>
                  <a:pt x="945580" y="12260"/>
                </a:lnTo>
                <a:lnTo>
                  <a:pt x="946616" y="15727"/>
                </a:lnTo>
                <a:lnTo>
                  <a:pt x="949550" y="38271"/>
                </a:lnTo>
                <a:lnTo>
                  <a:pt x="957655" y="56271"/>
                </a:lnTo>
                <a:lnTo>
                  <a:pt x="972337" y="110278"/>
                </a:lnTo>
                <a:lnTo>
                  <a:pt x="989433" y="152967"/>
                </a:lnTo>
                <a:lnTo>
                  <a:pt x="1001828" y="217372"/>
                </a:lnTo>
                <a:lnTo>
                  <a:pt x="1011379" y="274173"/>
                </a:lnTo>
                <a:lnTo>
                  <a:pt x="1019881" y="331277"/>
                </a:lnTo>
                <a:lnTo>
                  <a:pt x="1024780" y="355404"/>
                </a:lnTo>
                <a:lnTo>
                  <a:pt x="1031312" y="408898"/>
                </a:lnTo>
                <a:lnTo>
                  <a:pt x="1037517" y="444864"/>
                </a:lnTo>
                <a:lnTo>
                  <a:pt x="1045681" y="497219"/>
                </a:lnTo>
                <a:lnTo>
                  <a:pt x="1051668" y="555209"/>
                </a:lnTo>
                <a:lnTo>
                  <a:pt x="1060341" y="599129"/>
                </a:lnTo>
                <a:lnTo>
                  <a:pt x="1070954" y="668587"/>
                </a:lnTo>
                <a:lnTo>
                  <a:pt x="1083412" y="728678"/>
                </a:lnTo>
                <a:lnTo>
                  <a:pt x="1123483" y="893115"/>
                </a:lnTo>
                <a:lnTo>
                  <a:pt x="1133891" y="971082"/>
                </a:lnTo>
                <a:lnTo>
                  <a:pt x="1142761" y="1010601"/>
                </a:lnTo>
                <a:lnTo>
                  <a:pt x="1191628" y="1200461"/>
                </a:lnTo>
                <a:lnTo>
                  <a:pt x="1199749" y="1246321"/>
                </a:lnTo>
                <a:lnTo>
                  <a:pt x="1207592" y="1294219"/>
                </a:lnTo>
                <a:lnTo>
                  <a:pt x="1219147" y="1347685"/>
                </a:lnTo>
                <a:lnTo>
                  <a:pt x="1230614" y="1413763"/>
                </a:lnTo>
                <a:lnTo>
                  <a:pt x="1240785" y="1465938"/>
                </a:lnTo>
                <a:lnTo>
                  <a:pt x="1248252" y="1518345"/>
                </a:lnTo>
                <a:lnTo>
                  <a:pt x="1258006" y="1563953"/>
                </a:lnTo>
                <a:lnTo>
                  <a:pt x="1265552" y="1615566"/>
                </a:lnTo>
                <a:lnTo>
                  <a:pt x="1271175" y="1678696"/>
                </a:lnTo>
                <a:lnTo>
                  <a:pt x="1277436" y="1732766"/>
                </a:lnTo>
                <a:lnTo>
                  <a:pt x="1288418" y="1788174"/>
                </a:lnTo>
                <a:lnTo>
                  <a:pt x="1297031" y="1841782"/>
                </a:lnTo>
                <a:lnTo>
                  <a:pt x="1301245" y="1870747"/>
                </a:lnTo>
                <a:lnTo>
                  <a:pt x="1298844" y="1889242"/>
                </a:lnTo>
                <a:lnTo>
                  <a:pt x="1292227" y="1920723"/>
                </a:lnTo>
                <a:lnTo>
                  <a:pt x="1292014" y="1924306"/>
                </a:lnTo>
                <a:lnTo>
                  <a:pt x="1290603" y="1927964"/>
                </a:lnTo>
                <a:lnTo>
                  <a:pt x="1285647" y="1935415"/>
                </a:lnTo>
                <a:lnTo>
                  <a:pt x="1282548" y="1937910"/>
                </a:lnTo>
                <a:lnTo>
                  <a:pt x="1279212" y="1939574"/>
                </a:lnTo>
                <a:lnTo>
                  <a:pt x="1275718" y="1940682"/>
                </a:lnTo>
                <a:lnTo>
                  <a:pt x="1273388" y="1942692"/>
                </a:lnTo>
                <a:lnTo>
                  <a:pt x="1271835" y="1945301"/>
                </a:lnTo>
                <a:lnTo>
                  <a:pt x="1270800" y="1948311"/>
                </a:lnTo>
                <a:lnTo>
                  <a:pt x="1267570" y="1950318"/>
                </a:lnTo>
                <a:lnTo>
                  <a:pt x="1257208" y="1952547"/>
                </a:lnTo>
                <a:lnTo>
                  <a:pt x="1216924" y="1955248"/>
                </a:lnTo>
                <a:lnTo>
                  <a:pt x="1180935" y="1960241"/>
                </a:lnTo>
                <a:lnTo>
                  <a:pt x="1142926" y="1963307"/>
                </a:lnTo>
                <a:lnTo>
                  <a:pt x="1108677" y="1964670"/>
                </a:lnTo>
                <a:lnTo>
                  <a:pt x="1073845" y="1965438"/>
                </a:lnTo>
                <a:lnTo>
                  <a:pt x="846231" y="1965759"/>
                </a:lnTo>
                <a:lnTo>
                  <a:pt x="815614" y="1967030"/>
                </a:lnTo>
                <a:lnTo>
                  <a:pt x="783772" y="1969147"/>
                </a:lnTo>
                <a:lnTo>
                  <a:pt x="725533" y="1973615"/>
                </a:lnTo>
                <a:lnTo>
                  <a:pt x="686949" y="1975602"/>
                </a:lnTo>
                <a:lnTo>
                  <a:pt x="657100" y="1976485"/>
                </a:lnTo>
                <a:lnTo>
                  <a:pt x="624784" y="1978146"/>
                </a:lnTo>
                <a:lnTo>
                  <a:pt x="555820" y="1984953"/>
                </a:lnTo>
                <a:lnTo>
                  <a:pt x="522621" y="1986991"/>
                </a:lnTo>
                <a:lnTo>
                  <a:pt x="481619" y="1987896"/>
                </a:lnTo>
                <a:lnTo>
                  <a:pt x="407131" y="1988477"/>
                </a:lnTo>
                <a:lnTo>
                  <a:pt x="383724" y="1991944"/>
                </a:lnTo>
                <a:lnTo>
                  <a:pt x="356266" y="1997648"/>
                </a:lnTo>
                <a:lnTo>
                  <a:pt x="318164" y="1999576"/>
                </a:lnTo>
                <a:lnTo>
                  <a:pt x="281804" y="2001226"/>
                </a:lnTo>
                <a:lnTo>
                  <a:pt x="249021" y="2007878"/>
                </a:lnTo>
                <a:lnTo>
                  <a:pt x="211508" y="2010413"/>
                </a:lnTo>
                <a:lnTo>
                  <a:pt x="186847" y="2012434"/>
                </a:lnTo>
                <a:lnTo>
                  <a:pt x="152869" y="2019242"/>
                </a:lnTo>
                <a:lnTo>
                  <a:pt x="117419" y="2022427"/>
                </a:lnTo>
                <a:lnTo>
                  <a:pt x="78397" y="2022868"/>
                </a:lnTo>
                <a:lnTo>
                  <a:pt x="41150" y="2022898"/>
                </a:lnTo>
                <a:lnTo>
                  <a:pt x="21252" y="2019518"/>
                </a:lnTo>
                <a:lnTo>
                  <a:pt x="0" y="20114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272"/>
          <p:cNvSpPr/>
          <p:nvPr/>
        </p:nvSpPr>
        <p:spPr>
          <a:xfrm>
            <a:off x="2754769" y="3131907"/>
            <a:ext cx="285612" cy="226394"/>
          </a:xfrm>
          <a:custGeom>
            <a:avLst/>
            <a:gdLst/>
            <a:ahLst/>
            <a:cxnLst/>
            <a:rect l="0" t="0" r="0" b="0"/>
            <a:pathLst>
              <a:path w="285612" h="226394">
                <a:moveTo>
                  <a:pt x="45581" y="11343"/>
                </a:moveTo>
                <a:lnTo>
                  <a:pt x="45581" y="61017"/>
                </a:lnTo>
                <a:lnTo>
                  <a:pt x="44310" y="64779"/>
                </a:lnTo>
                <a:lnTo>
                  <a:pt x="42194" y="68557"/>
                </a:lnTo>
                <a:lnTo>
                  <a:pt x="39513" y="72345"/>
                </a:lnTo>
                <a:lnTo>
                  <a:pt x="37725" y="77411"/>
                </a:lnTo>
                <a:lnTo>
                  <a:pt x="36534" y="83328"/>
                </a:lnTo>
                <a:lnTo>
                  <a:pt x="35739" y="89813"/>
                </a:lnTo>
                <a:lnTo>
                  <a:pt x="33940" y="96676"/>
                </a:lnTo>
                <a:lnTo>
                  <a:pt x="31470" y="103792"/>
                </a:lnTo>
                <a:lnTo>
                  <a:pt x="28554" y="111075"/>
                </a:lnTo>
                <a:lnTo>
                  <a:pt x="26609" y="118471"/>
                </a:lnTo>
                <a:lnTo>
                  <a:pt x="25313" y="125941"/>
                </a:lnTo>
                <a:lnTo>
                  <a:pt x="24449" y="133462"/>
                </a:lnTo>
                <a:lnTo>
                  <a:pt x="22603" y="141016"/>
                </a:lnTo>
                <a:lnTo>
                  <a:pt x="20102" y="148591"/>
                </a:lnTo>
                <a:lnTo>
                  <a:pt x="17165" y="156182"/>
                </a:lnTo>
                <a:lnTo>
                  <a:pt x="15207" y="162512"/>
                </a:lnTo>
                <a:lnTo>
                  <a:pt x="13901" y="168002"/>
                </a:lnTo>
                <a:lnTo>
                  <a:pt x="13031" y="172932"/>
                </a:lnTo>
                <a:lnTo>
                  <a:pt x="12451" y="177489"/>
                </a:lnTo>
                <a:lnTo>
                  <a:pt x="12064" y="181797"/>
                </a:lnTo>
                <a:lnTo>
                  <a:pt x="11806" y="185939"/>
                </a:lnTo>
                <a:lnTo>
                  <a:pt x="11520" y="193927"/>
                </a:lnTo>
                <a:lnTo>
                  <a:pt x="11321" y="205379"/>
                </a:lnTo>
                <a:lnTo>
                  <a:pt x="11292" y="226393"/>
                </a:lnTo>
                <a:lnTo>
                  <a:pt x="11291" y="124164"/>
                </a:lnTo>
                <a:lnTo>
                  <a:pt x="10020" y="117037"/>
                </a:lnTo>
                <a:lnTo>
                  <a:pt x="7904" y="108476"/>
                </a:lnTo>
                <a:lnTo>
                  <a:pt x="5223" y="98958"/>
                </a:lnTo>
                <a:lnTo>
                  <a:pt x="3435" y="91343"/>
                </a:lnTo>
                <a:lnTo>
                  <a:pt x="2244" y="84996"/>
                </a:lnTo>
                <a:lnTo>
                  <a:pt x="1449" y="79495"/>
                </a:lnTo>
                <a:lnTo>
                  <a:pt x="920" y="73287"/>
                </a:lnTo>
                <a:lnTo>
                  <a:pt x="567" y="66609"/>
                </a:lnTo>
                <a:lnTo>
                  <a:pt x="331" y="59617"/>
                </a:lnTo>
                <a:lnTo>
                  <a:pt x="0" y="31573"/>
                </a:lnTo>
                <a:lnTo>
                  <a:pt x="1224" y="23559"/>
                </a:lnTo>
                <a:lnTo>
                  <a:pt x="3309" y="16947"/>
                </a:lnTo>
                <a:lnTo>
                  <a:pt x="9714" y="3277"/>
                </a:lnTo>
                <a:lnTo>
                  <a:pt x="11510" y="2156"/>
                </a:lnTo>
                <a:lnTo>
                  <a:pt x="16891" y="909"/>
                </a:lnTo>
                <a:lnTo>
                  <a:pt x="25184" y="577"/>
                </a:lnTo>
                <a:lnTo>
                  <a:pt x="83550" y="0"/>
                </a:lnTo>
                <a:lnTo>
                  <a:pt x="91214" y="1241"/>
                </a:lnTo>
                <a:lnTo>
                  <a:pt x="97593" y="3338"/>
                </a:lnTo>
                <a:lnTo>
                  <a:pt x="103115" y="6006"/>
                </a:lnTo>
                <a:lnTo>
                  <a:pt x="109337" y="7785"/>
                </a:lnTo>
                <a:lnTo>
                  <a:pt x="116025" y="8971"/>
                </a:lnTo>
                <a:lnTo>
                  <a:pt x="123023" y="9761"/>
                </a:lnTo>
                <a:lnTo>
                  <a:pt x="131499" y="10288"/>
                </a:lnTo>
                <a:lnTo>
                  <a:pt x="151077" y="10874"/>
                </a:lnTo>
                <a:lnTo>
                  <a:pt x="177451" y="11204"/>
                </a:lnTo>
                <a:lnTo>
                  <a:pt x="186834" y="12520"/>
                </a:lnTo>
                <a:lnTo>
                  <a:pt x="196900" y="14667"/>
                </a:lnTo>
                <a:lnTo>
                  <a:pt x="207420" y="17369"/>
                </a:lnTo>
                <a:lnTo>
                  <a:pt x="216974" y="19170"/>
                </a:lnTo>
                <a:lnTo>
                  <a:pt x="225882" y="20371"/>
                </a:lnTo>
                <a:lnTo>
                  <a:pt x="234362" y="21171"/>
                </a:lnTo>
                <a:lnTo>
                  <a:pt x="241285" y="21705"/>
                </a:lnTo>
                <a:lnTo>
                  <a:pt x="247170" y="22061"/>
                </a:lnTo>
                <a:lnTo>
                  <a:pt x="252363" y="22298"/>
                </a:lnTo>
                <a:lnTo>
                  <a:pt x="268294" y="22562"/>
                </a:lnTo>
                <a:lnTo>
                  <a:pt x="285136" y="22710"/>
                </a:lnTo>
                <a:lnTo>
                  <a:pt x="285611" y="342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273"/>
          <p:cNvSpPr/>
          <p:nvPr/>
        </p:nvSpPr>
        <p:spPr>
          <a:xfrm>
            <a:off x="1551562" y="3533598"/>
            <a:ext cx="300099" cy="203965"/>
          </a:xfrm>
          <a:custGeom>
            <a:avLst/>
            <a:gdLst/>
            <a:ahLst/>
            <a:cxnLst/>
            <a:rect l="0" t="0" r="0" b="0"/>
            <a:pathLst>
              <a:path w="300099" h="203965">
                <a:moveTo>
                  <a:pt x="151508" y="21131"/>
                </a:moveTo>
                <a:lnTo>
                  <a:pt x="134481" y="4104"/>
                </a:lnTo>
                <a:lnTo>
                  <a:pt x="131266" y="2160"/>
                </a:lnTo>
                <a:lnTo>
                  <a:pt x="124308" y="0"/>
                </a:lnTo>
                <a:lnTo>
                  <a:pt x="119405" y="694"/>
                </a:lnTo>
                <a:lnTo>
                  <a:pt x="113596" y="2426"/>
                </a:lnTo>
                <a:lnTo>
                  <a:pt x="107183" y="4851"/>
                </a:lnTo>
                <a:lnTo>
                  <a:pt x="101638" y="6468"/>
                </a:lnTo>
                <a:lnTo>
                  <a:pt x="96671" y="7546"/>
                </a:lnTo>
                <a:lnTo>
                  <a:pt x="92090" y="8264"/>
                </a:lnTo>
                <a:lnTo>
                  <a:pt x="83613" y="12449"/>
                </a:lnTo>
                <a:lnTo>
                  <a:pt x="75612" y="18543"/>
                </a:lnTo>
                <a:lnTo>
                  <a:pt x="71701" y="21946"/>
                </a:lnTo>
                <a:lnTo>
                  <a:pt x="67823" y="25484"/>
                </a:lnTo>
                <a:lnTo>
                  <a:pt x="63968" y="27843"/>
                </a:lnTo>
                <a:lnTo>
                  <a:pt x="56298" y="30464"/>
                </a:lnTo>
                <a:lnTo>
                  <a:pt x="51204" y="34974"/>
                </a:lnTo>
                <a:lnTo>
                  <a:pt x="45269" y="41789"/>
                </a:lnTo>
                <a:lnTo>
                  <a:pt x="38772" y="50144"/>
                </a:lnTo>
                <a:lnTo>
                  <a:pt x="33170" y="56983"/>
                </a:lnTo>
                <a:lnTo>
                  <a:pt x="28166" y="62813"/>
                </a:lnTo>
                <a:lnTo>
                  <a:pt x="23560" y="67968"/>
                </a:lnTo>
                <a:lnTo>
                  <a:pt x="20489" y="72676"/>
                </a:lnTo>
                <a:lnTo>
                  <a:pt x="18442" y="77085"/>
                </a:lnTo>
                <a:lnTo>
                  <a:pt x="17077" y="81293"/>
                </a:lnTo>
                <a:lnTo>
                  <a:pt x="8787" y="102904"/>
                </a:lnTo>
                <a:lnTo>
                  <a:pt x="3021" y="117556"/>
                </a:lnTo>
                <a:lnTo>
                  <a:pt x="446" y="129865"/>
                </a:lnTo>
                <a:lnTo>
                  <a:pt x="0" y="140610"/>
                </a:lnTo>
                <a:lnTo>
                  <a:pt x="973" y="150314"/>
                </a:lnTo>
                <a:lnTo>
                  <a:pt x="1621" y="158053"/>
                </a:lnTo>
                <a:lnTo>
                  <a:pt x="2053" y="164482"/>
                </a:lnTo>
                <a:lnTo>
                  <a:pt x="2341" y="170039"/>
                </a:lnTo>
                <a:lnTo>
                  <a:pt x="3803" y="175013"/>
                </a:lnTo>
                <a:lnTo>
                  <a:pt x="6048" y="179599"/>
                </a:lnTo>
                <a:lnTo>
                  <a:pt x="8815" y="183927"/>
                </a:lnTo>
                <a:lnTo>
                  <a:pt x="11929" y="186812"/>
                </a:lnTo>
                <a:lnTo>
                  <a:pt x="15275" y="188735"/>
                </a:lnTo>
                <a:lnTo>
                  <a:pt x="18776" y="190017"/>
                </a:lnTo>
                <a:lnTo>
                  <a:pt x="26052" y="194829"/>
                </a:lnTo>
                <a:lnTo>
                  <a:pt x="29771" y="197889"/>
                </a:lnTo>
                <a:lnTo>
                  <a:pt x="33520" y="199930"/>
                </a:lnTo>
                <a:lnTo>
                  <a:pt x="41072" y="202198"/>
                </a:lnTo>
                <a:lnTo>
                  <a:pt x="46134" y="202802"/>
                </a:lnTo>
                <a:lnTo>
                  <a:pt x="52048" y="203205"/>
                </a:lnTo>
                <a:lnTo>
                  <a:pt x="58531" y="203474"/>
                </a:lnTo>
                <a:lnTo>
                  <a:pt x="72508" y="203773"/>
                </a:lnTo>
                <a:lnTo>
                  <a:pt x="102177" y="203964"/>
                </a:lnTo>
                <a:lnTo>
                  <a:pt x="114811" y="202710"/>
                </a:lnTo>
                <a:lnTo>
                  <a:pt x="130853" y="200604"/>
                </a:lnTo>
                <a:lnTo>
                  <a:pt x="149168" y="197930"/>
                </a:lnTo>
                <a:lnTo>
                  <a:pt x="163918" y="196147"/>
                </a:lnTo>
                <a:lnTo>
                  <a:pt x="176291" y="194958"/>
                </a:lnTo>
                <a:lnTo>
                  <a:pt x="187080" y="194166"/>
                </a:lnTo>
                <a:lnTo>
                  <a:pt x="196813" y="192368"/>
                </a:lnTo>
                <a:lnTo>
                  <a:pt x="205841" y="189899"/>
                </a:lnTo>
                <a:lnTo>
                  <a:pt x="244649" y="176812"/>
                </a:lnTo>
                <a:lnTo>
                  <a:pt x="254242" y="173178"/>
                </a:lnTo>
                <a:lnTo>
                  <a:pt x="263177" y="169486"/>
                </a:lnTo>
                <a:lnTo>
                  <a:pt x="271674" y="165755"/>
                </a:lnTo>
                <a:lnTo>
                  <a:pt x="277338" y="161997"/>
                </a:lnTo>
                <a:lnTo>
                  <a:pt x="281115" y="158222"/>
                </a:lnTo>
                <a:lnTo>
                  <a:pt x="283632" y="154435"/>
                </a:lnTo>
                <a:lnTo>
                  <a:pt x="286581" y="151911"/>
                </a:lnTo>
                <a:lnTo>
                  <a:pt x="289816" y="150227"/>
                </a:lnTo>
                <a:lnTo>
                  <a:pt x="300098" y="1468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274"/>
          <p:cNvSpPr/>
          <p:nvPr/>
        </p:nvSpPr>
        <p:spPr>
          <a:xfrm>
            <a:off x="3040380" y="3486150"/>
            <a:ext cx="21231" cy="240030"/>
          </a:xfrm>
          <a:custGeom>
            <a:avLst/>
            <a:gdLst/>
            <a:ahLst/>
            <a:cxnLst/>
            <a:rect l="0" t="0" r="0" b="0"/>
            <a:pathLst>
              <a:path w="21231" h="240030">
                <a:moveTo>
                  <a:pt x="0" y="0"/>
                </a:moveTo>
                <a:lnTo>
                  <a:pt x="6067" y="12135"/>
                </a:lnTo>
                <a:lnTo>
                  <a:pt x="7855" y="18250"/>
                </a:lnTo>
                <a:lnTo>
                  <a:pt x="9046" y="24867"/>
                </a:lnTo>
                <a:lnTo>
                  <a:pt x="9841" y="31817"/>
                </a:lnTo>
                <a:lnTo>
                  <a:pt x="10370" y="38991"/>
                </a:lnTo>
                <a:lnTo>
                  <a:pt x="10724" y="46314"/>
                </a:lnTo>
                <a:lnTo>
                  <a:pt x="10959" y="53736"/>
                </a:lnTo>
                <a:lnTo>
                  <a:pt x="12386" y="66304"/>
                </a:lnTo>
                <a:lnTo>
                  <a:pt x="19192" y="115319"/>
                </a:lnTo>
                <a:lnTo>
                  <a:pt x="20414" y="127679"/>
                </a:lnTo>
                <a:lnTo>
                  <a:pt x="21230" y="138459"/>
                </a:lnTo>
                <a:lnTo>
                  <a:pt x="20503" y="148186"/>
                </a:lnTo>
                <a:lnTo>
                  <a:pt x="18748" y="157210"/>
                </a:lnTo>
                <a:lnTo>
                  <a:pt x="16309" y="165767"/>
                </a:lnTo>
                <a:lnTo>
                  <a:pt x="14682" y="174011"/>
                </a:lnTo>
                <a:lnTo>
                  <a:pt x="13598" y="182047"/>
                </a:lnTo>
                <a:lnTo>
                  <a:pt x="12875" y="189944"/>
                </a:lnTo>
                <a:lnTo>
                  <a:pt x="12393" y="196480"/>
                </a:lnTo>
                <a:lnTo>
                  <a:pt x="12072" y="202106"/>
                </a:lnTo>
                <a:lnTo>
                  <a:pt x="11715" y="211745"/>
                </a:lnTo>
                <a:lnTo>
                  <a:pt x="11441" y="227868"/>
                </a:lnTo>
                <a:lnTo>
                  <a:pt x="10167" y="229382"/>
                </a:lnTo>
                <a:lnTo>
                  <a:pt x="8048" y="231661"/>
                </a:lnTo>
                <a:lnTo>
                  <a:pt x="0" y="2400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275"/>
          <p:cNvSpPr/>
          <p:nvPr/>
        </p:nvSpPr>
        <p:spPr>
          <a:xfrm>
            <a:off x="2983230" y="3430588"/>
            <a:ext cx="251271" cy="249346"/>
          </a:xfrm>
          <a:custGeom>
            <a:avLst/>
            <a:gdLst/>
            <a:ahLst/>
            <a:cxnLst/>
            <a:rect l="0" t="0" r="0" b="0"/>
            <a:pathLst>
              <a:path w="251271" h="249346">
                <a:moveTo>
                  <a:pt x="0" y="9841"/>
                </a:moveTo>
                <a:lnTo>
                  <a:pt x="18203" y="3774"/>
                </a:lnTo>
                <a:lnTo>
                  <a:pt x="26105" y="1986"/>
                </a:lnTo>
                <a:lnTo>
                  <a:pt x="33913" y="795"/>
                </a:lnTo>
                <a:lnTo>
                  <a:pt x="41659" y="0"/>
                </a:lnTo>
                <a:lnTo>
                  <a:pt x="48092" y="740"/>
                </a:lnTo>
                <a:lnTo>
                  <a:pt x="53651" y="2504"/>
                </a:lnTo>
                <a:lnTo>
                  <a:pt x="58627" y="4950"/>
                </a:lnTo>
                <a:lnTo>
                  <a:pt x="64485" y="6580"/>
                </a:lnTo>
                <a:lnTo>
                  <a:pt x="70930" y="7668"/>
                </a:lnTo>
                <a:lnTo>
                  <a:pt x="77766" y="8392"/>
                </a:lnTo>
                <a:lnTo>
                  <a:pt x="83594" y="10145"/>
                </a:lnTo>
                <a:lnTo>
                  <a:pt x="88749" y="12584"/>
                </a:lnTo>
                <a:lnTo>
                  <a:pt x="93456" y="15480"/>
                </a:lnTo>
                <a:lnTo>
                  <a:pt x="101674" y="18680"/>
                </a:lnTo>
                <a:lnTo>
                  <a:pt x="112232" y="22084"/>
                </a:lnTo>
                <a:lnTo>
                  <a:pt x="124351" y="25623"/>
                </a:lnTo>
                <a:lnTo>
                  <a:pt x="133701" y="29253"/>
                </a:lnTo>
                <a:lnTo>
                  <a:pt x="141204" y="32942"/>
                </a:lnTo>
                <a:lnTo>
                  <a:pt x="147476" y="36672"/>
                </a:lnTo>
                <a:lnTo>
                  <a:pt x="154197" y="40428"/>
                </a:lnTo>
                <a:lnTo>
                  <a:pt x="168439" y="47989"/>
                </a:lnTo>
                <a:lnTo>
                  <a:pt x="174522" y="51783"/>
                </a:lnTo>
                <a:lnTo>
                  <a:pt x="179848" y="55583"/>
                </a:lnTo>
                <a:lnTo>
                  <a:pt x="184669" y="59385"/>
                </a:lnTo>
                <a:lnTo>
                  <a:pt x="189152" y="63191"/>
                </a:lnTo>
                <a:lnTo>
                  <a:pt x="193411" y="66998"/>
                </a:lnTo>
                <a:lnTo>
                  <a:pt x="197521" y="70806"/>
                </a:lnTo>
                <a:lnTo>
                  <a:pt x="202800" y="74614"/>
                </a:lnTo>
                <a:lnTo>
                  <a:pt x="208860" y="78423"/>
                </a:lnTo>
                <a:lnTo>
                  <a:pt x="215440" y="82233"/>
                </a:lnTo>
                <a:lnTo>
                  <a:pt x="219827" y="87312"/>
                </a:lnTo>
                <a:lnTo>
                  <a:pt x="222751" y="93239"/>
                </a:lnTo>
                <a:lnTo>
                  <a:pt x="224700" y="99729"/>
                </a:lnTo>
                <a:lnTo>
                  <a:pt x="227270" y="105327"/>
                </a:lnTo>
                <a:lnTo>
                  <a:pt x="230253" y="110328"/>
                </a:lnTo>
                <a:lnTo>
                  <a:pt x="233512" y="114933"/>
                </a:lnTo>
                <a:lnTo>
                  <a:pt x="236955" y="120542"/>
                </a:lnTo>
                <a:lnTo>
                  <a:pt x="240520" y="126822"/>
                </a:lnTo>
                <a:lnTo>
                  <a:pt x="244166" y="133548"/>
                </a:lnTo>
                <a:lnTo>
                  <a:pt x="246597" y="139303"/>
                </a:lnTo>
                <a:lnTo>
                  <a:pt x="248218" y="144409"/>
                </a:lnTo>
                <a:lnTo>
                  <a:pt x="249299" y="149083"/>
                </a:lnTo>
                <a:lnTo>
                  <a:pt x="250019" y="153469"/>
                </a:lnTo>
                <a:lnTo>
                  <a:pt x="250499" y="157663"/>
                </a:lnTo>
                <a:lnTo>
                  <a:pt x="250819" y="161729"/>
                </a:lnTo>
                <a:lnTo>
                  <a:pt x="251033" y="165710"/>
                </a:lnTo>
                <a:lnTo>
                  <a:pt x="251270" y="173520"/>
                </a:lnTo>
                <a:lnTo>
                  <a:pt x="250063" y="178650"/>
                </a:lnTo>
                <a:lnTo>
                  <a:pt x="247989" y="184611"/>
                </a:lnTo>
                <a:lnTo>
                  <a:pt x="245335" y="191124"/>
                </a:lnTo>
                <a:lnTo>
                  <a:pt x="243567" y="196737"/>
                </a:lnTo>
                <a:lnTo>
                  <a:pt x="242388" y="201748"/>
                </a:lnTo>
                <a:lnTo>
                  <a:pt x="241602" y="206359"/>
                </a:lnTo>
                <a:lnTo>
                  <a:pt x="239808" y="209433"/>
                </a:lnTo>
                <a:lnTo>
                  <a:pt x="237342" y="211483"/>
                </a:lnTo>
                <a:lnTo>
                  <a:pt x="234428" y="212849"/>
                </a:lnTo>
                <a:lnTo>
                  <a:pt x="232485" y="215030"/>
                </a:lnTo>
                <a:lnTo>
                  <a:pt x="231190" y="217754"/>
                </a:lnTo>
                <a:lnTo>
                  <a:pt x="230326" y="220839"/>
                </a:lnTo>
                <a:lnTo>
                  <a:pt x="227211" y="224167"/>
                </a:lnTo>
                <a:lnTo>
                  <a:pt x="222594" y="227655"/>
                </a:lnTo>
                <a:lnTo>
                  <a:pt x="216976" y="231250"/>
                </a:lnTo>
                <a:lnTo>
                  <a:pt x="211960" y="233648"/>
                </a:lnTo>
                <a:lnTo>
                  <a:pt x="207347" y="235245"/>
                </a:lnTo>
                <a:lnTo>
                  <a:pt x="203001" y="236311"/>
                </a:lnTo>
                <a:lnTo>
                  <a:pt x="198834" y="238291"/>
                </a:lnTo>
                <a:lnTo>
                  <a:pt x="194786" y="240881"/>
                </a:lnTo>
                <a:lnTo>
                  <a:pt x="190817" y="243878"/>
                </a:lnTo>
                <a:lnTo>
                  <a:pt x="184361" y="245876"/>
                </a:lnTo>
                <a:lnTo>
                  <a:pt x="176248" y="247208"/>
                </a:lnTo>
                <a:lnTo>
                  <a:pt x="167028" y="248095"/>
                </a:lnTo>
                <a:lnTo>
                  <a:pt x="150722" y="248688"/>
                </a:lnTo>
                <a:lnTo>
                  <a:pt x="105511" y="249345"/>
                </a:lnTo>
                <a:lnTo>
                  <a:pt x="88120" y="248251"/>
                </a:lnTo>
                <a:lnTo>
                  <a:pt x="75257" y="246251"/>
                </a:lnTo>
                <a:lnTo>
                  <a:pt x="65411" y="243648"/>
                </a:lnTo>
                <a:lnTo>
                  <a:pt x="57577" y="241912"/>
                </a:lnTo>
                <a:lnTo>
                  <a:pt x="51085" y="240756"/>
                </a:lnTo>
                <a:lnTo>
                  <a:pt x="45486" y="239984"/>
                </a:lnTo>
                <a:lnTo>
                  <a:pt x="41754" y="238200"/>
                </a:lnTo>
                <a:lnTo>
                  <a:pt x="39266" y="235740"/>
                </a:lnTo>
                <a:lnTo>
                  <a:pt x="34290" y="2270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276"/>
          <p:cNvSpPr/>
          <p:nvPr/>
        </p:nvSpPr>
        <p:spPr>
          <a:xfrm>
            <a:off x="2800350" y="1194764"/>
            <a:ext cx="280416" cy="279706"/>
          </a:xfrm>
          <a:custGeom>
            <a:avLst/>
            <a:gdLst/>
            <a:ahLst/>
            <a:cxnLst/>
            <a:rect l="0" t="0" r="0" b="0"/>
            <a:pathLst>
              <a:path w="280416" h="279706">
                <a:moveTo>
                  <a:pt x="0" y="28245"/>
                </a:moveTo>
                <a:lnTo>
                  <a:pt x="0" y="83431"/>
                </a:lnTo>
                <a:lnTo>
                  <a:pt x="1270" y="90436"/>
                </a:lnTo>
                <a:lnTo>
                  <a:pt x="3386" y="97646"/>
                </a:lnTo>
                <a:lnTo>
                  <a:pt x="6067" y="104992"/>
                </a:lnTo>
                <a:lnTo>
                  <a:pt x="7855" y="111160"/>
                </a:lnTo>
                <a:lnTo>
                  <a:pt x="9046" y="116542"/>
                </a:lnTo>
                <a:lnTo>
                  <a:pt x="9841" y="121400"/>
                </a:lnTo>
                <a:lnTo>
                  <a:pt x="11640" y="129718"/>
                </a:lnTo>
                <a:lnTo>
                  <a:pt x="17027" y="152508"/>
                </a:lnTo>
                <a:lnTo>
                  <a:pt x="20241" y="161887"/>
                </a:lnTo>
                <a:lnTo>
                  <a:pt x="23654" y="169410"/>
                </a:lnTo>
                <a:lnTo>
                  <a:pt x="27199" y="175695"/>
                </a:lnTo>
                <a:lnTo>
                  <a:pt x="29563" y="182425"/>
                </a:lnTo>
                <a:lnTo>
                  <a:pt x="31138" y="189452"/>
                </a:lnTo>
                <a:lnTo>
                  <a:pt x="32189" y="196676"/>
                </a:lnTo>
                <a:lnTo>
                  <a:pt x="32889" y="202763"/>
                </a:lnTo>
                <a:lnTo>
                  <a:pt x="33356" y="208090"/>
                </a:lnTo>
                <a:lnTo>
                  <a:pt x="33667" y="212912"/>
                </a:lnTo>
                <a:lnTo>
                  <a:pt x="35145" y="218666"/>
                </a:lnTo>
                <a:lnTo>
                  <a:pt x="37400" y="225043"/>
                </a:lnTo>
                <a:lnTo>
                  <a:pt x="40173" y="231834"/>
                </a:lnTo>
                <a:lnTo>
                  <a:pt x="43292" y="237631"/>
                </a:lnTo>
                <a:lnTo>
                  <a:pt x="46641" y="242766"/>
                </a:lnTo>
                <a:lnTo>
                  <a:pt x="55074" y="254064"/>
                </a:lnTo>
                <a:lnTo>
                  <a:pt x="56227" y="258996"/>
                </a:lnTo>
                <a:lnTo>
                  <a:pt x="57096" y="267732"/>
                </a:lnTo>
                <a:lnTo>
                  <a:pt x="57139" y="259043"/>
                </a:lnTo>
                <a:lnTo>
                  <a:pt x="57145" y="252319"/>
                </a:lnTo>
                <a:lnTo>
                  <a:pt x="55876" y="247478"/>
                </a:lnTo>
                <a:lnTo>
                  <a:pt x="53761" y="241710"/>
                </a:lnTo>
                <a:lnTo>
                  <a:pt x="51080" y="235325"/>
                </a:lnTo>
                <a:lnTo>
                  <a:pt x="49294" y="229799"/>
                </a:lnTo>
                <a:lnTo>
                  <a:pt x="48102" y="224844"/>
                </a:lnTo>
                <a:lnTo>
                  <a:pt x="47308" y="220271"/>
                </a:lnTo>
                <a:lnTo>
                  <a:pt x="46426" y="211804"/>
                </a:lnTo>
                <a:lnTo>
                  <a:pt x="46190" y="207768"/>
                </a:lnTo>
                <a:lnTo>
                  <a:pt x="43493" y="198727"/>
                </a:lnTo>
                <a:lnTo>
                  <a:pt x="39155" y="186350"/>
                </a:lnTo>
                <a:lnTo>
                  <a:pt x="33723" y="171748"/>
                </a:lnTo>
                <a:lnTo>
                  <a:pt x="30102" y="159474"/>
                </a:lnTo>
                <a:lnTo>
                  <a:pt x="27688" y="148751"/>
                </a:lnTo>
                <a:lnTo>
                  <a:pt x="26079" y="139063"/>
                </a:lnTo>
                <a:lnTo>
                  <a:pt x="23736" y="131334"/>
                </a:lnTo>
                <a:lnTo>
                  <a:pt x="20904" y="124911"/>
                </a:lnTo>
                <a:lnTo>
                  <a:pt x="17746" y="119359"/>
                </a:lnTo>
                <a:lnTo>
                  <a:pt x="15640" y="113118"/>
                </a:lnTo>
                <a:lnTo>
                  <a:pt x="14237" y="106417"/>
                </a:lnTo>
                <a:lnTo>
                  <a:pt x="13301" y="99410"/>
                </a:lnTo>
                <a:lnTo>
                  <a:pt x="12677" y="93468"/>
                </a:lnTo>
                <a:lnTo>
                  <a:pt x="12261" y="88237"/>
                </a:lnTo>
                <a:lnTo>
                  <a:pt x="11984" y="83480"/>
                </a:lnTo>
                <a:lnTo>
                  <a:pt x="11676" y="74808"/>
                </a:lnTo>
                <a:lnTo>
                  <a:pt x="11594" y="70717"/>
                </a:lnTo>
                <a:lnTo>
                  <a:pt x="12809" y="65450"/>
                </a:lnTo>
                <a:lnTo>
                  <a:pt x="14889" y="59398"/>
                </a:lnTo>
                <a:lnTo>
                  <a:pt x="17546" y="52824"/>
                </a:lnTo>
                <a:lnTo>
                  <a:pt x="19317" y="47171"/>
                </a:lnTo>
                <a:lnTo>
                  <a:pt x="20498" y="42133"/>
                </a:lnTo>
                <a:lnTo>
                  <a:pt x="21285" y="37504"/>
                </a:lnTo>
                <a:lnTo>
                  <a:pt x="25546" y="28973"/>
                </a:lnTo>
                <a:lnTo>
                  <a:pt x="28461" y="24921"/>
                </a:lnTo>
                <a:lnTo>
                  <a:pt x="32944" y="22219"/>
                </a:lnTo>
                <a:lnTo>
                  <a:pt x="38472" y="20418"/>
                </a:lnTo>
                <a:lnTo>
                  <a:pt x="44698" y="19217"/>
                </a:lnTo>
                <a:lnTo>
                  <a:pt x="52658" y="17147"/>
                </a:lnTo>
                <a:lnTo>
                  <a:pt x="61776" y="14496"/>
                </a:lnTo>
                <a:lnTo>
                  <a:pt x="92810" y="4698"/>
                </a:lnTo>
                <a:lnTo>
                  <a:pt x="103783" y="1117"/>
                </a:lnTo>
                <a:lnTo>
                  <a:pt x="114909" y="0"/>
                </a:lnTo>
                <a:lnTo>
                  <a:pt x="126136" y="525"/>
                </a:lnTo>
                <a:lnTo>
                  <a:pt x="137430" y="2145"/>
                </a:lnTo>
                <a:lnTo>
                  <a:pt x="146230" y="3225"/>
                </a:lnTo>
                <a:lnTo>
                  <a:pt x="153366" y="3945"/>
                </a:lnTo>
                <a:lnTo>
                  <a:pt x="159394" y="4425"/>
                </a:lnTo>
                <a:lnTo>
                  <a:pt x="165953" y="7285"/>
                </a:lnTo>
                <a:lnTo>
                  <a:pt x="172865" y="11732"/>
                </a:lnTo>
                <a:lnTo>
                  <a:pt x="190074" y="24984"/>
                </a:lnTo>
                <a:lnTo>
                  <a:pt x="191485" y="27341"/>
                </a:lnTo>
                <a:lnTo>
                  <a:pt x="193055" y="33347"/>
                </a:lnTo>
                <a:lnTo>
                  <a:pt x="193752" y="40249"/>
                </a:lnTo>
                <a:lnTo>
                  <a:pt x="194061" y="47550"/>
                </a:lnTo>
                <a:lnTo>
                  <a:pt x="194199" y="55029"/>
                </a:lnTo>
                <a:lnTo>
                  <a:pt x="191696" y="61341"/>
                </a:lnTo>
                <a:lnTo>
                  <a:pt x="187487" y="69359"/>
                </a:lnTo>
                <a:lnTo>
                  <a:pt x="182141" y="78515"/>
                </a:lnTo>
                <a:lnTo>
                  <a:pt x="177307" y="85888"/>
                </a:lnTo>
                <a:lnTo>
                  <a:pt x="172815" y="92074"/>
                </a:lnTo>
                <a:lnTo>
                  <a:pt x="168550" y="97468"/>
                </a:lnTo>
                <a:lnTo>
                  <a:pt x="161896" y="102334"/>
                </a:lnTo>
                <a:lnTo>
                  <a:pt x="153651" y="106848"/>
                </a:lnTo>
                <a:lnTo>
                  <a:pt x="144344" y="111127"/>
                </a:lnTo>
                <a:lnTo>
                  <a:pt x="136869" y="115250"/>
                </a:lnTo>
                <a:lnTo>
                  <a:pt x="130616" y="119268"/>
                </a:lnTo>
                <a:lnTo>
                  <a:pt x="125177" y="123217"/>
                </a:lnTo>
                <a:lnTo>
                  <a:pt x="119011" y="125850"/>
                </a:lnTo>
                <a:lnTo>
                  <a:pt x="112361" y="127605"/>
                </a:lnTo>
                <a:lnTo>
                  <a:pt x="105387" y="128775"/>
                </a:lnTo>
                <a:lnTo>
                  <a:pt x="98198" y="130825"/>
                </a:lnTo>
                <a:lnTo>
                  <a:pt x="90865" y="133462"/>
                </a:lnTo>
                <a:lnTo>
                  <a:pt x="72982" y="140751"/>
                </a:lnTo>
                <a:lnTo>
                  <a:pt x="67149" y="145135"/>
                </a:lnTo>
                <a:lnTo>
                  <a:pt x="63816" y="148082"/>
                </a:lnTo>
                <a:lnTo>
                  <a:pt x="61594" y="148776"/>
                </a:lnTo>
                <a:lnTo>
                  <a:pt x="60112" y="147969"/>
                </a:lnTo>
                <a:lnTo>
                  <a:pt x="59125" y="146161"/>
                </a:lnTo>
                <a:lnTo>
                  <a:pt x="59736" y="144956"/>
                </a:lnTo>
                <a:lnTo>
                  <a:pt x="61414" y="144153"/>
                </a:lnTo>
                <a:lnTo>
                  <a:pt x="63803" y="143617"/>
                </a:lnTo>
                <a:lnTo>
                  <a:pt x="65395" y="141990"/>
                </a:lnTo>
                <a:lnTo>
                  <a:pt x="66456" y="139635"/>
                </a:lnTo>
                <a:lnTo>
                  <a:pt x="67164" y="136795"/>
                </a:lnTo>
                <a:lnTo>
                  <a:pt x="70176" y="134902"/>
                </a:lnTo>
                <a:lnTo>
                  <a:pt x="74724" y="133640"/>
                </a:lnTo>
                <a:lnTo>
                  <a:pt x="80296" y="132798"/>
                </a:lnTo>
                <a:lnTo>
                  <a:pt x="86550" y="132237"/>
                </a:lnTo>
                <a:lnTo>
                  <a:pt x="93260" y="131863"/>
                </a:lnTo>
                <a:lnTo>
                  <a:pt x="100273" y="131614"/>
                </a:lnTo>
                <a:lnTo>
                  <a:pt x="111299" y="132718"/>
                </a:lnTo>
                <a:lnTo>
                  <a:pt x="124999" y="134724"/>
                </a:lnTo>
                <a:lnTo>
                  <a:pt x="140483" y="137331"/>
                </a:lnTo>
                <a:lnTo>
                  <a:pt x="154615" y="139069"/>
                </a:lnTo>
                <a:lnTo>
                  <a:pt x="167847" y="140228"/>
                </a:lnTo>
                <a:lnTo>
                  <a:pt x="191438" y="141515"/>
                </a:lnTo>
                <a:lnTo>
                  <a:pt x="210390" y="142088"/>
                </a:lnTo>
                <a:lnTo>
                  <a:pt x="219000" y="143510"/>
                </a:lnTo>
                <a:lnTo>
                  <a:pt x="227280" y="145729"/>
                </a:lnTo>
                <a:lnTo>
                  <a:pt x="235340" y="148478"/>
                </a:lnTo>
                <a:lnTo>
                  <a:pt x="241983" y="150310"/>
                </a:lnTo>
                <a:lnTo>
                  <a:pt x="247682" y="151532"/>
                </a:lnTo>
                <a:lnTo>
                  <a:pt x="252751" y="152346"/>
                </a:lnTo>
                <a:lnTo>
                  <a:pt x="257401" y="154160"/>
                </a:lnTo>
                <a:lnTo>
                  <a:pt x="265953" y="159560"/>
                </a:lnTo>
                <a:lnTo>
                  <a:pt x="268742" y="162779"/>
                </a:lnTo>
                <a:lnTo>
                  <a:pt x="270601" y="166194"/>
                </a:lnTo>
                <a:lnTo>
                  <a:pt x="271841" y="169741"/>
                </a:lnTo>
                <a:lnTo>
                  <a:pt x="273937" y="172106"/>
                </a:lnTo>
                <a:lnTo>
                  <a:pt x="276605" y="173683"/>
                </a:lnTo>
                <a:lnTo>
                  <a:pt x="279653" y="174734"/>
                </a:lnTo>
                <a:lnTo>
                  <a:pt x="280415" y="176704"/>
                </a:lnTo>
                <a:lnTo>
                  <a:pt x="279653" y="179288"/>
                </a:lnTo>
                <a:lnTo>
                  <a:pt x="277875" y="182281"/>
                </a:lnTo>
                <a:lnTo>
                  <a:pt x="275900" y="188992"/>
                </a:lnTo>
                <a:lnTo>
                  <a:pt x="275373" y="192560"/>
                </a:lnTo>
                <a:lnTo>
                  <a:pt x="273752" y="196208"/>
                </a:lnTo>
                <a:lnTo>
                  <a:pt x="268564" y="203649"/>
                </a:lnTo>
                <a:lnTo>
                  <a:pt x="264133" y="207411"/>
                </a:lnTo>
                <a:lnTo>
                  <a:pt x="258638" y="211189"/>
                </a:lnTo>
                <a:lnTo>
                  <a:pt x="252435" y="214978"/>
                </a:lnTo>
                <a:lnTo>
                  <a:pt x="247030" y="217504"/>
                </a:lnTo>
                <a:lnTo>
                  <a:pt x="242157" y="219188"/>
                </a:lnTo>
                <a:lnTo>
                  <a:pt x="237638" y="220310"/>
                </a:lnTo>
                <a:lnTo>
                  <a:pt x="232085" y="222329"/>
                </a:lnTo>
                <a:lnTo>
                  <a:pt x="225843" y="224944"/>
                </a:lnTo>
                <a:lnTo>
                  <a:pt x="219142" y="227958"/>
                </a:lnTo>
                <a:lnTo>
                  <a:pt x="210864" y="229967"/>
                </a:lnTo>
                <a:lnTo>
                  <a:pt x="201536" y="231307"/>
                </a:lnTo>
                <a:lnTo>
                  <a:pt x="191507" y="232200"/>
                </a:lnTo>
                <a:lnTo>
                  <a:pt x="182281" y="234065"/>
                </a:lnTo>
                <a:lnTo>
                  <a:pt x="173591" y="236578"/>
                </a:lnTo>
                <a:lnTo>
                  <a:pt x="165257" y="239524"/>
                </a:lnTo>
                <a:lnTo>
                  <a:pt x="157161" y="242758"/>
                </a:lnTo>
                <a:lnTo>
                  <a:pt x="149224" y="246184"/>
                </a:lnTo>
                <a:lnTo>
                  <a:pt x="141392" y="249738"/>
                </a:lnTo>
                <a:lnTo>
                  <a:pt x="133632" y="252107"/>
                </a:lnTo>
                <a:lnTo>
                  <a:pt x="125918" y="253687"/>
                </a:lnTo>
                <a:lnTo>
                  <a:pt x="118235" y="254739"/>
                </a:lnTo>
                <a:lnTo>
                  <a:pt x="109303" y="256711"/>
                </a:lnTo>
                <a:lnTo>
                  <a:pt x="99539" y="259296"/>
                </a:lnTo>
                <a:lnTo>
                  <a:pt x="89219" y="262289"/>
                </a:lnTo>
                <a:lnTo>
                  <a:pt x="81069" y="264285"/>
                </a:lnTo>
                <a:lnTo>
                  <a:pt x="74366" y="265615"/>
                </a:lnTo>
                <a:lnTo>
                  <a:pt x="68627" y="266502"/>
                </a:lnTo>
                <a:lnTo>
                  <a:pt x="63531" y="267093"/>
                </a:lnTo>
                <a:lnTo>
                  <a:pt x="58864" y="267487"/>
                </a:lnTo>
                <a:lnTo>
                  <a:pt x="54483" y="267750"/>
                </a:lnTo>
                <a:lnTo>
                  <a:pt x="50292" y="269195"/>
                </a:lnTo>
                <a:lnTo>
                  <a:pt x="42248" y="274188"/>
                </a:lnTo>
                <a:lnTo>
                  <a:pt x="34440" y="277253"/>
                </a:lnTo>
                <a:lnTo>
                  <a:pt x="22860" y="2797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277"/>
          <p:cNvSpPr/>
          <p:nvPr/>
        </p:nvSpPr>
        <p:spPr>
          <a:xfrm>
            <a:off x="1714500" y="2109213"/>
            <a:ext cx="261089" cy="462048"/>
          </a:xfrm>
          <a:custGeom>
            <a:avLst/>
            <a:gdLst/>
            <a:ahLst/>
            <a:cxnLst/>
            <a:rect l="0" t="0" r="0" b="0"/>
            <a:pathLst>
              <a:path w="261089" h="462048">
                <a:moveTo>
                  <a:pt x="0" y="85346"/>
                </a:moveTo>
                <a:lnTo>
                  <a:pt x="0" y="118614"/>
                </a:lnTo>
                <a:lnTo>
                  <a:pt x="3386" y="132305"/>
                </a:lnTo>
                <a:lnTo>
                  <a:pt x="7855" y="145587"/>
                </a:lnTo>
                <a:lnTo>
                  <a:pt x="9841" y="155723"/>
                </a:lnTo>
                <a:lnTo>
                  <a:pt x="10959" y="168570"/>
                </a:lnTo>
                <a:lnTo>
                  <a:pt x="14607" y="179908"/>
                </a:lnTo>
                <a:lnTo>
                  <a:pt x="21230" y="195748"/>
                </a:lnTo>
                <a:lnTo>
                  <a:pt x="28444" y="204559"/>
                </a:lnTo>
                <a:lnTo>
                  <a:pt x="32558" y="209145"/>
                </a:lnTo>
                <a:lnTo>
                  <a:pt x="33520" y="213605"/>
                </a:lnTo>
                <a:lnTo>
                  <a:pt x="33777" y="216572"/>
                </a:lnTo>
                <a:lnTo>
                  <a:pt x="35218" y="218550"/>
                </a:lnTo>
                <a:lnTo>
                  <a:pt x="37448" y="219869"/>
                </a:lnTo>
                <a:lnTo>
                  <a:pt x="43314" y="221334"/>
                </a:lnTo>
                <a:lnTo>
                  <a:pt x="50154" y="221985"/>
                </a:lnTo>
                <a:lnTo>
                  <a:pt x="52486" y="220889"/>
                </a:lnTo>
                <a:lnTo>
                  <a:pt x="54040" y="218888"/>
                </a:lnTo>
                <a:lnTo>
                  <a:pt x="55077" y="216284"/>
                </a:lnTo>
                <a:lnTo>
                  <a:pt x="62603" y="206552"/>
                </a:lnTo>
                <a:lnTo>
                  <a:pt x="69310" y="199329"/>
                </a:lnTo>
                <a:lnTo>
                  <a:pt x="72877" y="195625"/>
                </a:lnTo>
                <a:lnTo>
                  <a:pt x="75254" y="191885"/>
                </a:lnTo>
                <a:lnTo>
                  <a:pt x="77896" y="184344"/>
                </a:lnTo>
                <a:lnTo>
                  <a:pt x="79383" y="172958"/>
                </a:lnTo>
                <a:lnTo>
                  <a:pt x="80862" y="169154"/>
                </a:lnTo>
                <a:lnTo>
                  <a:pt x="87741" y="157733"/>
                </a:lnTo>
                <a:lnTo>
                  <a:pt x="91614" y="146305"/>
                </a:lnTo>
                <a:lnTo>
                  <a:pt x="97020" y="138686"/>
                </a:lnTo>
                <a:lnTo>
                  <a:pt x="98970" y="133606"/>
                </a:lnTo>
                <a:lnTo>
                  <a:pt x="102984" y="113051"/>
                </a:lnTo>
                <a:lnTo>
                  <a:pt x="105486" y="103816"/>
                </a:lnTo>
                <a:lnTo>
                  <a:pt x="108424" y="93850"/>
                </a:lnTo>
                <a:lnTo>
                  <a:pt x="111652" y="84665"/>
                </a:lnTo>
                <a:lnTo>
                  <a:pt x="115075" y="76002"/>
                </a:lnTo>
                <a:lnTo>
                  <a:pt x="118626" y="67687"/>
                </a:lnTo>
                <a:lnTo>
                  <a:pt x="120994" y="59604"/>
                </a:lnTo>
                <a:lnTo>
                  <a:pt x="122573" y="51675"/>
                </a:lnTo>
                <a:lnTo>
                  <a:pt x="124326" y="37361"/>
                </a:lnTo>
                <a:lnTo>
                  <a:pt x="125106" y="26766"/>
                </a:lnTo>
                <a:lnTo>
                  <a:pt x="125545" y="13662"/>
                </a:lnTo>
                <a:lnTo>
                  <a:pt x="125713" y="0"/>
                </a:lnTo>
                <a:lnTo>
                  <a:pt x="126989" y="509"/>
                </a:lnTo>
                <a:lnTo>
                  <a:pt x="134852" y="13360"/>
                </a:lnTo>
                <a:lnTo>
                  <a:pt x="141637" y="26259"/>
                </a:lnTo>
                <a:lnTo>
                  <a:pt x="145500" y="37072"/>
                </a:lnTo>
                <a:lnTo>
                  <a:pt x="148486" y="47381"/>
                </a:lnTo>
                <a:lnTo>
                  <a:pt x="154047" y="60430"/>
                </a:lnTo>
                <a:lnTo>
                  <a:pt x="160752" y="74696"/>
                </a:lnTo>
                <a:lnTo>
                  <a:pt x="167965" y="88233"/>
                </a:lnTo>
                <a:lnTo>
                  <a:pt x="175404" y="98483"/>
                </a:lnTo>
                <a:lnTo>
                  <a:pt x="177896" y="104264"/>
                </a:lnTo>
                <a:lnTo>
                  <a:pt x="180665" y="117461"/>
                </a:lnTo>
                <a:lnTo>
                  <a:pt x="183943" y="123266"/>
                </a:lnTo>
                <a:lnTo>
                  <a:pt x="188669" y="128406"/>
                </a:lnTo>
                <a:lnTo>
                  <a:pt x="194359" y="133103"/>
                </a:lnTo>
                <a:lnTo>
                  <a:pt x="200692" y="141314"/>
                </a:lnTo>
                <a:lnTo>
                  <a:pt x="207455" y="151868"/>
                </a:lnTo>
                <a:lnTo>
                  <a:pt x="214503" y="163984"/>
                </a:lnTo>
                <a:lnTo>
                  <a:pt x="220472" y="173332"/>
                </a:lnTo>
                <a:lnTo>
                  <a:pt x="225721" y="180833"/>
                </a:lnTo>
                <a:lnTo>
                  <a:pt x="230491" y="187104"/>
                </a:lnTo>
                <a:lnTo>
                  <a:pt x="234940" y="193825"/>
                </a:lnTo>
                <a:lnTo>
                  <a:pt x="239177" y="200845"/>
                </a:lnTo>
                <a:lnTo>
                  <a:pt x="243271" y="208066"/>
                </a:lnTo>
                <a:lnTo>
                  <a:pt x="246001" y="215419"/>
                </a:lnTo>
                <a:lnTo>
                  <a:pt x="247820" y="222862"/>
                </a:lnTo>
                <a:lnTo>
                  <a:pt x="249033" y="230363"/>
                </a:lnTo>
                <a:lnTo>
                  <a:pt x="253768" y="242085"/>
                </a:lnTo>
                <a:lnTo>
                  <a:pt x="256808" y="246989"/>
                </a:lnTo>
                <a:lnTo>
                  <a:pt x="260187" y="259211"/>
                </a:lnTo>
                <a:lnTo>
                  <a:pt x="261088" y="266026"/>
                </a:lnTo>
                <a:lnTo>
                  <a:pt x="260418" y="274380"/>
                </a:lnTo>
                <a:lnTo>
                  <a:pt x="258702" y="283758"/>
                </a:lnTo>
                <a:lnTo>
                  <a:pt x="256288" y="293821"/>
                </a:lnTo>
                <a:lnTo>
                  <a:pt x="254679" y="304340"/>
                </a:lnTo>
                <a:lnTo>
                  <a:pt x="253606" y="315162"/>
                </a:lnTo>
                <a:lnTo>
                  <a:pt x="252890" y="326187"/>
                </a:lnTo>
                <a:lnTo>
                  <a:pt x="251143" y="336077"/>
                </a:lnTo>
                <a:lnTo>
                  <a:pt x="248709" y="345210"/>
                </a:lnTo>
                <a:lnTo>
                  <a:pt x="245816" y="353839"/>
                </a:lnTo>
                <a:lnTo>
                  <a:pt x="242601" y="366813"/>
                </a:lnTo>
                <a:lnTo>
                  <a:pt x="241744" y="372051"/>
                </a:lnTo>
                <a:lnTo>
                  <a:pt x="237405" y="381257"/>
                </a:lnTo>
                <a:lnTo>
                  <a:pt x="234470" y="385490"/>
                </a:lnTo>
                <a:lnTo>
                  <a:pt x="229973" y="389582"/>
                </a:lnTo>
                <a:lnTo>
                  <a:pt x="224435" y="393580"/>
                </a:lnTo>
                <a:lnTo>
                  <a:pt x="218203" y="397516"/>
                </a:lnTo>
                <a:lnTo>
                  <a:pt x="211509" y="402679"/>
                </a:lnTo>
                <a:lnTo>
                  <a:pt x="204506" y="408662"/>
                </a:lnTo>
                <a:lnTo>
                  <a:pt x="191221" y="420812"/>
                </a:lnTo>
                <a:lnTo>
                  <a:pt x="181084" y="430446"/>
                </a:lnTo>
                <a:lnTo>
                  <a:pt x="175332" y="434793"/>
                </a:lnTo>
                <a:lnTo>
                  <a:pt x="168958" y="438961"/>
                </a:lnTo>
                <a:lnTo>
                  <a:pt x="162169" y="443009"/>
                </a:lnTo>
                <a:lnTo>
                  <a:pt x="156372" y="445708"/>
                </a:lnTo>
                <a:lnTo>
                  <a:pt x="151238" y="447508"/>
                </a:lnTo>
                <a:lnTo>
                  <a:pt x="146545" y="448707"/>
                </a:lnTo>
                <a:lnTo>
                  <a:pt x="140877" y="449507"/>
                </a:lnTo>
                <a:lnTo>
                  <a:pt x="134558" y="450040"/>
                </a:lnTo>
                <a:lnTo>
                  <a:pt x="127805" y="450396"/>
                </a:lnTo>
                <a:lnTo>
                  <a:pt x="122033" y="451903"/>
                </a:lnTo>
                <a:lnTo>
                  <a:pt x="116915" y="454177"/>
                </a:lnTo>
                <a:lnTo>
                  <a:pt x="112234" y="456964"/>
                </a:lnTo>
                <a:lnTo>
                  <a:pt x="107842" y="458821"/>
                </a:lnTo>
                <a:lnTo>
                  <a:pt x="103645" y="460060"/>
                </a:lnTo>
                <a:lnTo>
                  <a:pt x="95594" y="461436"/>
                </a:lnTo>
                <a:lnTo>
                  <a:pt x="87783" y="462047"/>
                </a:lnTo>
                <a:lnTo>
                  <a:pt x="82652" y="460940"/>
                </a:lnTo>
                <a:lnTo>
                  <a:pt x="76691" y="458932"/>
                </a:lnTo>
                <a:lnTo>
                  <a:pt x="61010" y="452652"/>
                </a:lnTo>
                <a:lnTo>
                  <a:pt x="55478" y="451794"/>
                </a:lnTo>
                <a:lnTo>
                  <a:pt x="45720" y="4511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278"/>
          <p:cNvSpPr/>
          <p:nvPr/>
        </p:nvSpPr>
        <p:spPr>
          <a:xfrm>
            <a:off x="3040463" y="2253345"/>
            <a:ext cx="189011" cy="349093"/>
          </a:xfrm>
          <a:custGeom>
            <a:avLst/>
            <a:gdLst/>
            <a:ahLst/>
            <a:cxnLst/>
            <a:rect l="0" t="0" r="0" b="0"/>
            <a:pathLst>
              <a:path w="189011" h="349093">
                <a:moveTo>
                  <a:pt x="148507" y="89805"/>
                </a:moveTo>
                <a:lnTo>
                  <a:pt x="148507" y="83737"/>
                </a:lnTo>
                <a:lnTo>
                  <a:pt x="149777" y="81949"/>
                </a:lnTo>
                <a:lnTo>
                  <a:pt x="151893" y="80758"/>
                </a:lnTo>
                <a:lnTo>
                  <a:pt x="154575" y="79963"/>
                </a:lnTo>
                <a:lnTo>
                  <a:pt x="156362" y="78164"/>
                </a:lnTo>
                <a:lnTo>
                  <a:pt x="157554" y="75694"/>
                </a:lnTo>
                <a:lnTo>
                  <a:pt x="158877" y="69563"/>
                </a:lnTo>
                <a:lnTo>
                  <a:pt x="159727" y="58666"/>
                </a:lnTo>
                <a:lnTo>
                  <a:pt x="159895" y="50069"/>
                </a:lnTo>
                <a:lnTo>
                  <a:pt x="159924" y="39790"/>
                </a:lnTo>
                <a:lnTo>
                  <a:pt x="158658" y="36141"/>
                </a:lnTo>
                <a:lnTo>
                  <a:pt x="153865" y="28701"/>
                </a:lnTo>
                <a:lnTo>
                  <a:pt x="150094" y="23440"/>
                </a:lnTo>
                <a:lnTo>
                  <a:pt x="149212" y="18822"/>
                </a:lnTo>
                <a:lnTo>
                  <a:pt x="148977" y="15813"/>
                </a:lnTo>
                <a:lnTo>
                  <a:pt x="147550" y="13807"/>
                </a:lnTo>
                <a:lnTo>
                  <a:pt x="145329" y="12469"/>
                </a:lnTo>
                <a:lnTo>
                  <a:pt x="138707" y="10323"/>
                </a:lnTo>
                <a:lnTo>
                  <a:pt x="134414" y="6643"/>
                </a:lnTo>
                <a:lnTo>
                  <a:pt x="131492" y="3883"/>
                </a:lnTo>
                <a:lnTo>
                  <a:pt x="128274" y="2044"/>
                </a:lnTo>
                <a:lnTo>
                  <a:pt x="124858" y="817"/>
                </a:lnTo>
                <a:lnTo>
                  <a:pt x="121311" y="0"/>
                </a:lnTo>
                <a:lnTo>
                  <a:pt x="117676" y="725"/>
                </a:lnTo>
                <a:lnTo>
                  <a:pt x="113983" y="2478"/>
                </a:lnTo>
                <a:lnTo>
                  <a:pt x="110251" y="4917"/>
                </a:lnTo>
                <a:lnTo>
                  <a:pt x="106493" y="6543"/>
                </a:lnTo>
                <a:lnTo>
                  <a:pt x="102718" y="7627"/>
                </a:lnTo>
                <a:lnTo>
                  <a:pt x="98930" y="8349"/>
                </a:lnTo>
                <a:lnTo>
                  <a:pt x="95136" y="8831"/>
                </a:lnTo>
                <a:lnTo>
                  <a:pt x="91336" y="9152"/>
                </a:lnTo>
                <a:lnTo>
                  <a:pt x="87533" y="9366"/>
                </a:lnTo>
                <a:lnTo>
                  <a:pt x="83728" y="10779"/>
                </a:lnTo>
                <a:lnTo>
                  <a:pt x="79921" y="12991"/>
                </a:lnTo>
                <a:lnTo>
                  <a:pt x="76113" y="15735"/>
                </a:lnTo>
                <a:lnTo>
                  <a:pt x="72304" y="17565"/>
                </a:lnTo>
                <a:lnTo>
                  <a:pt x="68495" y="18785"/>
                </a:lnTo>
                <a:lnTo>
                  <a:pt x="64685" y="19598"/>
                </a:lnTo>
                <a:lnTo>
                  <a:pt x="60876" y="21410"/>
                </a:lnTo>
                <a:lnTo>
                  <a:pt x="57066" y="23888"/>
                </a:lnTo>
                <a:lnTo>
                  <a:pt x="53256" y="26810"/>
                </a:lnTo>
                <a:lnTo>
                  <a:pt x="46906" y="33838"/>
                </a:lnTo>
                <a:lnTo>
                  <a:pt x="38863" y="43604"/>
                </a:lnTo>
                <a:lnTo>
                  <a:pt x="29691" y="55194"/>
                </a:lnTo>
                <a:lnTo>
                  <a:pt x="22306" y="64191"/>
                </a:lnTo>
                <a:lnTo>
                  <a:pt x="16113" y="71459"/>
                </a:lnTo>
                <a:lnTo>
                  <a:pt x="10714" y="77574"/>
                </a:lnTo>
                <a:lnTo>
                  <a:pt x="7115" y="82921"/>
                </a:lnTo>
                <a:lnTo>
                  <a:pt x="3116" y="92248"/>
                </a:lnTo>
                <a:lnTo>
                  <a:pt x="1339" y="100627"/>
                </a:lnTo>
                <a:lnTo>
                  <a:pt x="549" y="108585"/>
                </a:lnTo>
                <a:lnTo>
                  <a:pt x="104" y="118935"/>
                </a:lnTo>
                <a:lnTo>
                  <a:pt x="0" y="121801"/>
                </a:lnTo>
                <a:lnTo>
                  <a:pt x="3340" y="129849"/>
                </a:lnTo>
                <a:lnTo>
                  <a:pt x="9765" y="143575"/>
                </a:lnTo>
                <a:lnTo>
                  <a:pt x="11562" y="144702"/>
                </a:lnTo>
                <a:lnTo>
                  <a:pt x="16946" y="145953"/>
                </a:lnTo>
                <a:lnTo>
                  <a:pt x="20159" y="146287"/>
                </a:lnTo>
                <a:lnTo>
                  <a:pt x="23572" y="146510"/>
                </a:lnTo>
                <a:lnTo>
                  <a:pt x="27117" y="146658"/>
                </a:lnTo>
                <a:lnTo>
                  <a:pt x="50309" y="146867"/>
                </a:lnTo>
                <a:lnTo>
                  <a:pt x="57642" y="145626"/>
                </a:lnTo>
                <a:lnTo>
                  <a:pt x="63800" y="143529"/>
                </a:lnTo>
                <a:lnTo>
                  <a:pt x="69176" y="140861"/>
                </a:lnTo>
                <a:lnTo>
                  <a:pt x="74029" y="139082"/>
                </a:lnTo>
                <a:lnTo>
                  <a:pt x="78535" y="137896"/>
                </a:lnTo>
                <a:lnTo>
                  <a:pt x="82809" y="137106"/>
                </a:lnTo>
                <a:lnTo>
                  <a:pt x="86928" y="135309"/>
                </a:lnTo>
                <a:lnTo>
                  <a:pt x="90944" y="132840"/>
                </a:lnTo>
                <a:lnTo>
                  <a:pt x="94892" y="129925"/>
                </a:lnTo>
                <a:lnTo>
                  <a:pt x="100063" y="125441"/>
                </a:lnTo>
                <a:lnTo>
                  <a:pt x="106051" y="119913"/>
                </a:lnTo>
                <a:lnTo>
                  <a:pt x="112583" y="113686"/>
                </a:lnTo>
                <a:lnTo>
                  <a:pt x="120747" y="106996"/>
                </a:lnTo>
                <a:lnTo>
                  <a:pt x="130001" y="99995"/>
                </a:lnTo>
                <a:lnTo>
                  <a:pt x="139979" y="92788"/>
                </a:lnTo>
                <a:lnTo>
                  <a:pt x="147902" y="86714"/>
                </a:lnTo>
                <a:lnTo>
                  <a:pt x="154453" y="81394"/>
                </a:lnTo>
                <a:lnTo>
                  <a:pt x="160091" y="76578"/>
                </a:lnTo>
                <a:lnTo>
                  <a:pt x="163850" y="72096"/>
                </a:lnTo>
                <a:lnTo>
                  <a:pt x="168026" y="63731"/>
                </a:lnTo>
                <a:lnTo>
                  <a:pt x="170409" y="60992"/>
                </a:lnTo>
                <a:lnTo>
                  <a:pt x="173268" y="59166"/>
                </a:lnTo>
                <a:lnTo>
                  <a:pt x="176445" y="57949"/>
                </a:lnTo>
                <a:lnTo>
                  <a:pt x="178562" y="55867"/>
                </a:lnTo>
                <a:lnTo>
                  <a:pt x="179974" y="53210"/>
                </a:lnTo>
                <a:lnTo>
                  <a:pt x="180915" y="50168"/>
                </a:lnTo>
                <a:lnTo>
                  <a:pt x="185347" y="43402"/>
                </a:lnTo>
                <a:lnTo>
                  <a:pt x="189010" y="38701"/>
                </a:lnTo>
                <a:lnTo>
                  <a:pt x="188209" y="39225"/>
                </a:lnTo>
                <a:lnTo>
                  <a:pt x="186405" y="40845"/>
                </a:lnTo>
                <a:lnTo>
                  <a:pt x="185202" y="43195"/>
                </a:lnTo>
                <a:lnTo>
                  <a:pt x="183866" y="49192"/>
                </a:lnTo>
                <a:lnTo>
                  <a:pt x="183272" y="59478"/>
                </a:lnTo>
                <a:lnTo>
                  <a:pt x="183114" y="65777"/>
                </a:lnTo>
                <a:lnTo>
                  <a:pt x="181738" y="72516"/>
                </a:lnTo>
                <a:lnTo>
                  <a:pt x="179551" y="79549"/>
                </a:lnTo>
                <a:lnTo>
                  <a:pt x="176823" y="86777"/>
                </a:lnTo>
                <a:lnTo>
                  <a:pt x="175004" y="94136"/>
                </a:lnTo>
                <a:lnTo>
                  <a:pt x="173791" y="101582"/>
                </a:lnTo>
                <a:lnTo>
                  <a:pt x="172983" y="109086"/>
                </a:lnTo>
                <a:lnTo>
                  <a:pt x="171174" y="117899"/>
                </a:lnTo>
                <a:lnTo>
                  <a:pt x="168698" y="127584"/>
                </a:lnTo>
                <a:lnTo>
                  <a:pt x="165778" y="137851"/>
                </a:lnTo>
                <a:lnTo>
                  <a:pt x="163831" y="147235"/>
                </a:lnTo>
                <a:lnTo>
                  <a:pt x="162533" y="156032"/>
                </a:lnTo>
                <a:lnTo>
                  <a:pt x="161667" y="164436"/>
                </a:lnTo>
                <a:lnTo>
                  <a:pt x="159820" y="175119"/>
                </a:lnTo>
                <a:lnTo>
                  <a:pt x="157319" y="187321"/>
                </a:lnTo>
                <a:lnTo>
                  <a:pt x="154382" y="200535"/>
                </a:lnTo>
                <a:lnTo>
                  <a:pt x="152423" y="211885"/>
                </a:lnTo>
                <a:lnTo>
                  <a:pt x="151118" y="221992"/>
                </a:lnTo>
                <a:lnTo>
                  <a:pt x="150247" y="231269"/>
                </a:lnTo>
                <a:lnTo>
                  <a:pt x="149667" y="238724"/>
                </a:lnTo>
                <a:lnTo>
                  <a:pt x="149280" y="244964"/>
                </a:lnTo>
                <a:lnTo>
                  <a:pt x="149022" y="250394"/>
                </a:lnTo>
                <a:lnTo>
                  <a:pt x="148736" y="263201"/>
                </a:lnTo>
                <a:lnTo>
                  <a:pt x="148520" y="298799"/>
                </a:lnTo>
                <a:lnTo>
                  <a:pt x="147246" y="304064"/>
                </a:lnTo>
                <a:lnTo>
                  <a:pt x="145126" y="310115"/>
                </a:lnTo>
                <a:lnTo>
                  <a:pt x="142443" y="316688"/>
                </a:lnTo>
                <a:lnTo>
                  <a:pt x="139462" y="327378"/>
                </a:lnTo>
                <a:lnTo>
                  <a:pt x="138666" y="332007"/>
                </a:lnTo>
                <a:lnTo>
                  <a:pt x="139407" y="336363"/>
                </a:lnTo>
                <a:lnTo>
                  <a:pt x="143615" y="344589"/>
                </a:lnTo>
                <a:lnTo>
                  <a:pt x="146333" y="349092"/>
                </a:lnTo>
                <a:lnTo>
                  <a:pt x="148507" y="3298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279"/>
          <p:cNvSpPr/>
          <p:nvPr/>
        </p:nvSpPr>
        <p:spPr>
          <a:xfrm>
            <a:off x="400050" y="3682206"/>
            <a:ext cx="1634325" cy="1929922"/>
          </a:xfrm>
          <a:custGeom>
            <a:avLst/>
            <a:gdLst/>
            <a:ahLst/>
            <a:cxnLst/>
            <a:rect l="0" t="0" r="0" b="0"/>
            <a:pathLst>
              <a:path w="1634325" h="1929922">
                <a:moveTo>
                  <a:pt x="0" y="1712753"/>
                </a:moveTo>
                <a:lnTo>
                  <a:pt x="0" y="1702912"/>
                </a:lnTo>
                <a:lnTo>
                  <a:pt x="28044" y="1655215"/>
                </a:lnTo>
                <a:lnTo>
                  <a:pt x="69918" y="1582630"/>
                </a:lnTo>
                <a:lnTo>
                  <a:pt x="94997" y="1532581"/>
                </a:lnTo>
                <a:lnTo>
                  <a:pt x="117575" y="1479147"/>
                </a:lnTo>
                <a:lnTo>
                  <a:pt x="150764" y="1424975"/>
                </a:lnTo>
                <a:lnTo>
                  <a:pt x="175481" y="1379977"/>
                </a:lnTo>
                <a:lnTo>
                  <a:pt x="206934" y="1320360"/>
                </a:lnTo>
                <a:lnTo>
                  <a:pt x="272945" y="1179759"/>
                </a:lnTo>
                <a:lnTo>
                  <a:pt x="289913" y="1142794"/>
                </a:lnTo>
                <a:lnTo>
                  <a:pt x="322314" y="1067855"/>
                </a:lnTo>
                <a:lnTo>
                  <a:pt x="343487" y="1015922"/>
                </a:lnTo>
                <a:lnTo>
                  <a:pt x="365934" y="965265"/>
                </a:lnTo>
                <a:lnTo>
                  <a:pt x="407692" y="893241"/>
                </a:lnTo>
                <a:lnTo>
                  <a:pt x="437313" y="836293"/>
                </a:lnTo>
                <a:lnTo>
                  <a:pt x="458098" y="792355"/>
                </a:lnTo>
                <a:lnTo>
                  <a:pt x="493925" y="708833"/>
                </a:lnTo>
                <a:lnTo>
                  <a:pt x="514366" y="657106"/>
                </a:lnTo>
                <a:lnTo>
                  <a:pt x="541775" y="605494"/>
                </a:lnTo>
                <a:lnTo>
                  <a:pt x="568262" y="558610"/>
                </a:lnTo>
                <a:lnTo>
                  <a:pt x="592168" y="512660"/>
                </a:lnTo>
                <a:lnTo>
                  <a:pt x="625476" y="455461"/>
                </a:lnTo>
                <a:lnTo>
                  <a:pt x="655398" y="397600"/>
                </a:lnTo>
                <a:lnTo>
                  <a:pt x="686952" y="337558"/>
                </a:lnTo>
                <a:lnTo>
                  <a:pt x="721352" y="284234"/>
                </a:lnTo>
                <a:lnTo>
                  <a:pt x="745080" y="241716"/>
                </a:lnTo>
                <a:lnTo>
                  <a:pt x="790347" y="185144"/>
                </a:lnTo>
                <a:lnTo>
                  <a:pt x="833600" y="127378"/>
                </a:lnTo>
                <a:lnTo>
                  <a:pt x="888430" y="60964"/>
                </a:lnTo>
                <a:lnTo>
                  <a:pt x="931212" y="15743"/>
                </a:lnTo>
                <a:lnTo>
                  <a:pt x="934498" y="13723"/>
                </a:lnTo>
                <a:lnTo>
                  <a:pt x="941536" y="11479"/>
                </a:lnTo>
                <a:lnTo>
                  <a:pt x="943920" y="9610"/>
                </a:lnTo>
                <a:lnTo>
                  <a:pt x="945510" y="7095"/>
                </a:lnTo>
                <a:lnTo>
                  <a:pt x="946570" y="4148"/>
                </a:lnTo>
                <a:lnTo>
                  <a:pt x="948546" y="2183"/>
                </a:lnTo>
                <a:lnTo>
                  <a:pt x="951134" y="873"/>
                </a:lnTo>
                <a:lnTo>
                  <a:pt x="954129" y="0"/>
                </a:lnTo>
                <a:lnTo>
                  <a:pt x="956126" y="688"/>
                </a:lnTo>
                <a:lnTo>
                  <a:pt x="957457" y="2416"/>
                </a:lnTo>
                <a:lnTo>
                  <a:pt x="958345" y="4839"/>
                </a:lnTo>
                <a:lnTo>
                  <a:pt x="969805" y="19099"/>
                </a:lnTo>
                <a:lnTo>
                  <a:pt x="983753" y="51375"/>
                </a:lnTo>
                <a:lnTo>
                  <a:pt x="1009695" y="87905"/>
                </a:lnTo>
                <a:lnTo>
                  <a:pt x="1013903" y="102022"/>
                </a:lnTo>
                <a:lnTo>
                  <a:pt x="1017043" y="116763"/>
                </a:lnTo>
                <a:lnTo>
                  <a:pt x="1037904" y="165928"/>
                </a:lnTo>
                <a:lnTo>
                  <a:pt x="1071320" y="247915"/>
                </a:lnTo>
                <a:lnTo>
                  <a:pt x="1086165" y="288284"/>
                </a:lnTo>
                <a:lnTo>
                  <a:pt x="1110324" y="358086"/>
                </a:lnTo>
                <a:lnTo>
                  <a:pt x="1140327" y="429430"/>
                </a:lnTo>
                <a:lnTo>
                  <a:pt x="1157024" y="479493"/>
                </a:lnTo>
                <a:lnTo>
                  <a:pt x="1170823" y="522017"/>
                </a:lnTo>
                <a:lnTo>
                  <a:pt x="1192871" y="578328"/>
                </a:lnTo>
                <a:lnTo>
                  <a:pt x="1207921" y="624788"/>
                </a:lnTo>
                <a:lnTo>
                  <a:pt x="1224607" y="682721"/>
                </a:lnTo>
                <a:lnTo>
                  <a:pt x="1243662" y="732060"/>
                </a:lnTo>
                <a:lnTo>
                  <a:pt x="1259327" y="778852"/>
                </a:lnTo>
                <a:lnTo>
                  <a:pt x="1272011" y="824890"/>
                </a:lnTo>
                <a:lnTo>
                  <a:pt x="1295530" y="887227"/>
                </a:lnTo>
                <a:lnTo>
                  <a:pt x="1310819" y="939551"/>
                </a:lnTo>
                <a:lnTo>
                  <a:pt x="1334682" y="997952"/>
                </a:lnTo>
                <a:lnTo>
                  <a:pt x="1363659" y="1067404"/>
                </a:lnTo>
                <a:lnTo>
                  <a:pt x="1384157" y="1125365"/>
                </a:lnTo>
                <a:lnTo>
                  <a:pt x="1398771" y="1171022"/>
                </a:lnTo>
                <a:lnTo>
                  <a:pt x="1420008" y="1225286"/>
                </a:lnTo>
                <a:lnTo>
                  <a:pt x="1430368" y="1257764"/>
                </a:lnTo>
                <a:lnTo>
                  <a:pt x="1467611" y="1377423"/>
                </a:lnTo>
                <a:lnTo>
                  <a:pt x="1480057" y="1414270"/>
                </a:lnTo>
                <a:lnTo>
                  <a:pt x="1510980" y="1498020"/>
                </a:lnTo>
                <a:lnTo>
                  <a:pt x="1532606" y="1564400"/>
                </a:lnTo>
                <a:lnTo>
                  <a:pt x="1551532" y="1612528"/>
                </a:lnTo>
                <a:lnTo>
                  <a:pt x="1565869" y="1646619"/>
                </a:lnTo>
                <a:lnTo>
                  <a:pt x="1578461" y="1699549"/>
                </a:lnTo>
                <a:lnTo>
                  <a:pt x="1595267" y="1750385"/>
                </a:lnTo>
                <a:lnTo>
                  <a:pt x="1598007" y="1771388"/>
                </a:lnTo>
                <a:lnTo>
                  <a:pt x="1601278" y="1781053"/>
                </a:lnTo>
                <a:lnTo>
                  <a:pt x="1618005" y="1811429"/>
                </a:lnTo>
                <a:lnTo>
                  <a:pt x="1630249" y="1845786"/>
                </a:lnTo>
                <a:lnTo>
                  <a:pt x="1634324" y="1903232"/>
                </a:lnTo>
                <a:lnTo>
                  <a:pt x="1624634" y="1926409"/>
                </a:lnTo>
                <a:lnTo>
                  <a:pt x="1622839" y="1927581"/>
                </a:lnTo>
                <a:lnTo>
                  <a:pt x="1613357" y="1929615"/>
                </a:lnTo>
                <a:lnTo>
                  <a:pt x="1564838" y="1929920"/>
                </a:lnTo>
                <a:lnTo>
                  <a:pt x="1557575" y="1929921"/>
                </a:lnTo>
                <a:lnTo>
                  <a:pt x="1542732" y="1926536"/>
                </a:lnTo>
                <a:lnTo>
                  <a:pt x="1527668" y="1922068"/>
                </a:lnTo>
                <a:lnTo>
                  <a:pt x="1483623" y="1912896"/>
                </a:lnTo>
                <a:lnTo>
                  <a:pt x="1437497" y="1904445"/>
                </a:lnTo>
                <a:lnTo>
                  <a:pt x="1393930" y="1891306"/>
                </a:lnTo>
                <a:lnTo>
                  <a:pt x="1361204" y="1883974"/>
                </a:lnTo>
                <a:lnTo>
                  <a:pt x="1321259" y="1876481"/>
                </a:lnTo>
                <a:lnTo>
                  <a:pt x="1278106" y="1868918"/>
                </a:lnTo>
                <a:lnTo>
                  <a:pt x="1204903" y="1857520"/>
                </a:lnTo>
                <a:lnTo>
                  <a:pt x="1156542" y="1846521"/>
                </a:lnTo>
                <a:lnTo>
                  <a:pt x="1112189" y="1835706"/>
                </a:lnTo>
                <a:lnTo>
                  <a:pt x="1075543" y="1830899"/>
                </a:lnTo>
                <a:lnTo>
                  <a:pt x="988328" y="1819958"/>
                </a:lnTo>
                <a:lnTo>
                  <a:pt x="942231" y="1816908"/>
                </a:lnTo>
                <a:lnTo>
                  <a:pt x="899363" y="1814734"/>
                </a:lnTo>
                <a:lnTo>
                  <a:pt x="856493" y="1809725"/>
                </a:lnTo>
                <a:lnTo>
                  <a:pt x="811193" y="1806652"/>
                </a:lnTo>
                <a:lnTo>
                  <a:pt x="761850" y="1804016"/>
                </a:lnTo>
                <a:lnTo>
                  <a:pt x="569913" y="1786063"/>
                </a:lnTo>
                <a:lnTo>
                  <a:pt x="528885" y="1783436"/>
                </a:lnTo>
                <a:lnTo>
                  <a:pt x="468160" y="1772563"/>
                </a:lnTo>
                <a:lnTo>
                  <a:pt x="422817" y="1770429"/>
                </a:lnTo>
                <a:lnTo>
                  <a:pt x="403395" y="1766750"/>
                </a:lnTo>
                <a:lnTo>
                  <a:pt x="385026" y="1762152"/>
                </a:lnTo>
                <a:lnTo>
                  <a:pt x="337064" y="1758958"/>
                </a:lnTo>
                <a:lnTo>
                  <a:pt x="288368" y="1749490"/>
                </a:lnTo>
                <a:lnTo>
                  <a:pt x="250119" y="1744382"/>
                </a:lnTo>
                <a:lnTo>
                  <a:pt x="204072" y="1738211"/>
                </a:lnTo>
                <a:lnTo>
                  <a:pt x="183409" y="1735498"/>
                </a:lnTo>
                <a:lnTo>
                  <a:pt x="153685" y="1728100"/>
                </a:lnTo>
                <a:lnTo>
                  <a:pt x="111435" y="1725344"/>
                </a:lnTo>
                <a:lnTo>
                  <a:pt x="63090" y="1724203"/>
                </a:lnTo>
                <a:lnTo>
                  <a:pt x="36895" y="1724185"/>
                </a:lnTo>
                <a:lnTo>
                  <a:pt x="32061" y="1727571"/>
                </a:lnTo>
                <a:lnTo>
                  <a:pt x="22860" y="17356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280"/>
          <p:cNvSpPr/>
          <p:nvPr/>
        </p:nvSpPr>
        <p:spPr>
          <a:xfrm>
            <a:off x="1657350" y="5246910"/>
            <a:ext cx="323318" cy="273780"/>
          </a:xfrm>
          <a:custGeom>
            <a:avLst/>
            <a:gdLst/>
            <a:ahLst/>
            <a:cxnLst/>
            <a:rect l="0" t="0" r="0" b="0"/>
            <a:pathLst>
              <a:path w="323318" h="273780">
                <a:moveTo>
                  <a:pt x="308610" y="148049"/>
                </a:moveTo>
                <a:lnTo>
                  <a:pt x="323317" y="148049"/>
                </a:lnTo>
                <a:lnTo>
                  <a:pt x="314619" y="148049"/>
                </a:lnTo>
                <a:lnTo>
                  <a:pt x="310076" y="146779"/>
                </a:lnTo>
                <a:lnTo>
                  <a:pt x="304507" y="144663"/>
                </a:lnTo>
                <a:lnTo>
                  <a:pt x="298255" y="141982"/>
                </a:lnTo>
                <a:lnTo>
                  <a:pt x="292816" y="140194"/>
                </a:lnTo>
                <a:lnTo>
                  <a:pt x="283387" y="138208"/>
                </a:lnTo>
                <a:lnTo>
                  <a:pt x="277824" y="136409"/>
                </a:lnTo>
                <a:lnTo>
                  <a:pt x="271576" y="133939"/>
                </a:lnTo>
                <a:lnTo>
                  <a:pt x="264871" y="131022"/>
                </a:lnTo>
                <a:lnTo>
                  <a:pt x="259130" y="129078"/>
                </a:lnTo>
                <a:lnTo>
                  <a:pt x="249365" y="126918"/>
                </a:lnTo>
                <a:lnTo>
                  <a:pt x="242444" y="123802"/>
                </a:lnTo>
                <a:lnTo>
                  <a:pt x="234019" y="119184"/>
                </a:lnTo>
                <a:lnTo>
                  <a:pt x="224593" y="113566"/>
                </a:lnTo>
                <a:lnTo>
                  <a:pt x="214498" y="108551"/>
                </a:lnTo>
                <a:lnTo>
                  <a:pt x="203959" y="103937"/>
                </a:lnTo>
                <a:lnTo>
                  <a:pt x="193122" y="99591"/>
                </a:lnTo>
                <a:lnTo>
                  <a:pt x="183358" y="95424"/>
                </a:lnTo>
                <a:lnTo>
                  <a:pt x="165736" y="87407"/>
                </a:lnTo>
                <a:lnTo>
                  <a:pt x="151130" y="79681"/>
                </a:lnTo>
                <a:lnTo>
                  <a:pt x="69071" y="34734"/>
                </a:lnTo>
                <a:lnTo>
                  <a:pt x="60017" y="29326"/>
                </a:lnTo>
                <a:lnTo>
                  <a:pt x="52711" y="24450"/>
                </a:lnTo>
                <a:lnTo>
                  <a:pt x="46571" y="19930"/>
                </a:lnTo>
                <a:lnTo>
                  <a:pt x="41207" y="16917"/>
                </a:lnTo>
                <a:lnTo>
                  <a:pt x="31861" y="13568"/>
                </a:lnTo>
                <a:lnTo>
                  <a:pt x="23473" y="8693"/>
                </a:lnTo>
                <a:lnTo>
                  <a:pt x="13809" y="1283"/>
                </a:lnTo>
                <a:lnTo>
                  <a:pt x="9100" y="270"/>
                </a:lnTo>
                <a:lnTo>
                  <a:pt x="6067" y="0"/>
                </a:lnTo>
                <a:lnTo>
                  <a:pt x="4044" y="1090"/>
                </a:lnTo>
                <a:lnTo>
                  <a:pt x="2696" y="3086"/>
                </a:lnTo>
                <a:lnTo>
                  <a:pt x="1797" y="5687"/>
                </a:lnTo>
                <a:lnTo>
                  <a:pt x="2468" y="9962"/>
                </a:lnTo>
                <a:lnTo>
                  <a:pt x="4185" y="15351"/>
                </a:lnTo>
                <a:lnTo>
                  <a:pt x="6600" y="21483"/>
                </a:lnTo>
                <a:lnTo>
                  <a:pt x="8210" y="26842"/>
                </a:lnTo>
                <a:lnTo>
                  <a:pt x="9283" y="31685"/>
                </a:lnTo>
                <a:lnTo>
                  <a:pt x="9999" y="36183"/>
                </a:lnTo>
                <a:lnTo>
                  <a:pt x="9206" y="44261"/>
                </a:lnTo>
                <a:lnTo>
                  <a:pt x="7407" y="54728"/>
                </a:lnTo>
                <a:lnTo>
                  <a:pt x="4938" y="66785"/>
                </a:lnTo>
                <a:lnTo>
                  <a:pt x="3292" y="76093"/>
                </a:lnTo>
                <a:lnTo>
                  <a:pt x="2194" y="83568"/>
                </a:lnTo>
                <a:lnTo>
                  <a:pt x="1463" y="89822"/>
                </a:lnTo>
                <a:lnTo>
                  <a:pt x="975" y="97801"/>
                </a:lnTo>
                <a:lnTo>
                  <a:pt x="433" y="116827"/>
                </a:lnTo>
                <a:lnTo>
                  <a:pt x="85" y="144375"/>
                </a:lnTo>
                <a:lnTo>
                  <a:pt x="0" y="2737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281"/>
          <p:cNvSpPr/>
          <p:nvPr/>
        </p:nvSpPr>
        <p:spPr>
          <a:xfrm>
            <a:off x="2126178" y="5534378"/>
            <a:ext cx="342703" cy="340485"/>
          </a:xfrm>
          <a:custGeom>
            <a:avLst/>
            <a:gdLst/>
            <a:ahLst/>
            <a:cxnLst/>
            <a:rect l="0" t="0" r="0" b="0"/>
            <a:pathLst>
              <a:path w="342703" h="340485">
                <a:moveTo>
                  <a:pt x="319842" y="100611"/>
                </a:moveTo>
                <a:lnTo>
                  <a:pt x="319842" y="94544"/>
                </a:lnTo>
                <a:lnTo>
                  <a:pt x="316455" y="84792"/>
                </a:lnTo>
                <a:lnTo>
                  <a:pt x="313774" y="78635"/>
                </a:lnTo>
                <a:lnTo>
                  <a:pt x="307408" y="68407"/>
                </a:lnTo>
                <a:lnTo>
                  <a:pt x="300346" y="59628"/>
                </a:lnTo>
                <a:lnTo>
                  <a:pt x="292973" y="51494"/>
                </a:lnTo>
                <a:lnTo>
                  <a:pt x="287959" y="47546"/>
                </a:lnTo>
                <a:lnTo>
                  <a:pt x="282077" y="43645"/>
                </a:lnTo>
                <a:lnTo>
                  <a:pt x="275615" y="39774"/>
                </a:lnTo>
                <a:lnTo>
                  <a:pt x="266227" y="35923"/>
                </a:lnTo>
                <a:lnTo>
                  <a:pt x="254889" y="32086"/>
                </a:lnTo>
                <a:lnTo>
                  <a:pt x="242250" y="28258"/>
                </a:lnTo>
                <a:lnTo>
                  <a:pt x="231284" y="24436"/>
                </a:lnTo>
                <a:lnTo>
                  <a:pt x="221433" y="20617"/>
                </a:lnTo>
                <a:lnTo>
                  <a:pt x="212326" y="16802"/>
                </a:lnTo>
                <a:lnTo>
                  <a:pt x="201174" y="12988"/>
                </a:lnTo>
                <a:lnTo>
                  <a:pt x="188660" y="9176"/>
                </a:lnTo>
                <a:lnTo>
                  <a:pt x="175237" y="5365"/>
                </a:lnTo>
                <a:lnTo>
                  <a:pt x="163749" y="2823"/>
                </a:lnTo>
                <a:lnTo>
                  <a:pt x="153550" y="1129"/>
                </a:lnTo>
                <a:lnTo>
                  <a:pt x="144210" y="0"/>
                </a:lnTo>
                <a:lnTo>
                  <a:pt x="135444" y="517"/>
                </a:lnTo>
                <a:lnTo>
                  <a:pt x="127060" y="2132"/>
                </a:lnTo>
                <a:lnTo>
                  <a:pt x="118930" y="4478"/>
                </a:lnTo>
                <a:lnTo>
                  <a:pt x="110971" y="6043"/>
                </a:lnTo>
                <a:lnTo>
                  <a:pt x="103125" y="7086"/>
                </a:lnTo>
                <a:lnTo>
                  <a:pt x="95353" y="7781"/>
                </a:lnTo>
                <a:lnTo>
                  <a:pt x="87633" y="9515"/>
                </a:lnTo>
                <a:lnTo>
                  <a:pt x="79946" y="11940"/>
                </a:lnTo>
                <a:lnTo>
                  <a:pt x="72281" y="14827"/>
                </a:lnTo>
                <a:lnTo>
                  <a:pt x="65901" y="18022"/>
                </a:lnTo>
                <a:lnTo>
                  <a:pt x="55426" y="24959"/>
                </a:lnTo>
                <a:lnTo>
                  <a:pt x="46537" y="32274"/>
                </a:lnTo>
                <a:lnTo>
                  <a:pt x="42389" y="36003"/>
                </a:lnTo>
                <a:lnTo>
                  <a:pt x="38353" y="41029"/>
                </a:lnTo>
                <a:lnTo>
                  <a:pt x="34392" y="46920"/>
                </a:lnTo>
                <a:lnTo>
                  <a:pt x="30482" y="53387"/>
                </a:lnTo>
                <a:lnTo>
                  <a:pt x="22751" y="63960"/>
                </a:lnTo>
                <a:lnTo>
                  <a:pt x="18911" y="68557"/>
                </a:lnTo>
                <a:lnTo>
                  <a:pt x="15081" y="76702"/>
                </a:lnTo>
                <a:lnTo>
                  <a:pt x="11258" y="87212"/>
                </a:lnTo>
                <a:lnTo>
                  <a:pt x="7439" y="99298"/>
                </a:lnTo>
                <a:lnTo>
                  <a:pt x="4893" y="109896"/>
                </a:lnTo>
                <a:lnTo>
                  <a:pt x="3196" y="119501"/>
                </a:lnTo>
                <a:lnTo>
                  <a:pt x="2064" y="128444"/>
                </a:lnTo>
                <a:lnTo>
                  <a:pt x="1310" y="136947"/>
                </a:lnTo>
                <a:lnTo>
                  <a:pt x="807" y="145155"/>
                </a:lnTo>
                <a:lnTo>
                  <a:pt x="248" y="161049"/>
                </a:lnTo>
                <a:lnTo>
                  <a:pt x="0" y="176579"/>
                </a:lnTo>
                <a:lnTo>
                  <a:pt x="1204" y="185547"/>
                </a:lnTo>
                <a:lnTo>
                  <a:pt x="3276" y="195335"/>
                </a:lnTo>
                <a:lnTo>
                  <a:pt x="5928" y="205670"/>
                </a:lnTo>
                <a:lnTo>
                  <a:pt x="8966" y="216371"/>
                </a:lnTo>
                <a:lnTo>
                  <a:pt x="15728" y="238420"/>
                </a:lnTo>
                <a:lnTo>
                  <a:pt x="20579" y="248364"/>
                </a:lnTo>
                <a:lnTo>
                  <a:pt x="26353" y="257533"/>
                </a:lnTo>
                <a:lnTo>
                  <a:pt x="32743" y="266186"/>
                </a:lnTo>
                <a:lnTo>
                  <a:pt x="38272" y="273224"/>
                </a:lnTo>
                <a:lnTo>
                  <a:pt x="43229" y="279187"/>
                </a:lnTo>
                <a:lnTo>
                  <a:pt x="47803" y="284431"/>
                </a:lnTo>
                <a:lnTo>
                  <a:pt x="53393" y="289198"/>
                </a:lnTo>
                <a:lnTo>
                  <a:pt x="59659" y="293646"/>
                </a:lnTo>
                <a:lnTo>
                  <a:pt x="66376" y="297881"/>
                </a:lnTo>
                <a:lnTo>
                  <a:pt x="72125" y="301975"/>
                </a:lnTo>
                <a:lnTo>
                  <a:pt x="81899" y="309910"/>
                </a:lnTo>
                <a:lnTo>
                  <a:pt x="90476" y="317669"/>
                </a:lnTo>
                <a:lnTo>
                  <a:pt x="94541" y="321517"/>
                </a:lnTo>
                <a:lnTo>
                  <a:pt x="99791" y="324082"/>
                </a:lnTo>
                <a:lnTo>
                  <a:pt x="105831" y="325792"/>
                </a:lnTo>
                <a:lnTo>
                  <a:pt x="112398" y="326932"/>
                </a:lnTo>
                <a:lnTo>
                  <a:pt x="120586" y="328962"/>
                </a:lnTo>
                <a:lnTo>
                  <a:pt x="129855" y="331585"/>
                </a:lnTo>
                <a:lnTo>
                  <a:pt x="139844" y="334603"/>
                </a:lnTo>
                <a:lnTo>
                  <a:pt x="149043" y="336616"/>
                </a:lnTo>
                <a:lnTo>
                  <a:pt x="157716" y="337958"/>
                </a:lnTo>
                <a:lnTo>
                  <a:pt x="166038" y="338853"/>
                </a:lnTo>
                <a:lnTo>
                  <a:pt x="174126" y="339449"/>
                </a:lnTo>
                <a:lnTo>
                  <a:pt x="182058" y="339847"/>
                </a:lnTo>
                <a:lnTo>
                  <a:pt x="201970" y="340406"/>
                </a:lnTo>
                <a:lnTo>
                  <a:pt x="206971" y="340484"/>
                </a:lnTo>
                <a:lnTo>
                  <a:pt x="214114" y="339266"/>
                </a:lnTo>
                <a:lnTo>
                  <a:pt x="222687" y="337185"/>
                </a:lnTo>
                <a:lnTo>
                  <a:pt x="232212" y="334527"/>
                </a:lnTo>
                <a:lnTo>
                  <a:pt x="239832" y="332755"/>
                </a:lnTo>
                <a:lnTo>
                  <a:pt x="246182" y="331574"/>
                </a:lnTo>
                <a:lnTo>
                  <a:pt x="251685" y="330787"/>
                </a:lnTo>
                <a:lnTo>
                  <a:pt x="259164" y="330261"/>
                </a:lnTo>
                <a:lnTo>
                  <a:pt x="267960" y="329912"/>
                </a:lnTo>
                <a:lnTo>
                  <a:pt x="297317" y="329350"/>
                </a:lnTo>
                <a:lnTo>
                  <a:pt x="302285" y="328034"/>
                </a:lnTo>
                <a:lnTo>
                  <a:pt x="311192" y="323185"/>
                </a:lnTo>
                <a:lnTo>
                  <a:pt x="319384" y="320183"/>
                </a:lnTo>
                <a:lnTo>
                  <a:pt x="342702" y="3177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282"/>
          <p:cNvSpPr/>
          <p:nvPr/>
        </p:nvSpPr>
        <p:spPr>
          <a:xfrm>
            <a:off x="279164" y="5510907"/>
            <a:ext cx="280907" cy="293660"/>
          </a:xfrm>
          <a:custGeom>
            <a:avLst/>
            <a:gdLst/>
            <a:ahLst/>
            <a:cxnLst/>
            <a:rect l="0" t="0" r="0" b="0"/>
            <a:pathLst>
              <a:path w="280907" h="293660">
                <a:moveTo>
                  <a:pt x="6586" y="215522"/>
                </a:moveTo>
                <a:lnTo>
                  <a:pt x="0" y="215522"/>
                </a:lnTo>
                <a:lnTo>
                  <a:pt x="2812" y="215522"/>
                </a:lnTo>
                <a:lnTo>
                  <a:pt x="4070" y="214252"/>
                </a:lnTo>
                <a:lnTo>
                  <a:pt x="4909" y="212136"/>
                </a:lnTo>
                <a:lnTo>
                  <a:pt x="5468" y="209455"/>
                </a:lnTo>
                <a:lnTo>
                  <a:pt x="9475" y="203089"/>
                </a:lnTo>
                <a:lnTo>
                  <a:pt x="16329" y="194722"/>
                </a:lnTo>
                <a:lnTo>
                  <a:pt x="17266" y="190191"/>
                </a:lnTo>
                <a:lnTo>
                  <a:pt x="17516" y="187205"/>
                </a:lnTo>
                <a:lnTo>
                  <a:pt x="18952" y="183944"/>
                </a:lnTo>
                <a:lnTo>
                  <a:pt x="27042" y="172017"/>
                </a:lnTo>
                <a:lnTo>
                  <a:pt x="30383" y="166199"/>
                </a:lnTo>
                <a:lnTo>
                  <a:pt x="33881" y="159780"/>
                </a:lnTo>
                <a:lnTo>
                  <a:pt x="37482" y="154231"/>
                </a:lnTo>
                <a:lnTo>
                  <a:pt x="41153" y="149261"/>
                </a:lnTo>
                <a:lnTo>
                  <a:pt x="48619" y="140353"/>
                </a:lnTo>
                <a:lnTo>
                  <a:pt x="56170" y="132160"/>
                </a:lnTo>
                <a:lnTo>
                  <a:pt x="73630" y="114340"/>
                </a:lnTo>
                <a:lnTo>
                  <a:pt x="80492" y="106158"/>
                </a:lnTo>
                <a:lnTo>
                  <a:pt x="87606" y="96892"/>
                </a:lnTo>
                <a:lnTo>
                  <a:pt x="94889" y="86906"/>
                </a:lnTo>
                <a:lnTo>
                  <a:pt x="101015" y="78978"/>
                </a:lnTo>
                <a:lnTo>
                  <a:pt x="106368" y="72423"/>
                </a:lnTo>
                <a:lnTo>
                  <a:pt x="111207" y="66783"/>
                </a:lnTo>
                <a:lnTo>
                  <a:pt x="115704" y="61753"/>
                </a:lnTo>
                <a:lnTo>
                  <a:pt x="124086" y="52777"/>
                </a:lnTo>
                <a:lnTo>
                  <a:pt x="129369" y="48605"/>
                </a:lnTo>
                <a:lnTo>
                  <a:pt x="135431" y="44555"/>
                </a:lnTo>
                <a:lnTo>
                  <a:pt x="142013" y="40583"/>
                </a:lnTo>
                <a:lnTo>
                  <a:pt x="146400" y="36667"/>
                </a:lnTo>
                <a:lnTo>
                  <a:pt x="149325" y="32786"/>
                </a:lnTo>
                <a:lnTo>
                  <a:pt x="153846" y="25086"/>
                </a:lnTo>
                <a:lnTo>
                  <a:pt x="160088" y="17431"/>
                </a:lnTo>
                <a:lnTo>
                  <a:pt x="163530" y="14881"/>
                </a:lnTo>
                <a:lnTo>
                  <a:pt x="170742" y="12049"/>
                </a:lnTo>
                <a:lnTo>
                  <a:pt x="178181" y="10790"/>
                </a:lnTo>
                <a:lnTo>
                  <a:pt x="181942" y="10454"/>
                </a:lnTo>
                <a:lnTo>
                  <a:pt x="185720" y="8960"/>
                </a:lnTo>
                <a:lnTo>
                  <a:pt x="193304" y="3914"/>
                </a:lnTo>
                <a:lnTo>
                  <a:pt x="198646" y="0"/>
                </a:lnTo>
                <a:lnTo>
                  <a:pt x="200666" y="721"/>
                </a:lnTo>
                <a:lnTo>
                  <a:pt x="208307" y="6533"/>
                </a:lnTo>
                <a:lnTo>
                  <a:pt x="214918" y="12527"/>
                </a:lnTo>
                <a:lnTo>
                  <a:pt x="217864" y="15422"/>
                </a:lnTo>
                <a:lnTo>
                  <a:pt x="219828" y="18622"/>
                </a:lnTo>
                <a:lnTo>
                  <a:pt x="222010" y="25565"/>
                </a:lnTo>
                <a:lnTo>
                  <a:pt x="222592" y="30464"/>
                </a:lnTo>
                <a:lnTo>
                  <a:pt x="222980" y="36270"/>
                </a:lnTo>
                <a:lnTo>
                  <a:pt x="223238" y="42681"/>
                </a:lnTo>
                <a:lnTo>
                  <a:pt x="224681" y="48224"/>
                </a:lnTo>
                <a:lnTo>
                  <a:pt x="226912" y="53191"/>
                </a:lnTo>
                <a:lnTo>
                  <a:pt x="229670" y="57771"/>
                </a:lnTo>
                <a:lnTo>
                  <a:pt x="231509" y="65905"/>
                </a:lnTo>
                <a:lnTo>
                  <a:pt x="232734" y="76408"/>
                </a:lnTo>
                <a:lnTo>
                  <a:pt x="234096" y="97813"/>
                </a:lnTo>
                <a:lnTo>
                  <a:pt x="234701" y="111561"/>
                </a:lnTo>
                <a:lnTo>
                  <a:pt x="235042" y="132508"/>
                </a:lnTo>
                <a:lnTo>
                  <a:pt x="236360" y="139859"/>
                </a:lnTo>
                <a:lnTo>
                  <a:pt x="238509" y="147300"/>
                </a:lnTo>
                <a:lnTo>
                  <a:pt x="241211" y="154801"/>
                </a:lnTo>
                <a:lnTo>
                  <a:pt x="243012" y="162342"/>
                </a:lnTo>
                <a:lnTo>
                  <a:pt x="244214" y="169909"/>
                </a:lnTo>
                <a:lnTo>
                  <a:pt x="245014" y="177493"/>
                </a:lnTo>
                <a:lnTo>
                  <a:pt x="246818" y="183820"/>
                </a:lnTo>
                <a:lnTo>
                  <a:pt x="249291" y="189307"/>
                </a:lnTo>
                <a:lnTo>
                  <a:pt x="252209" y="194235"/>
                </a:lnTo>
                <a:lnTo>
                  <a:pt x="254154" y="200061"/>
                </a:lnTo>
                <a:lnTo>
                  <a:pt x="255452" y="206485"/>
                </a:lnTo>
                <a:lnTo>
                  <a:pt x="256316" y="213307"/>
                </a:lnTo>
                <a:lnTo>
                  <a:pt x="256893" y="219126"/>
                </a:lnTo>
                <a:lnTo>
                  <a:pt x="257277" y="224275"/>
                </a:lnTo>
                <a:lnTo>
                  <a:pt x="257533" y="228977"/>
                </a:lnTo>
                <a:lnTo>
                  <a:pt x="258974" y="235922"/>
                </a:lnTo>
                <a:lnTo>
                  <a:pt x="261205" y="244363"/>
                </a:lnTo>
                <a:lnTo>
                  <a:pt x="263962" y="253799"/>
                </a:lnTo>
                <a:lnTo>
                  <a:pt x="265800" y="261360"/>
                </a:lnTo>
                <a:lnTo>
                  <a:pt x="267025" y="267671"/>
                </a:lnTo>
                <a:lnTo>
                  <a:pt x="268992" y="280857"/>
                </a:lnTo>
                <a:lnTo>
                  <a:pt x="272647" y="286047"/>
                </a:lnTo>
                <a:lnTo>
                  <a:pt x="275400" y="289208"/>
                </a:lnTo>
                <a:lnTo>
                  <a:pt x="275965" y="291317"/>
                </a:lnTo>
                <a:lnTo>
                  <a:pt x="275072" y="292722"/>
                </a:lnTo>
                <a:lnTo>
                  <a:pt x="273207" y="293659"/>
                </a:lnTo>
                <a:lnTo>
                  <a:pt x="271963" y="293013"/>
                </a:lnTo>
                <a:lnTo>
                  <a:pt x="271134" y="291313"/>
                </a:lnTo>
                <a:lnTo>
                  <a:pt x="270581" y="288909"/>
                </a:lnTo>
                <a:lnTo>
                  <a:pt x="271483" y="287307"/>
                </a:lnTo>
                <a:lnTo>
                  <a:pt x="273354" y="286239"/>
                </a:lnTo>
                <a:lnTo>
                  <a:pt x="280906" y="2841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283"/>
          <p:cNvSpPr/>
          <p:nvPr/>
        </p:nvSpPr>
        <p:spPr>
          <a:xfrm>
            <a:off x="331470" y="5623559"/>
            <a:ext cx="262891" cy="57151"/>
          </a:xfrm>
          <a:custGeom>
            <a:avLst/>
            <a:gdLst/>
            <a:ahLst/>
            <a:cxnLst/>
            <a:rect l="0" t="0" r="0" b="0"/>
            <a:pathLst>
              <a:path w="262891" h="57151">
                <a:moveTo>
                  <a:pt x="0" y="0"/>
                </a:moveTo>
                <a:lnTo>
                  <a:pt x="54067" y="0"/>
                </a:lnTo>
                <a:lnTo>
                  <a:pt x="61445" y="1270"/>
                </a:lnTo>
                <a:lnTo>
                  <a:pt x="68903" y="3387"/>
                </a:lnTo>
                <a:lnTo>
                  <a:pt x="94922" y="12434"/>
                </a:lnTo>
                <a:lnTo>
                  <a:pt x="105191" y="15909"/>
                </a:lnTo>
                <a:lnTo>
                  <a:pt x="114577" y="18226"/>
                </a:lnTo>
                <a:lnTo>
                  <a:pt x="123375" y="19771"/>
                </a:lnTo>
                <a:lnTo>
                  <a:pt x="131780" y="20801"/>
                </a:lnTo>
                <a:lnTo>
                  <a:pt x="146273" y="24028"/>
                </a:lnTo>
                <a:lnTo>
                  <a:pt x="201525" y="38164"/>
                </a:lnTo>
                <a:lnTo>
                  <a:pt x="213090" y="40683"/>
                </a:lnTo>
                <a:lnTo>
                  <a:pt x="222070" y="42362"/>
                </a:lnTo>
                <a:lnTo>
                  <a:pt x="229327" y="44752"/>
                </a:lnTo>
                <a:lnTo>
                  <a:pt x="235434" y="47614"/>
                </a:lnTo>
                <a:lnTo>
                  <a:pt x="240776" y="50793"/>
                </a:lnTo>
                <a:lnTo>
                  <a:pt x="245607" y="52912"/>
                </a:lnTo>
                <a:lnTo>
                  <a:pt x="250098" y="54325"/>
                </a:lnTo>
                <a:lnTo>
                  <a:pt x="262890" y="571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284"/>
          <p:cNvSpPr/>
          <p:nvPr/>
        </p:nvSpPr>
        <p:spPr>
          <a:xfrm>
            <a:off x="1074420" y="3371850"/>
            <a:ext cx="246154" cy="285751"/>
          </a:xfrm>
          <a:custGeom>
            <a:avLst/>
            <a:gdLst/>
            <a:ahLst/>
            <a:cxnLst/>
            <a:rect l="0" t="0" r="0" b="0"/>
            <a:pathLst>
              <a:path w="246154" h="285751">
                <a:moveTo>
                  <a:pt x="11430" y="0"/>
                </a:moveTo>
                <a:lnTo>
                  <a:pt x="11430" y="6067"/>
                </a:lnTo>
                <a:lnTo>
                  <a:pt x="10160" y="12934"/>
                </a:lnTo>
                <a:lnTo>
                  <a:pt x="5362" y="34112"/>
                </a:lnTo>
                <a:lnTo>
                  <a:pt x="3574" y="43061"/>
                </a:lnTo>
                <a:lnTo>
                  <a:pt x="2383" y="50297"/>
                </a:lnTo>
                <a:lnTo>
                  <a:pt x="1588" y="56391"/>
                </a:lnTo>
                <a:lnTo>
                  <a:pt x="1059" y="61724"/>
                </a:lnTo>
                <a:lnTo>
                  <a:pt x="706" y="66549"/>
                </a:lnTo>
                <a:lnTo>
                  <a:pt x="470" y="71036"/>
                </a:lnTo>
                <a:lnTo>
                  <a:pt x="139" y="101622"/>
                </a:lnTo>
                <a:lnTo>
                  <a:pt x="0" y="208928"/>
                </a:lnTo>
                <a:lnTo>
                  <a:pt x="1270" y="211675"/>
                </a:lnTo>
                <a:lnTo>
                  <a:pt x="3386" y="213507"/>
                </a:lnTo>
                <a:lnTo>
                  <a:pt x="6067" y="214728"/>
                </a:lnTo>
                <a:lnTo>
                  <a:pt x="7855" y="216811"/>
                </a:lnTo>
                <a:lnTo>
                  <a:pt x="9046" y="219471"/>
                </a:lnTo>
                <a:lnTo>
                  <a:pt x="10959" y="226797"/>
                </a:lnTo>
                <a:lnTo>
                  <a:pt x="11290" y="234133"/>
                </a:lnTo>
                <a:lnTo>
                  <a:pt x="11368" y="227249"/>
                </a:lnTo>
                <a:lnTo>
                  <a:pt x="11429" y="155556"/>
                </a:lnTo>
                <a:lnTo>
                  <a:pt x="12699" y="146884"/>
                </a:lnTo>
                <a:lnTo>
                  <a:pt x="14816" y="138562"/>
                </a:lnTo>
                <a:lnTo>
                  <a:pt x="17497" y="130475"/>
                </a:lnTo>
                <a:lnTo>
                  <a:pt x="19285" y="123813"/>
                </a:lnTo>
                <a:lnTo>
                  <a:pt x="20476" y="118102"/>
                </a:lnTo>
                <a:lnTo>
                  <a:pt x="21271" y="113024"/>
                </a:lnTo>
                <a:lnTo>
                  <a:pt x="23070" y="108369"/>
                </a:lnTo>
                <a:lnTo>
                  <a:pt x="28457" y="99810"/>
                </a:lnTo>
                <a:lnTo>
                  <a:pt x="32941" y="95750"/>
                </a:lnTo>
                <a:lnTo>
                  <a:pt x="38470" y="91773"/>
                </a:lnTo>
                <a:lnTo>
                  <a:pt x="44697" y="87852"/>
                </a:lnTo>
                <a:lnTo>
                  <a:pt x="50118" y="83968"/>
                </a:lnTo>
                <a:lnTo>
                  <a:pt x="55002" y="80109"/>
                </a:lnTo>
                <a:lnTo>
                  <a:pt x="59528" y="76265"/>
                </a:lnTo>
                <a:lnTo>
                  <a:pt x="65085" y="73704"/>
                </a:lnTo>
                <a:lnTo>
                  <a:pt x="71330" y="71995"/>
                </a:lnTo>
                <a:lnTo>
                  <a:pt x="78033" y="70857"/>
                </a:lnTo>
                <a:lnTo>
                  <a:pt x="85042" y="68828"/>
                </a:lnTo>
                <a:lnTo>
                  <a:pt x="92255" y="66205"/>
                </a:lnTo>
                <a:lnTo>
                  <a:pt x="99603" y="63186"/>
                </a:lnTo>
                <a:lnTo>
                  <a:pt x="105772" y="61174"/>
                </a:lnTo>
                <a:lnTo>
                  <a:pt x="111154" y="59833"/>
                </a:lnTo>
                <a:lnTo>
                  <a:pt x="116013" y="58938"/>
                </a:lnTo>
                <a:lnTo>
                  <a:pt x="121792" y="58342"/>
                </a:lnTo>
                <a:lnTo>
                  <a:pt x="128184" y="57944"/>
                </a:lnTo>
                <a:lnTo>
                  <a:pt x="134986" y="57679"/>
                </a:lnTo>
                <a:lnTo>
                  <a:pt x="174898" y="57306"/>
                </a:lnTo>
                <a:lnTo>
                  <a:pt x="186448" y="58524"/>
                </a:lnTo>
                <a:lnTo>
                  <a:pt x="195419" y="60606"/>
                </a:lnTo>
                <a:lnTo>
                  <a:pt x="202669" y="63264"/>
                </a:lnTo>
                <a:lnTo>
                  <a:pt x="208773" y="65036"/>
                </a:lnTo>
                <a:lnTo>
                  <a:pt x="214112" y="66217"/>
                </a:lnTo>
                <a:lnTo>
                  <a:pt x="218941" y="67004"/>
                </a:lnTo>
                <a:lnTo>
                  <a:pt x="223431" y="68800"/>
                </a:lnTo>
                <a:lnTo>
                  <a:pt x="227694" y="71266"/>
                </a:lnTo>
                <a:lnTo>
                  <a:pt x="231805" y="74181"/>
                </a:lnTo>
                <a:lnTo>
                  <a:pt x="234547" y="77394"/>
                </a:lnTo>
                <a:lnTo>
                  <a:pt x="236374" y="80805"/>
                </a:lnTo>
                <a:lnTo>
                  <a:pt x="238405" y="87983"/>
                </a:lnTo>
                <a:lnTo>
                  <a:pt x="239308" y="95407"/>
                </a:lnTo>
                <a:lnTo>
                  <a:pt x="239709" y="102939"/>
                </a:lnTo>
                <a:lnTo>
                  <a:pt x="239816" y="106726"/>
                </a:lnTo>
                <a:lnTo>
                  <a:pt x="238617" y="110521"/>
                </a:lnTo>
                <a:lnTo>
                  <a:pt x="233898" y="118123"/>
                </a:lnTo>
                <a:lnTo>
                  <a:pt x="227568" y="125736"/>
                </a:lnTo>
                <a:lnTo>
                  <a:pt x="224102" y="129544"/>
                </a:lnTo>
                <a:lnTo>
                  <a:pt x="217981" y="133352"/>
                </a:lnTo>
                <a:lnTo>
                  <a:pt x="210091" y="137161"/>
                </a:lnTo>
                <a:lnTo>
                  <a:pt x="201020" y="140971"/>
                </a:lnTo>
                <a:lnTo>
                  <a:pt x="192433" y="144780"/>
                </a:lnTo>
                <a:lnTo>
                  <a:pt x="176119" y="152400"/>
                </a:lnTo>
                <a:lnTo>
                  <a:pt x="168213" y="154940"/>
                </a:lnTo>
                <a:lnTo>
                  <a:pt x="160402" y="156633"/>
                </a:lnTo>
                <a:lnTo>
                  <a:pt x="152654" y="157762"/>
                </a:lnTo>
                <a:lnTo>
                  <a:pt x="144949" y="159784"/>
                </a:lnTo>
                <a:lnTo>
                  <a:pt x="137273" y="162403"/>
                </a:lnTo>
                <a:lnTo>
                  <a:pt x="129615" y="165418"/>
                </a:lnTo>
                <a:lnTo>
                  <a:pt x="121970" y="167428"/>
                </a:lnTo>
                <a:lnTo>
                  <a:pt x="114333" y="168769"/>
                </a:lnTo>
                <a:lnTo>
                  <a:pt x="106702" y="169662"/>
                </a:lnTo>
                <a:lnTo>
                  <a:pt x="100345" y="170258"/>
                </a:lnTo>
                <a:lnTo>
                  <a:pt x="94836" y="170655"/>
                </a:lnTo>
                <a:lnTo>
                  <a:pt x="89894" y="170920"/>
                </a:lnTo>
                <a:lnTo>
                  <a:pt x="81016" y="171214"/>
                </a:lnTo>
                <a:lnTo>
                  <a:pt x="65491" y="171380"/>
                </a:lnTo>
                <a:lnTo>
                  <a:pt x="49625" y="171436"/>
                </a:lnTo>
                <a:lnTo>
                  <a:pt x="48323" y="170170"/>
                </a:lnTo>
                <a:lnTo>
                  <a:pt x="47455" y="168056"/>
                </a:lnTo>
                <a:lnTo>
                  <a:pt x="46877" y="165377"/>
                </a:lnTo>
                <a:lnTo>
                  <a:pt x="47761" y="163591"/>
                </a:lnTo>
                <a:lnTo>
                  <a:pt x="49621" y="162401"/>
                </a:lnTo>
                <a:lnTo>
                  <a:pt x="55073" y="161078"/>
                </a:lnTo>
                <a:lnTo>
                  <a:pt x="61730" y="160490"/>
                </a:lnTo>
                <a:lnTo>
                  <a:pt x="66553" y="160333"/>
                </a:lnTo>
                <a:lnTo>
                  <a:pt x="89287" y="160112"/>
                </a:lnTo>
                <a:lnTo>
                  <a:pt x="118000" y="160061"/>
                </a:lnTo>
                <a:lnTo>
                  <a:pt x="132006" y="161317"/>
                </a:lnTo>
                <a:lnTo>
                  <a:pt x="145154" y="163424"/>
                </a:lnTo>
                <a:lnTo>
                  <a:pt x="157729" y="166099"/>
                </a:lnTo>
                <a:lnTo>
                  <a:pt x="168653" y="167883"/>
                </a:lnTo>
                <a:lnTo>
                  <a:pt x="178475" y="169071"/>
                </a:lnTo>
                <a:lnTo>
                  <a:pt x="187563" y="169864"/>
                </a:lnTo>
                <a:lnTo>
                  <a:pt x="194892" y="170393"/>
                </a:lnTo>
                <a:lnTo>
                  <a:pt x="206422" y="170980"/>
                </a:lnTo>
                <a:lnTo>
                  <a:pt x="211274" y="172406"/>
                </a:lnTo>
                <a:lnTo>
                  <a:pt x="215779" y="174628"/>
                </a:lnTo>
                <a:lnTo>
                  <a:pt x="220053" y="177378"/>
                </a:lnTo>
                <a:lnTo>
                  <a:pt x="224172" y="180482"/>
                </a:lnTo>
                <a:lnTo>
                  <a:pt x="228188" y="183821"/>
                </a:lnTo>
                <a:lnTo>
                  <a:pt x="237690" y="192238"/>
                </a:lnTo>
                <a:lnTo>
                  <a:pt x="242377" y="196775"/>
                </a:lnTo>
                <a:lnTo>
                  <a:pt x="245404" y="199764"/>
                </a:lnTo>
                <a:lnTo>
                  <a:pt x="246153" y="203025"/>
                </a:lnTo>
                <a:lnTo>
                  <a:pt x="245382" y="206470"/>
                </a:lnTo>
                <a:lnTo>
                  <a:pt x="243598" y="210036"/>
                </a:lnTo>
                <a:lnTo>
                  <a:pt x="242408" y="214954"/>
                </a:lnTo>
                <a:lnTo>
                  <a:pt x="241615" y="220773"/>
                </a:lnTo>
                <a:lnTo>
                  <a:pt x="241087" y="227191"/>
                </a:lnTo>
                <a:lnTo>
                  <a:pt x="239464" y="232741"/>
                </a:lnTo>
                <a:lnTo>
                  <a:pt x="237113" y="237711"/>
                </a:lnTo>
                <a:lnTo>
                  <a:pt x="234275" y="242294"/>
                </a:lnTo>
                <a:lnTo>
                  <a:pt x="231113" y="245349"/>
                </a:lnTo>
                <a:lnTo>
                  <a:pt x="227735" y="247386"/>
                </a:lnTo>
                <a:lnTo>
                  <a:pt x="224214" y="248744"/>
                </a:lnTo>
                <a:lnTo>
                  <a:pt x="219326" y="250919"/>
                </a:lnTo>
                <a:lnTo>
                  <a:pt x="207121" y="256723"/>
                </a:lnTo>
                <a:lnTo>
                  <a:pt x="201581" y="258778"/>
                </a:lnTo>
                <a:lnTo>
                  <a:pt x="196617" y="260149"/>
                </a:lnTo>
                <a:lnTo>
                  <a:pt x="192038" y="261062"/>
                </a:lnTo>
                <a:lnTo>
                  <a:pt x="186445" y="261672"/>
                </a:lnTo>
                <a:lnTo>
                  <a:pt x="180177" y="262077"/>
                </a:lnTo>
                <a:lnTo>
                  <a:pt x="173458" y="262348"/>
                </a:lnTo>
                <a:lnTo>
                  <a:pt x="166438" y="263799"/>
                </a:lnTo>
                <a:lnTo>
                  <a:pt x="159219" y="266035"/>
                </a:lnTo>
                <a:lnTo>
                  <a:pt x="151866" y="268797"/>
                </a:lnTo>
                <a:lnTo>
                  <a:pt x="145694" y="270638"/>
                </a:lnTo>
                <a:lnTo>
                  <a:pt x="140309" y="271865"/>
                </a:lnTo>
                <a:lnTo>
                  <a:pt x="135449" y="272683"/>
                </a:lnTo>
                <a:lnTo>
                  <a:pt x="127129" y="273229"/>
                </a:lnTo>
                <a:lnTo>
                  <a:pt x="116503" y="273592"/>
                </a:lnTo>
                <a:lnTo>
                  <a:pt x="81150" y="274176"/>
                </a:lnTo>
                <a:lnTo>
                  <a:pt x="74420" y="275494"/>
                </a:lnTo>
                <a:lnTo>
                  <a:pt x="67393" y="277642"/>
                </a:lnTo>
                <a:lnTo>
                  <a:pt x="60169" y="280345"/>
                </a:lnTo>
                <a:lnTo>
                  <a:pt x="54082" y="282146"/>
                </a:lnTo>
                <a:lnTo>
                  <a:pt x="48755" y="283347"/>
                </a:lnTo>
                <a:lnTo>
                  <a:pt x="34290" y="2857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285"/>
          <p:cNvSpPr/>
          <p:nvPr/>
        </p:nvSpPr>
        <p:spPr>
          <a:xfrm>
            <a:off x="882369" y="5577839"/>
            <a:ext cx="282819" cy="354331"/>
          </a:xfrm>
          <a:custGeom>
            <a:avLst/>
            <a:gdLst/>
            <a:ahLst/>
            <a:cxnLst/>
            <a:rect l="0" t="0" r="0" b="0"/>
            <a:pathLst>
              <a:path w="282819" h="354331">
                <a:moveTo>
                  <a:pt x="237771" y="0"/>
                </a:moveTo>
                <a:lnTo>
                  <a:pt x="244356" y="0"/>
                </a:lnTo>
                <a:lnTo>
                  <a:pt x="241544" y="0"/>
                </a:lnTo>
                <a:lnTo>
                  <a:pt x="240286" y="1270"/>
                </a:lnTo>
                <a:lnTo>
                  <a:pt x="239448" y="3387"/>
                </a:lnTo>
                <a:lnTo>
                  <a:pt x="238889" y="6068"/>
                </a:lnTo>
                <a:lnTo>
                  <a:pt x="237246" y="7855"/>
                </a:lnTo>
                <a:lnTo>
                  <a:pt x="234881" y="9047"/>
                </a:lnTo>
                <a:lnTo>
                  <a:pt x="227596" y="11641"/>
                </a:lnTo>
                <a:lnTo>
                  <a:pt x="222098" y="14111"/>
                </a:lnTo>
                <a:lnTo>
                  <a:pt x="215892" y="17028"/>
                </a:lnTo>
                <a:lnTo>
                  <a:pt x="210485" y="20242"/>
                </a:lnTo>
                <a:lnTo>
                  <a:pt x="205610" y="23655"/>
                </a:lnTo>
                <a:lnTo>
                  <a:pt x="201090" y="27200"/>
                </a:lnTo>
                <a:lnTo>
                  <a:pt x="195537" y="30834"/>
                </a:lnTo>
                <a:lnTo>
                  <a:pt x="189295" y="34526"/>
                </a:lnTo>
                <a:lnTo>
                  <a:pt x="182593" y="38258"/>
                </a:lnTo>
                <a:lnTo>
                  <a:pt x="175586" y="40745"/>
                </a:lnTo>
                <a:lnTo>
                  <a:pt x="168374" y="42403"/>
                </a:lnTo>
                <a:lnTo>
                  <a:pt x="161026" y="43509"/>
                </a:lnTo>
                <a:lnTo>
                  <a:pt x="153588" y="45516"/>
                </a:lnTo>
                <a:lnTo>
                  <a:pt x="146089" y="48124"/>
                </a:lnTo>
                <a:lnTo>
                  <a:pt x="138549" y="51133"/>
                </a:lnTo>
                <a:lnTo>
                  <a:pt x="130983" y="54409"/>
                </a:lnTo>
                <a:lnTo>
                  <a:pt x="115803" y="61436"/>
                </a:lnTo>
                <a:lnTo>
                  <a:pt x="109469" y="65087"/>
                </a:lnTo>
                <a:lnTo>
                  <a:pt x="103976" y="68791"/>
                </a:lnTo>
                <a:lnTo>
                  <a:pt x="99044" y="72531"/>
                </a:lnTo>
                <a:lnTo>
                  <a:pt x="93216" y="77565"/>
                </a:lnTo>
                <a:lnTo>
                  <a:pt x="86791" y="83460"/>
                </a:lnTo>
                <a:lnTo>
                  <a:pt x="68999" y="100506"/>
                </a:lnTo>
                <a:lnTo>
                  <a:pt x="64296" y="105104"/>
                </a:lnTo>
                <a:lnTo>
                  <a:pt x="59891" y="110710"/>
                </a:lnTo>
                <a:lnTo>
                  <a:pt x="55684" y="116987"/>
                </a:lnTo>
                <a:lnTo>
                  <a:pt x="51610" y="123711"/>
                </a:lnTo>
                <a:lnTo>
                  <a:pt x="43696" y="134570"/>
                </a:lnTo>
                <a:lnTo>
                  <a:pt x="35945" y="144899"/>
                </a:lnTo>
                <a:lnTo>
                  <a:pt x="32100" y="151210"/>
                </a:lnTo>
                <a:lnTo>
                  <a:pt x="28267" y="157956"/>
                </a:lnTo>
                <a:lnTo>
                  <a:pt x="20621" y="168840"/>
                </a:lnTo>
                <a:lnTo>
                  <a:pt x="16804" y="173520"/>
                </a:lnTo>
                <a:lnTo>
                  <a:pt x="12990" y="180450"/>
                </a:lnTo>
                <a:lnTo>
                  <a:pt x="9177" y="188880"/>
                </a:lnTo>
                <a:lnTo>
                  <a:pt x="5365" y="198310"/>
                </a:lnTo>
                <a:lnTo>
                  <a:pt x="2823" y="207137"/>
                </a:lnTo>
                <a:lnTo>
                  <a:pt x="1129" y="215562"/>
                </a:lnTo>
                <a:lnTo>
                  <a:pt x="0" y="223718"/>
                </a:lnTo>
                <a:lnTo>
                  <a:pt x="517" y="230425"/>
                </a:lnTo>
                <a:lnTo>
                  <a:pt x="2131" y="236167"/>
                </a:lnTo>
                <a:lnTo>
                  <a:pt x="4478" y="241265"/>
                </a:lnTo>
                <a:lnTo>
                  <a:pt x="6042" y="247203"/>
                </a:lnTo>
                <a:lnTo>
                  <a:pt x="7085" y="253703"/>
                </a:lnTo>
                <a:lnTo>
                  <a:pt x="7780" y="260575"/>
                </a:lnTo>
                <a:lnTo>
                  <a:pt x="9514" y="266427"/>
                </a:lnTo>
                <a:lnTo>
                  <a:pt x="14826" y="276316"/>
                </a:lnTo>
                <a:lnTo>
                  <a:pt x="21421" y="284944"/>
                </a:lnTo>
                <a:lnTo>
                  <a:pt x="24957" y="289022"/>
                </a:lnTo>
                <a:lnTo>
                  <a:pt x="29855" y="293012"/>
                </a:lnTo>
                <a:lnTo>
                  <a:pt x="35660" y="296941"/>
                </a:lnTo>
                <a:lnTo>
                  <a:pt x="42070" y="300831"/>
                </a:lnTo>
                <a:lnTo>
                  <a:pt x="47614" y="304694"/>
                </a:lnTo>
                <a:lnTo>
                  <a:pt x="52579" y="308540"/>
                </a:lnTo>
                <a:lnTo>
                  <a:pt x="57160" y="312373"/>
                </a:lnTo>
                <a:lnTo>
                  <a:pt x="65293" y="316199"/>
                </a:lnTo>
                <a:lnTo>
                  <a:pt x="75796" y="320019"/>
                </a:lnTo>
                <a:lnTo>
                  <a:pt x="87877" y="323836"/>
                </a:lnTo>
                <a:lnTo>
                  <a:pt x="98472" y="327651"/>
                </a:lnTo>
                <a:lnTo>
                  <a:pt x="108075" y="331464"/>
                </a:lnTo>
                <a:lnTo>
                  <a:pt x="117017" y="335276"/>
                </a:lnTo>
                <a:lnTo>
                  <a:pt x="125518" y="337817"/>
                </a:lnTo>
                <a:lnTo>
                  <a:pt x="133726" y="339512"/>
                </a:lnTo>
                <a:lnTo>
                  <a:pt x="141737" y="340641"/>
                </a:lnTo>
                <a:lnTo>
                  <a:pt x="149618" y="341394"/>
                </a:lnTo>
                <a:lnTo>
                  <a:pt x="157412" y="341896"/>
                </a:lnTo>
                <a:lnTo>
                  <a:pt x="165149" y="342231"/>
                </a:lnTo>
                <a:lnTo>
                  <a:pt x="180517" y="342603"/>
                </a:lnTo>
                <a:lnTo>
                  <a:pt x="188172" y="342702"/>
                </a:lnTo>
                <a:lnTo>
                  <a:pt x="194545" y="341498"/>
                </a:lnTo>
                <a:lnTo>
                  <a:pt x="200063" y="339425"/>
                </a:lnTo>
                <a:lnTo>
                  <a:pt x="205012" y="336774"/>
                </a:lnTo>
                <a:lnTo>
                  <a:pt x="210852" y="335006"/>
                </a:lnTo>
                <a:lnTo>
                  <a:pt x="217285" y="333828"/>
                </a:lnTo>
                <a:lnTo>
                  <a:pt x="224113" y="333042"/>
                </a:lnTo>
                <a:lnTo>
                  <a:pt x="229936" y="331248"/>
                </a:lnTo>
                <a:lnTo>
                  <a:pt x="235087" y="328783"/>
                </a:lnTo>
                <a:lnTo>
                  <a:pt x="239792" y="325868"/>
                </a:lnTo>
                <a:lnTo>
                  <a:pt x="248406" y="319244"/>
                </a:lnTo>
                <a:lnTo>
                  <a:pt x="256467" y="312066"/>
                </a:lnTo>
                <a:lnTo>
                  <a:pt x="264284" y="304644"/>
                </a:lnTo>
                <a:lnTo>
                  <a:pt x="268146" y="302156"/>
                </a:lnTo>
                <a:lnTo>
                  <a:pt x="275824" y="299392"/>
                </a:lnTo>
                <a:lnTo>
                  <a:pt x="278380" y="296114"/>
                </a:lnTo>
                <a:lnTo>
                  <a:pt x="280083" y="291390"/>
                </a:lnTo>
                <a:lnTo>
                  <a:pt x="281219" y="285700"/>
                </a:lnTo>
                <a:lnTo>
                  <a:pt x="281976" y="279367"/>
                </a:lnTo>
                <a:lnTo>
                  <a:pt x="282481" y="272605"/>
                </a:lnTo>
                <a:lnTo>
                  <a:pt x="282818" y="265557"/>
                </a:lnTo>
                <a:lnTo>
                  <a:pt x="281772" y="260858"/>
                </a:lnTo>
                <a:lnTo>
                  <a:pt x="279805" y="257726"/>
                </a:lnTo>
                <a:lnTo>
                  <a:pt x="277223" y="255637"/>
                </a:lnTo>
                <a:lnTo>
                  <a:pt x="275502" y="252975"/>
                </a:lnTo>
                <a:lnTo>
                  <a:pt x="273590" y="246630"/>
                </a:lnTo>
                <a:lnTo>
                  <a:pt x="271810" y="244430"/>
                </a:lnTo>
                <a:lnTo>
                  <a:pt x="269354" y="242964"/>
                </a:lnTo>
                <a:lnTo>
                  <a:pt x="261968" y="240064"/>
                </a:lnTo>
                <a:lnTo>
                  <a:pt x="250218" y="234542"/>
                </a:lnTo>
                <a:lnTo>
                  <a:pt x="242259" y="232562"/>
                </a:lnTo>
                <a:lnTo>
                  <a:pt x="233143" y="231241"/>
                </a:lnTo>
                <a:lnTo>
                  <a:pt x="223255" y="230361"/>
                </a:lnTo>
                <a:lnTo>
                  <a:pt x="214124" y="229774"/>
                </a:lnTo>
                <a:lnTo>
                  <a:pt x="197204" y="229122"/>
                </a:lnTo>
                <a:lnTo>
                  <a:pt x="179467" y="228755"/>
                </a:lnTo>
                <a:lnTo>
                  <a:pt x="173501" y="229974"/>
                </a:lnTo>
                <a:lnTo>
                  <a:pt x="166984" y="232056"/>
                </a:lnTo>
                <a:lnTo>
                  <a:pt x="160100" y="234714"/>
                </a:lnTo>
                <a:lnTo>
                  <a:pt x="152970" y="236486"/>
                </a:lnTo>
                <a:lnTo>
                  <a:pt x="145677" y="237668"/>
                </a:lnTo>
                <a:lnTo>
                  <a:pt x="138275" y="238455"/>
                </a:lnTo>
                <a:lnTo>
                  <a:pt x="132070" y="240250"/>
                </a:lnTo>
                <a:lnTo>
                  <a:pt x="126664" y="242717"/>
                </a:lnTo>
                <a:lnTo>
                  <a:pt x="121789" y="245632"/>
                </a:lnTo>
                <a:lnTo>
                  <a:pt x="116000" y="248845"/>
                </a:lnTo>
                <a:lnTo>
                  <a:pt x="102794" y="255801"/>
                </a:lnTo>
                <a:lnTo>
                  <a:pt x="96986" y="259434"/>
                </a:lnTo>
                <a:lnTo>
                  <a:pt x="91844" y="263126"/>
                </a:lnTo>
                <a:lnTo>
                  <a:pt x="87146" y="266858"/>
                </a:lnTo>
                <a:lnTo>
                  <a:pt x="78540" y="274390"/>
                </a:lnTo>
                <a:lnTo>
                  <a:pt x="74467" y="278177"/>
                </a:lnTo>
                <a:lnTo>
                  <a:pt x="56599" y="295642"/>
                </a:lnTo>
                <a:lnTo>
                  <a:pt x="49300" y="306234"/>
                </a:lnTo>
                <a:lnTo>
                  <a:pt x="46056" y="315174"/>
                </a:lnTo>
                <a:lnTo>
                  <a:pt x="44614" y="323381"/>
                </a:lnTo>
                <a:lnTo>
                  <a:pt x="42959" y="327347"/>
                </a:lnTo>
                <a:lnTo>
                  <a:pt x="35833" y="337727"/>
                </a:lnTo>
                <a:lnTo>
                  <a:pt x="33721" y="340602"/>
                </a:lnTo>
                <a:lnTo>
                  <a:pt x="32782" y="345265"/>
                </a:lnTo>
                <a:lnTo>
                  <a:pt x="32253" y="351644"/>
                </a:lnTo>
                <a:lnTo>
                  <a:pt x="43461" y="3543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286"/>
          <p:cNvSpPr/>
          <p:nvPr/>
        </p:nvSpPr>
        <p:spPr>
          <a:xfrm>
            <a:off x="1920240" y="4366259"/>
            <a:ext cx="228553" cy="365715"/>
          </a:xfrm>
          <a:custGeom>
            <a:avLst/>
            <a:gdLst/>
            <a:ahLst/>
            <a:cxnLst/>
            <a:rect l="0" t="0" r="0" b="0"/>
            <a:pathLst>
              <a:path w="228553" h="365715">
                <a:moveTo>
                  <a:pt x="0" y="0"/>
                </a:moveTo>
                <a:lnTo>
                  <a:pt x="6067" y="6069"/>
                </a:lnTo>
                <a:lnTo>
                  <a:pt x="7855" y="9126"/>
                </a:lnTo>
                <a:lnTo>
                  <a:pt x="9841" y="15909"/>
                </a:lnTo>
                <a:lnTo>
                  <a:pt x="9100" y="24576"/>
                </a:lnTo>
                <a:lnTo>
                  <a:pt x="7337" y="36705"/>
                </a:lnTo>
                <a:lnTo>
                  <a:pt x="4891" y="51140"/>
                </a:lnTo>
                <a:lnTo>
                  <a:pt x="3261" y="62033"/>
                </a:lnTo>
                <a:lnTo>
                  <a:pt x="2174" y="70566"/>
                </a:lnTo>
                <a:lnTo>
                  <a:pt x="1449" y="77524"/>
                </a:lnTo>
                <a:lnTo>
                  <a:pt x="644" y="88642"/>
                </a:lnTo>
                <a:lnTo>
                  <a:pt x="286" y="99087"/>
                </a:lnTo>
                <a:lnTo>
                  <a:pt x="127" y="112195"/>
                </a:lnTo>
                <a:lnTo>
                  <a:pt x="1354" y="117977"/>
                </a:lnTo>
                <a:lnTo>
                  <a:pt x="6105" y="127788"/>
                </a:lnTo>
                <a:lnTo>
                  <a:pt x="12450" y="139768"/>
                </a:lnTo>
                <a:lnTo>
                  <a:pt x="15920" y="146519"/>
                </a:lnTo>
                <a:lnTo>
                  <a:pt x="19503" y="151019"/>
                </a:lnTo>
                <a:lnTo>
                  <a:pt x="23162" y="154020"/>
                </a:lnTo>
                <a:lnTo>
                  <a:pt x="26871" y="156020"/>
                </a:lnTo>
                <a:lnTo>
                  <a:pt x="30614" y="157353"/>
                </a:lnTo>
                <a:lnTo>
                  <a:pt x="34379" y="158243"/>
                </a:lnTo>
                <a:lnTo>
                  <a:pt x="38159" y="158835"/>
                </a:lnTo>
                <a:lnTo>
                  <a:pt x="41949" y="159230"/>
                </a:lnTo>
                <a:lnTo>
                  <a:pt x="45746" y="159494"/>
                </a:lnTo>
                <a:lnTo>
                  <a:pt x="49547" y="159669"/>
                </a:lnTo>
                <a:lnTo>
                  <a:pt x="57157" y="159865"/>
                </a:lnTo>
                <a:lnTo>
                  <a:pt x="60965" y="159917"/>
                </a:lnTo>
                <a:lnTo>
                  <a:pt x="66043" y="157411"/>
                </a:lnTo>
                <a:lnTo>
                  <a:pt x="71969" y="153201"/>
                </a:lnTo>
                <a:lnTo>
                  <a:pt x="78459" y="147854"/>
                </a:lnTo>
                <a:lnTo>
                  <a:pt x="84056" y="143020"/>
                </a:lnTo>
                <a:lnTo>
                  <a:pt x="89057" y="138527"/>
                </a:lnTo>
                <a:lnTo>
                  <a:pt x="93661" y="134261"/>
                </a:lnTo>
                <a:lnTo>
                  <a:pt x="98001" y="131418"/>
                </a:lnTo>
                <a:lnTo>
                  <a:pt x="102164" y="129522"/>
                </a:lnTo>
                <a:lnTo>
                  <a:pt x="106209" y="128258"/>
                </a:lnTo>
                <a:lnTo>
                  <a:pt x="111446" y="123605"/>
                </a:lnTo>
                <a:lnTo>
                  <a:pt x="117477" y="116694"/>
                </a:lnTo>
                <a:lnTo>
                  <a:pt x="124038" y="108276"/>
                </a:lnTo>
                <a:lnTo>
                  <a:pt x="129682" y="101394"/>
                </a:lnTo>
                <a:lnTo>
                  <a:pt x="134714" y="95536"/>
                </a:lnTo>
                <a:lnTo>
                  <a:pt x="139339" y="90361"/>
                </a:lnTo>
                <a:lnTo>
                  <a:pt x="147865" y="81224"/>
                </a:lnTo>
                <a:lnTo>
                  <a:pt x="151917" y="77010"/>
                </a:lnTo>
                <a:lnTo>
                  <a:pt x="155888" y="70390"/>
                </a:lnTo>
                <a:lnTo>
                  <a:pt x="159805" y="62167"/>
                </a:lnTo>
                <a:lnTo>
                  <a:pt x="163687" y="52875"/>
                </a:lnTo>
                <a:lnTo>
                  <a:pt x="166274" y="45410"/>
                </a:lnTo>
                <a:lnTo>
                  <a:pt x="167999" y="39163"/>
                </a:lnTo>
                <a:lnTo>
                  <a:pt x="169916" y="28836"/>
                </a:lnTo>
                <a:lnTo>
                  <a:pt x="170768" y="20013"/>
                </a:lnTo>
                <a:lnTo>
                  <a:pt x="171147" y="11859"/>
                </a:lnTo>
                <a:lnTo>
                  <a:pt x="171248" y="7906"/>
                </a:lnTo>
                <a:lnTo>
                  <a:pt x="170045" y="5271"/>
                </a:lnTo>
                <a:lnTo>
                  <a:pt x="167973" y="3514"/>
                </a:lnTo>
                <a:lnTo>
                  <a:pt x="161591" y="694"/>
                </a:lnTo>
                <a:lnTo>
                  <a:pt x="161067" y="1733"/>
                </a:lnTo>
                <a:lnTo>
                  <a:pt x="160227" y="12525"/>
                </a:lnTo>
                <a:lnTo>
                  <a:pt x="160111" y="22077"/>
                </a:lnTo>
                <a:lnTo>
                  <a:pt x="160061" y="39022"/>
                </a:lnTo>
                <a:lnTo>
                  <a:pt x="161317" y="48875"/>
                </a:lnTo>
                <a:lnTo>
                  <a:pt x="163425" y="59253"/>
                </a:lnTo>
                <a:lnTo>
                  <a:pt x="175932" y="109354"/>
                </a:lnTo>
                <a:lnTo>
                  <a:pt x="180788" y="121163"/>
                </a:lnTo>
                <a:lnTo>
                  <a:pt x="186565" y="131575"/>
                </a:lnTo>
                <a:lnTo>
                  <a:pt x="192957" y="141057"/>
                </a:lnTo>
                <a:lnTo>
                  <a:pt x="198488" y="149918"/>
                </a:lnTo>
                <a:lnTo>
                  <a:pt x="203445" y="158365"/>
                </a:lnTo>
                <a:lnTo>
                  <a:pt x="208020" y="166537"/>
                </a:lnTo>
                <a:lnTo>
                  <a:pt x="211070" y="174525"/>
                </a:lnTo>
                <a:lnTo>
                  <a:pt x="213103" y="182390"/>
                </a:lnTo>
                <a:lnTo>
                  <a:pt x="214459" y="190174"/>
                </a:lnTo>
                <a:lnTo>
                  <a:pt x="216632" y="199173"/>
                </a:lnTo>
                <a:lnTo>
                  <a:pt x="219351" y="208982"/>
                </a:lnTo>
                <a:lnTo>
                  <a:pt x="222434" y="219331"/>
                </a:lnTo>
                <a:lnTo>
                  <a:pt x="224489" y="228771"/>
                </a:lnTo>
                <a:lnTo>
                  <a:pt x="225860" y="237604"/>
                </a:lnTo>
                <a:lnTo>
                  <a:pt x="226773" y="246033"/>
                </a:lnTo>
                <a:lnTo>
                  <a:pt x="227382" y="254192"/>
                </a:lnTo>
                <a:lnTo>
                  <a:pt x="227788" y="262172"/>
                </a:lnTo>
                <a:lnTo>
                  <a:pt x="228359" y="282151"/>
                </a:lnTo>
                <a:lnTo>
                  <a:pt x="228552" y="306347"/>
                </a:lnTo>
                <a:lnTo>
                  <a:pt x="227298" y="312182"/>
                </a:lnTo>
                <a:lnTo>
                  <a:pt x="222518" y="322051"/>
                </a:lnTo>
                <a:lnTo>
                  <a:pt x="216160" y="330671"/>
                </a:lnTo>
                <a:lnTo>
                  <a:pt x="209101" y="338735"/>
                </a:lnTo>
                <a:lnTo>
                  <a:pt x="201730" y="346552"/>
                </a:lnTo>
                <a:lnTo>
                  <a:pt x="197987" y="349145"/>
                </a:lnTo>
                <a:lnTo>
                  <a:pt x="194221" y="350874"/>
                </a:lnTo>
                <a:lnTo>
                  <a:pt x="190441" y="352026"/>
                </a:lnTo>
                <a:lnTo>
                  <a:pt x="186650" y="354064"/>
                </a:lnTo>
                <a:lnTo>
                  <a:pt x="182853" y="356693"/>
                </a:lnTo>
                <a:lnTo>
                  <a:pt x="179052" y="359715"/>
                </a:lnTo>
                <a:lnTo>
                  <a:pt x="175248" y="361731"/>
                </a:lnTo>
                <a:lnTo>
                  <a:pt x="171442" y="363074"/>
                </a:lnTo>
                <a:lnTo>
                  <a:pt x="167634" y="363969"/>
                </a:lnTo>
                <a:lnTo>
                  <a:pt x="163826" y="364566"/>
                </a:lnTo>
                <a:lnTo>
                  <a:pt x="160017" y="364965"/>
                </a:lnTo>
                <a:lnTo>
                  <a:pt x="156208" y="365230"/>
                </a:lnTo>
                <a:lnTo>
                  <a:pt x="151129" y="365407"/>
                </a:lnTo>
                <a:lnTo>
                  <a:pt x="130574" y="365656"/>
                </a:lnTo>
                <a:lnTo>
                  <a:pt x="111373" y="365714"/>
                </a:lnTo>
                <a:lnTo>
                  <a:pt x="103458" y="364459"/>
                </a:lnTo>
                <a:lnTo>
                  <a:pt x="96912" y="362353"/>
                </a:lnTo>
                <a:lnTo>
                  <a:pt x="83348" y="355915"/>
                </a:lnTo>
                <a:lnTo>
                  <a:pt x="78107" y="351648"/>
                </a:lnTo>
                <a:lnTo>
                  <a:pt x="74931" y="348732"/>
                </a:lnTo>
                <a:lnTo>
                  <a:pt x="71544" y="346788"/>
                </a:lnTo>
                <a:lnTo>
                  <a:pt x="68016" y="345492"/>
                </a:lnTo>
                <a:lnTo>
                  <a:pt x="64394" y="344629"/>
                </a:lnTo>
                <a:lnTo>
                  <a:pt x="61979" y="342783"/>
                </a:lnTo>
                <a:lnTo>
                  <a:pt x="60369" y="340282"/>
                </a:lnTo>
                <a:lnTo>
                  <a:pt x="59296" y="337344"/>
                </a:lnTo>
                <a:lnTo>
                  <a:pt x="57310" y="335386"/>
                </a:lnTo>
                <a:lnTo>
                  <a:pt x="54717" y="334081"/>
                </a:lnTo>
                <a:lnTo>
                  <a:pt x="51718" y="333211"/>
                </a:lnTo>
                <a:lnTo>
                  <a:pt x="49718" y="331361"/>
                </a:lnTo>
                <a:lnTo>
                  <a:pt x="48385" y="328857"/>
                </a:lnTo>
                <a:lnTo>
                  <a:pt x="46905" y="322689"/>
                </a:lnTo>
                <a:lnTo>
                  <a:pt x="46509" y="319266"/>
                </a:lnTo>
                <a:lnTo>
                  <a:pt x="45720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287"/>
          <p:cNvSpPr/>
          <p:nvPr/>
        </p:nvSpPr>
        <p:spPr>
          <a:xfrm>
            <a:off x="525780" y="4240529"/>
            <a:ext cx="163264" cy="285751"/>
          </a:xfrm>
          <a:custGeom>
            <a:avLst/>
            <a:gdLst/>
            <a:ahLst/>
            <a:cxnLst/>
            <a:rect l="0" t="0" r="0" b="0"/>
            <a:pathLst>
              <a:path w="163264" h="285751">
                <a:moveTo>
                  <a:pt x="0" y="0"/>
                </a:moveTo>
                <a:lnTo>
                  <a:pt x="0" y="12136"/>
                </a:lnTo>
                <a:lnTo>
                  <a:pt x="1270" y="18251"/>
                </a:lnTo>
                <a:lnTo>
                  <a:pt x="3386" y="24868"/>
                </a:lnTo>
                <a:lnTo>
                  <a:pt x="6067" y="31818"/>
                </a:lnTo>
                <a:lnTo>
                  <a:pt x="7855" y="38993"/>
                </a:lnTo>
                <a:lnTo>
                  <a:pt x="9046" y="46315"/>
                </a:lnTo>
                <a:lnTo>
                  <a:pt x="9841" y="53737"/>
                </a:lnTo>
                <a:lnTo>
                  <a:pt x="11640" y="59955"/>
                </a:lnTo>
                <a:lnTo>
                  <a:pt x="14110" y="65370"/>
                </a:lnTo>
                <a:lnTo>
                  <a:pt x="17027" y="70250"/>
                </a:lnTo>
                <a:lnTo>
                  <a:pt x="20241" y="76044"/>
                </a:lnTo>
                <a:lnTo>
                  <a:pt x="27199" y="89254"/>
                </a:lnTo>
                <a:lnTo>
                  <a:pt x="41298" y="113752"/>
                </a:lnTo>
                <a:lnTo>
                  <a:pt x="50392" y="129175"/>
                </a:lnTo>
                <a:lnTo>
                  <a:pt x="57725" y="140727"/>
                </a:lnTo>
                <a:lnTo>
                  <a:pt x="63883" y="149698"/>
                </a:lnTo>
                <a:lnTo>
                  <a:pt x="69258" y="156949"/>
                </a:lnTo>
                <a:lnTo>
                  <a:pt x="74112" y="164323"/>
                </a:lnTo>
                <a:lnTo>
                  <a:pt x="78618" y="171779"/>
                </a:lnTo>
                <a:lnTo>
                  <a:pt x="82892" y="179289"/>
                </a:lnTo>
                <a:lnTo>
                  <a:pt x="87011" y="185566"/>
                </a:lnTo>
                <a:lnTo>
                  <a:pt x="91027" y="191021"/>
                </a:lnTo>
                <a:lnTo>
                  <a:pt x="94975" y="195928"/>
                </a:lnTo>
                <a:lnTo>
                  <a:pt x="98876" y="201738"/>
                </a:lnTo>
                <a:lnTo>
                  <a:pt x="102747" y="208152"/>
                </a:lnTo>
                <a:lnTo>
                  <a:pt x="106598" y="214968"/>
                </a:lnTo>
                <a:lnTo>
                  <a:pt x="110435" y="220782"/>
                </a:lnTo>
                <a:lnTo>
                  <a:pt x="114263" y="225928"/>
                </a:lnTo>
                <a:lnTo>
                  <a:pt x="118085" y="230629"/>
                </a:lnTo>
                <a:lnTo>
                  <a:pt x="124444" y="237573"/>
                </a:lnTo>
                <a:lnTo>
                  <a:pt x="149055" y="263009"/>
                </a:lnTo>
                <a:lnTo>
                  <a:pt x="160650" y="274796"/>
                </a:lnTo>
                <a:lnTo>
                  <a:pt x="162980" y="278448"/>
                </a:lnTo>
                <a:lnTo>
                  <a:pt x="163263" y="280882"/>
                </a:lnTo>
                <a:lnTo>
                  <a:pt x="148590" y="2857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288"/>
          <p:cNvSpPr/>
          <p:nvPr/>
        </p:nvSpPr>
        <p:spPr>
          <a:xfrm>
            <a:off x="491490" y="4251959"/>
            <a:ext cx="240031" cy="297181"/>
          </a:xfrm>
          <a:custGeom>
            <a:avLst/>
            <a:gdLst/>
            <a:ahLst/>
            <a:cxnLst/>
            <a:rect l="0" t="0" r="0" b="0"/>
            <a:pathLst>
              <a:path w="240031" h="297181">
                <a:moveTo>
                  <a:pt x="240030" y="0"/>
                </a:moveTo>
                <a:lnTo>
                  <a:pt x="240030" y="6069"/>
                </a:lnTo>
                <a:lnTo>
                  <a:pt x="238760" y="9126"/>
                </a:lnTo>
                <a:lnTo>
                  <a:pt x="233962" y="15909"/>
                </a:lnTo>
                <a:lnTo>
                  <a:pt x="232174" y="19496"/>
                </a:lnTo>
                <a:lnTo>
                  <a:pt x="230188" y="26868"/>
                </a:lnTo>
                <a:lnTo>
                  <a:pt x="225919" y="34378"/>
                </a:lnTo>
                <a:lnTo>
                  <a:pt x="223003" y="38159"/>
                </a:lnTo>
                <a:lnTo>
                  <a:pt x="212989" y="52520"/>
                </a:lnTo>
                <a:lnTo>
                  <a:pt x="206762" y="61684"/>
                </a:lnTo>
                <a:lnTo>
                  <a:pt x="189684" y="85412"/>
                </a:lnTo>
                <a:lnTo>
                  <a:pt x="179796" y="98851"/>
                </a:lnTo>
                <a:lnTo>
                  <a:pt x="171934" y="109081"/>
                </a:lnTo>
                <a:lnTo>
                  <a:pt x="165422" y="117171"/>
                </a:lnTo>
                <a:lnTo>
                  <a:pt x="159812" y="123834"/>
                </a:lnTo>
                <a:lnTo>
                  <a:pt x="149721" y="134626"/>
                </a:lnTo>
                <a:lnTo>
                  <a:pt x="121576" y="163551"/>
                </a:lnTo>
                <a:lnTo>
                  <a:pt x="110260" y="176344"/>
                </a:lnTo>
                <a:lnTo>
                  <a:pt x="101447" y="187413"/>
                </a:lnTo>
                <a:lnTo>
                  <a:pt x="94301" y="197332"/>
                </a:lnTo>
                <a:lnTo>
                  <a:pt x="88267" y="206485"/>
                </a:lnTo>
                <a:lnTo>
                  <a:pt x="82975" y="215127"/>
                </a:lnTo>
                <a:lnTo>
                  <a:pt x="78176" y="223428"/>
                </a:lnTo>
                <a:lnTo>
                  <a:pt x="72437" y="230232"/>
                </a:lnTo>
                <a:lnTo>
                  <a:pt x="66071" y="236038"/>
                </a:lnTo>
                <a:lnTo>
                  <a:pt x="59288" y="241179"/>
                </a:lnTo>
                <a:lnTo>
                  <a:pt x="53495" y="245876"/>
                </a:lnTo>
                <a:lnTo>
                  <a:pt x="48363" y="250278"/>
                </a:lnTo>
                <a:lnTo>
                  <a:pt x="43672" y="254482"/>
                </a:lnTo>
                <a:lnTo>
                  <a:pt x="31686" y="265926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289"/>
          <p:cNvSpPr/>
          <p:nvPr/>
        </p:nvSpPr>
        <p:spPr>
          <a:xfrm>
            <a:off x="4333572" y="4594859"/>
            <a:ext cx="256404" cy="354331"/>
          </a:xfrm>
          <a:custGeom>
            <a:avLst/>
            <a:gdLst/>
            <a:ahLst/>
            <a:cxnLst/>
            <a:rect l="0" t="0" r="0" b="0"/>
            <a:pathLst>
              <a:path w="256404" h="354331">
                <a:moveTo>
                  <a:pt x="101268" y="0"/>
                </a:moveTo>
                <a:lnTo>
                  <a:pt x="89132" y="0"/>
                </a:lnTo>
                <a:lnTo>
                  <a:pt x="85557" y="1270"/>
                </a:lnTo>
                <a:lnTo>
                  <a:pt x="83174" y="3387"/>
                </a:lnTo>
                <a:lnTo>
                  <a:pt x="79256" y="9126"/>
                </a:lnTo>
                <a:lnTo>
                  <a:pt x="73281" y="15909"/>
                </a:lnTo>
                <a:lnTo>
                  <a:pt x="71180" y="19496"/>
                </a:lnTo>
                <a:lnTo>
                  <a:pt x="68846" y="26868"/>
                </a:lnTo>
                <a:lnTo>
                  <a:pt x="64421" y="34378"/>
                </a:lnTo>
                <a:lnTo>
                  <a:pt x="58221" y="41950"/>
                </a:lnTo>
                <a:lnTo>
                  <a:pt x="51233" y="49548"/>
                </a:lnTo>
                <a:lnTo>
                  <a:pt x="47591" y="55892"/>
                </a:lnTo>
                <a:lnTo>
                  <a:pt x="43893" y="63931"/>
                </a:lnTo>
                <a:lnTo>
                  <a:pt x="40158" y="73101"/>
                </a:lnTo>
                <a:lnTo>
                  <a:pt x="36398" y="81754"/>
                </a:lnTo>
                <a:lnTo>
                  <a:pt x="28833" y="98142"/>
                </a:lnTo>
                <a:lnTo>
                  <a:pt x="26308" y="104798"/>
                </a:lnTo>
                <a:lnTo>
                  <a:pt x="23502" y="115580"/>
                </a:lnTo>
                <a:lnTo>
                  <a:pt x="21484" y="121504"/>
                </a:lnTo>
                <a:lnTo>
                  <a:pt x="18868" y="127993"/>
                </a:lnTo>
                <a:lnTo>
                  <a:pt x="15855" y="134858"/>
                </a:lnTo>
                <a:lnTo>
                  <a:pt x="13846" y="141976"/>
                </a:lnTo>
                <a:lnTo>
                  <a:pt x="12506" y="149261"/>
                </a:lnTo>
                <a:lnTo>
                  <a:pt x="11613" y="156657"/>
                </a:lnTo>
                <a:lnTo>
                  <a:pt x="11018" y="164128"/>
                </a:lnTo>
                <a:lnTo>
                  <a:pt x="10621" y="171649"/>
                </a:lnTo>
                <a:lnTo>
                  <a:pt x="10063" y="190982"/>
                </a:lnTo>
                <a:lnTo>
                  <a:pt x="9984" y="195902"/>
                </a:lnTo>
                <a:lnTo>
                  <a:pt x="8662" y="201721"/>
                </a:lnTo>
                <a:lnTo>
                  <a:pt x="6511" y="208141"/>
                </a:lnTo>
                <a:lnTo>
                  <a:pt x="3806" y="214961"/>
                </a:lnTo>
                <a:lnTo>
                  <a:pt x="2003" y="222048"/>
                </a:lnTo>
                <a:lnTo>
                  <a:pt x="802" y="229312"/>
                </a:lnTo>
                <a:lnTo>
                  <a:pt x="0" y="236695"/>
                </a:lnTo>
                <a:lnTo>
                  <a:pt x="736" y="242886"/>
                </a:lnTo>
                <a:lnTo>
                  <a:pt x="2497" y="248284"/>
                </a:lnTo>
                <a:lnTo>
                  <a:pt x="6569" y="257669"/>
                </a:lnTo>
                <a:lnTo>
                  <a:pt x="8379" y="266073"/>
                </a:lnTo>
                <a:lnTo>
                  <a:pt x="8862" y="271362"/>
                </a:lnTo>
                <a:lnTo>
                  <a:pt x="9184" y="277428"/>
                </a:lnTo>
                <a:lnTo>
                  <a:pt x="9637" y="294715"/>
                </a:lnTo>
                <a:lnTo>
                  <a:pt x="9700" y="299346"/>
                </a:lnTo>
                <a:lnTo>
                  <a:pt x="11013" y="303705"/>
                </a:lnTo>
                <a:lnTo>
                  <a:pt x="15858" y="311934"/>
                </a:lnTo>
                <a:lnTo>
                  <a:pt x="18928" y="314636"/>
                </a:lnTo>
                <a:lnTo>
                  <a:pt x="22244" y="316438"/>
                </a:lnTo>
                <a:lnTo>
                  <a:pt x="25725" y="317638"/>
                </a:lnTo>
                <a:lnTo>
                  <a:pt x="28046" y="319709"/>
                </a:lnTo>
                <a:lnTo>
                  <a:pt x="29593" y="322360"/>
                </a:lnTo>
                <a:lnTo>
                  <a:pt x="30625" y="325396"/>
                </a:lnTo>
                <a:lnTo>
                  <a:pt x="35157" y="332158"/>
                </a:lnTo>
                <a:lnTo>
                  <a:pt x="38144" y="335738"/>
                </a:lnTo>
                <a:lnTo>
                  <a:pt x="41405" y="338126"/>
                </a:lnTo>
                <a:lnTo>
                  <a:pt x="48415" y="340778"/>
                </a:lnTo>
                <a:lnTo>
                  <a:pt x="55765" y="341957"/>
                </a:lnTo>
                <a:lnTo>
                  <a:pt x="59502" y="342271"/>
                </a:lnTo>
                <a:lnTo>
                  <a:pt x="64534" y="343751"/>
                </a:lnTo>
                <a:lnTo>
                  <a:pt x="70428" y="346008"/>
                </a:lnTo>
                <a:lnTo>
                  <a:pt x="76898" y="348782"/>
                </a:lnTo>
                <a:lnTo>
                  <a:pt x="83751" y="350631"/>
                </a:lnTo>
                <a:lnTo>
                  <a:pt x="90860" y="351864"/>
                </a:lnTo>
                <a:lnTo>
                  <a:pt x="98139" y="352687"/>
                </a:lnTo>
                <a:lnTo>
                  <a:pt x="105532" y="353234"/>
                </a:lnTo>
                <a:lnTo>
                  <a:pt x="113001" y="353600"/>
                </a:lnTo>
                <a:lnTo>
                  <a:pt x="132260" y="354114"/>
                </a:lnTo>
                <a:lnTo>
                  <a:pt x="137170" y="354186"/>
                </a:lnTo>
                <a:lnTo>
                  <a:pt x="142983" y="352964"/>
                </a:lnTo>
                <a:lnTo>
                  <a:pt x="149398" y="350880"/>
                </a:lnTo>
                <a:lnTo>
                  <a:pt x="156214" y="348220"/>
                </a:lnTo>
                <a:lnTo>
                  <a:pt x="173948" y="341878"/>
                </a:lnTo>
                <a:lnTo>
                  <a:pt x="184011" y="338409"/>
                </a:lnTo>
                <a:lnTo>
                  <a:pt x="191990" y="334826"/>
                </a:lnTo>
                <a:lnTo>
                  <a:pt x="198580" y="331168"/>
                </a:lnTo>
                <a:lnTo>
                  <a:pt x="204242" y="327458"/>
                </a:lnTo>
                <a:lnTo>
                  <a:pt x="209287" y="323716"/>
                </a:lnTo>
                <a:lnTo>
                  <a:pt x="213921" y="319951"/>
                </a:lnTo>
                <a:lnTo>
                  <a:pt x="218280" y="316171"/>
                </a:lnTo>
                <a:lnTo>
                  <a:pt x="222456" y="313651"/>
                </a:lnTo>
                <a:lnTo>
                  <a:pt x="226510" y="311970"/>
                </a:lnTo>
                <a:lnTo>
                  <a:pt x="230482" y="310850"/>
                </a:lnTo>
                <a:lnTo>
                  <a:pt x="238283" y="306219"/>
                </a:lnTo>
                <a:lnTo>
                  <a:pt x="242141" y="303206"/>
                </a:lnTo>
                <a:lnTo>
                  <a:pt x="244713" y="299928"/>
                </a:lnTo>
                <a:lnTo>
                  <a:pt x="246428" y="296472"/>
                </a:lnTo>
                <a:lnTo>
                  <a:pt x="249180" y="287868"/>
                </a:lnTo>
                <a:lnTo>
                  <a:pt x="249657" y="280310"/>
                </a:lnTo>
                <a:lnTo>
                  <a:pt x="250993" y="277044"/>
                </a:lnTo>
                <a:lnTo>
                  <a:pt x="255866" y="270028"/>
                </a:lnTo>
                <a:lnTo>
                  <a:pt x="256403" y="267648"/>
                </a:lnTo>
                <a:lnTo>
                  <a:pt x="255491" y="266062"/>
                </a:lnTo>
                <a:lnTo>
                  <a:pt x="253613" y="265005"/>
                </a:lnTo>
                <a:lnTo>
                  <a:pt x="252361" y="263030"/>
                </a:lnTo>
                <a:lnTo>
                  <a:pt x="250971" y="257449"/>
                </a:lnTo>
                <a:lnTo>
                  <a:pt x="250187" y="247167"/>
                </a:lnTo>
                <a:lnTo>
                  <a:pt x="248807" y="243518"/>
                </a:lnTo>
                <a:lnTo>
                  <a:pt x="242067" y="233585"/>
                </a:lnTo>
                <a:lnTo>
                  <a:pt x="240045" y="230816"/>
                </a:lnTo>
                <a:lnTo>
                  <a:pt x="238236" y="230077"/>
                </a:lnTo>
                <a:lnTo>
                  <a:pt x="232839" y="229257"/>
                </a:lnTo>
                <a:lnTo>
                  <a:pt x="226207" y="228892"/>
                </a:lnTo>
                <a:lnTo>
                  <a:pt x="217669" y="228658"/>
                </a:lnTo>
                <a:lnTo>
                  <a:pt x="209728" y="232013"/>
                </a:lnTo>
                <a:lnTo>
                  <a:pt x="204055" y="234685"/>
                </a:lnTo>
                <a:lnTo>
                  <a:pt x="197733" y="236467"/>
                </a:lnTo>
                <a:lnTo>
                  <a:pt x="190977" y="237655"/>
                </a:lnTo>
                <a:lnTo>
                  <a:pt x="183934" y="238447"/>
                </a:lnTo>
                <a:lnTo>
                  <a:pt x="177969" y="240245"/>
                </a:lnTo>
                <a:lnTo>
                  <a:pt x="172722" y="242713"/>
                </a:lnTo>
                <a:lnTo>
                  <a:pt x="167954" y="245629"/>
                </a:lnTo>
                <a:lnTo>
                  <a:pt x="163505" y="248843"/>
                </a:lnTo>
                <a:lnTo>
                  <a:pt x="159269" y="252255"/>
                </a:lnTo>
                <a:lnTo>
                  <a:pt x="155175" y="255800"/>
                </a:lnTo>
                <a:lnTo>
                  <a:pt x="147240" y="263126"/>
                </a:lnTo>
                <a:lnTo>
                  <a:pt x="135633" y="274390"/>
                </a:lnTo>
                <a:lnTo>
                  <a:pt x="86500" y="323381"/>
                </a:lnTo>
                <a:lnTo>
                  <a:pt x="83802" y="327347"/>
                </a:lnTo>
                <a:lnTo>
                  <a:pt x="80805" y="335141"/>
                </a:lnTo>
                <a:lnTo>
                  <a:pt x="78736" y="337728"/>
                </a:lnTo>
                <a:lnTo>
                  <a:pt x="76087" y="339452"/>
                </a:lnTo>
                <a:lnTo>
                  <a:pt x="73050" y="340601"/>
                </a:lnTo>
                <a:lnTo>
                  <a:pt x="71026" y="342638"/>
                </a:lnTo>
                <a:lnTo>
                  <a:pt x="69677" y="345265"/>
                </a:lnTo>
                <a:lnTo>
                  <a:pt x="66978" y="3543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290"/>
          <p:cNvSpPr/>
          <p:nvPr/>
        </p:nvSpPr>
        <p:spPr>
          <a:xfrm>
            <a:off x="4137659" y="4983479"/>
            <a:ext cx="640082" cy="125731"/>
          </a:xfrm>
          <a:custGeom>
            <a:avLst/>
            <a:gdLst/>
            <a:ahLst/>
            <a:cxnLst/>
            <a:rect l="0" t="0" r="0" b="0"/>
            <a:pathLst>
              <a:path w="640082" h="125731">
                <a:moveTo>
                  <a:pt x="0" y="125730"/>
                </a:moveTo>
                <a:lnTo>
                  <a:pt x="12136" y="119663"/>
                </a:lnTo>
                <a:lnTo>
                  <a:pt x="16981" y="116605"/>
                </a:lnTo>
                <a:lnTo>
                  <a:pt x="21481" y="113297"/>
                </a:lnTo>
                <a:lnTo>
                  <a:pt x="25751" y="109822"/>
                </a:lnTo>
                <a:lnTo>
                  <a:pt x="33882" y="105960"/>
                </a:lnTo>
                <a:lnTo>
                  <a:pt x="42999" y="104244"/>
                </a:lnTo>
                <a:lnTo>
                  <a:pt x="55518" y="103481"/>
                </a:lnTo>
                <a:lnTo>
                  <a:pt x="61142" y="102007"/>
                </a:lnTo>
                <a:lnTo>
                  <a:pt x="66161" y="99755"/>
                </a:lnTo>
                <a:lnTo>
                  <a:pt x="70778" y="96983"/>
                </a:lnTo>
                <a:lnTo>
                  <a:pt x="82680" y="93904"/>
                </a:lnTo>
                <a:lnTo>
                  <a:pt x="89410" y="93083"/>
                </a:lnTo>
                <a:lnTo>
                  <a:pt x="95167" y="91265"/>
                </a:lnTo>
                <a:lnTo>
                  <a:pt x="100275" y="88784"/>
                </a:lnTo>
                <a:lnTo>
                  <a:pt x="104950" y="85859"/>
                </a:lnTo>
                <a:lnTo>
                  <a:pt x="116918" y="82610"/>
                </a:lnTo>
                <a:lnTo>
                  <a:pt x="133244" y="79896"/>
                </a:lnTo>
                <a:lnTo>
                  <a:pt x="157433" y="74456"/>
                </a:lnTo>
                <a:lnTo>
                  <a:pt x="169726" y="72498"/>
                </a:lnTo>
                <a:lnTo>
                  <a:pt x="181731" y="71192"/>
                </a:lnTo>
                <a:lnTo>
                  <a:pt x="193544" y="70322"/>
                </a:lnTo>
                <a:lnTo>
                  <a:pt x="203960" y="68471"/>
                </a:lnTo>
                <a:lnTo>
                  <a:pt x="213443" y="65968"/>
                </a:lnTo>
                <a:lnTo>
                  <a:pt x="222305" y="63029"/>
                </a:lnTo>
                <a:lnTo>
                  <a:pt x="238926" y="59763"/>
                </a:lnTo>
                <a:lnTo>
                  <a:pt x="254780" y="57042"/>
                </a:lnTo>
                <a:lnTo>
                  <a:pt x="262563" y="54538"/>
                </a:lnTo>
                <a:lnTo>
                  <a:pt x="270292" y="51598"/>
                </a:lnTo>
                <a:lnTo>
                  <a:pt x="281795" y="48369"/>
                </a:lnTo>
                <a:lnTo>
                  <a:pt x="295814" y="44947"/>
                </a:lnTo>
                <a:lnTo>
                  <a:pt x="311510" y="41394"/>
                </a:lnTo>
                <a:lnTo>
                  <a:pt x="325783" y="39027"/>
                </a:lnTo>
                <a:lnTo>
                  <a:pt x="339109" y="37448"/>
                </a:lnTo>
                <a:lnTo>
                  <a:pt x="351803" y="36395"/>
                </a:lnTo>
                <a:lnTo>
                  <a:pt x="366616" y="34424"/>
                </a:lnTo>
                <a:lnTo>
                  <a:pt x="382840" y="31839"/>
                </a:lnTo>
                <a:lnTo>
                  <a:pt x="400007" y="28846"/>
                </a:lnTo>
                <a:lnTo>
                  <a:pt x="413992" y="26851"/>
                </a:lnTo>
                <a:lnTo>
                  <a:pt x="425855" y="25521"/>
                </a:lnTo>
                <a:lnTo>
                  <a:pt x="445809" y="22773"/>
                </a:lnTo>
                <a:lnTo>
                  <a:pt x="454686" y="20262"/>
                </a:lnTo>
                <a:lnTo>
                  <a:pt x="463144" y="17318"/>
                </a:lnTo>
                <a:lnTo>
                  <a:pt x="479315" y="14047"/>
                </a:lnTo>
                <a:lnTo>
                  <a:pt x="565193" y="3920"/>
                </a:lnTo>
                <a:lnTo>
                  <a:pt x="579996" y="2613"/>
                </a:lnTo>
                <a:lnTo>
                  <a:pt x="601946" y="1162"/>
                </a:lnTo>
                <a:lnTo>
                  <a:pt x="615935" y="517"/>
                </a:lnTo>
                <a:lnTo>
                  <a:pt x="621443" y="1614"/>
                </a:lnTo>
                <a:lnTo>
                  <a:pt x="626386" y="3616"/>
                </a:lnTo>
                <a:lnTo>
                  <a:pt x="64008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291"/>
          <p:cNvSpPr/>
          <p:nvPr/>
        </p:nvSpPr>
        <p:spPr>
          <a:xfrm>
            <a:off x="4491990" y="5143500"/>
            <a:ext cx="205740" cy="240030"/>
          </a:xfrm>
          <a:custGeom>
            <a:avLst/>
            <a:gdLst/>
            <a:ahLst/>
            <a:cxnLst/>
            <a:rect l="0" t="0" r="0" b="0"/>
            <a:pathLst>
              <a:path w="205740" h="240030">
                <a:moveTo>
                  <a:pt x="0" y="0"/>
                </a:moveTo>
                <a:lnTo>
                  <a:pt x="6068" y="6067"/>
                </a:lnTo>
                <a:lnTo>
                  <a:pt x="7855" y="9125"/>
                </a:lnTo>
                <a:lnTo>
                  <a:pt x="9841" y="15909"/>
                </a:lnTo>
                <a:lnTo>
                  <a:pt x="11640" y="18226"/>
                </a:lnTo>
                <a:lnTo>
                  <a:pt x="14110" y="19770"/>
                </a:lnTo>
                <a:lnTo>
                  <a:pt x="17027" y="20800"/>
                </a:lnTo>
                <a:lnTo>
                  <a:pt x="20241" y="22757"/>
                </a:lnTo>
                <a:lnTo>
                  <a:pt x="23654" y="25331"/>
                </a:lnTo>
                <a:lnTo>
                  <a:pt x="27199" y="28317"/>
                </a:lnTo>
                <a:lnTo>
                  <a:pt x="30833" y="31578"/>
                </a:lnTo>
                <a:lnTo>
                  <a:pt x="38257" y="38587"/>
                </a:lnTo>
                <a:lnTo>
                  <a:pt x="67041" y="67070"/>
                </a:lnTo>
                <a:lnTo>
                  <a:pt x="72634" y="73923"/>
                </a:lnTo>
                <a:lnTo>
                  <a:pt x="77633" y="81032"/>
                </a:lnTo>
                <a:lnTo>
                  <a:pt x="82235" y="88311"/>
                </a:lnTo>
                <a:lnTo>
                  <a:pt x="86573" y="94434"/>
                </a:lnTo>
                <a:lnTo>
                  <a:pt x="90735" y="99786"/>
                </a:lnTo>
                <a:lnTo>
                  <a:pt x="94780" y="104624"/>
                </a:lnTo>
                <a:lnTo>
                  <a:pt x="98746" y="109119"/>
                </a:lnTo>
                <a:lnTo>
                  <a:pt x="106540" y="117500"/>
                </a:lnTo>
                <a:lnTo>
                  <a:pt x="111666" y="124053"/>
                </a:lnTo>
                <a:lnTo>
                  <a:pt x="117624" y="132232"/>
                </a:lnTo>
                <a:lnTo>
                  <a:pt x="124136" y="141494"/>
                </a:lnTo>
                <a:lnTo>
                  <a:pt x="131017" y="150209"/>
                </a:lnTo>
                <a:lnTo>
                  <a:pt x="138145" y="158560"/>
                </a:lnTo>
                <a:lnTo>
                  <a:pt x="145436" y="166666"/>
                </a:lnTo>
                <a:lnTo>
                  <a:pt x="160312" y="182447"/>
                </a:lnTo>
                <a:lnTo>
                  <a:pt x="184489" y="207206"/>
                </a:lnTo>
                <a:lnTo>
                  <a:pt x="187763" y="211797"/>
                </a:lnTo>
                <a:lnTo>
                  <a:pt x="189945" y="216128"/>
                </a:lnTo>
                <a:lnTo>
                  <a:pt x="191400" y="220285"/>
                </a:lnTo>
                <a:lnTo>
                  <a:pt x="193640" y="223057"/>
                </a:lnTo>
                <a:lnTo>
                  <a:pt x="196403" y="224904"/>
                </a:lnTo>
                <a:lnTo>
                  <a:pt x="199515" y="226136"/>
                </a:lnTo>
                <a:lnTo>
                  <a:pt x="201590" y="228227"/>
                </a:lnTo>
                <a:lnTo>
                  <a:pt x="202973" y="230891"/>
                </a:lnTo>
                <a:lnTo>
                  <a:pt x="205739" y="2400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292"/>
          <p:cNvSpPr/>
          <p:nvPr/>
        </p:nvSpPr>
        <p:spPr>
          <a:xfrm>
            <a:off x="4491990" y="5143500"/>
            <a:ext cx="148590" cy="320040"/>
          </a:xfrm>
          <a:custGeom>
            <a:avLst/>
            <a:gdLst/>
            <a:ahLst/>
            <a:cxnLst/>
            <a:rect l="0" t="0" r="0" b="0"/>
            <a:pathLst>
              <a:path w="148590" h="320040">
                <a:moveTo>
                  <a:pt x="148589" y="0"/>
                </a:moveTo>
                <a:lnTo>
                  <a:pt x="142522" y="6067"/>
                </a:lnTo>
                <a:lnTo>
                  <a:pt x="140734" y="10395"/>
                </a:lnTo>
                <a:lnTo>
                  <a:pt x="139543" y="15819"/>
                </a:lnTo>
                <a:lnTo>
                  <a:pt x="138748" y="21976"/>
                </a:lnTo>
                <a:lnTo>
                  <a:pt x="136949" y="28620"/>
                </a:lnTo>
                <a:lnTo>
                  <a:pt x="134479" y="35590"/>
                </a:lnTo>
                <a:lnTo>
                  <a:pt x="131563" y="42776"/>
                </a:lnTo>
                <a:lnTo>
                  <a:pt x="128348" y="50107"/>
                </a:lnTo>
                <a:lnTo>
                  <a:pt x="121390" y="65026"/>
                </a:lnTo>
                <a:lnTo>
                  <a:pt x="119026" y="72561"/>
                </a:lnTo>
                <a:lnTo>
                  <a:pt x="117451" y="80124"/>
                </a:lnTo>
                <a:lnTo>
                  <a:pt x="116400" y="87706"/>
                </a:lnTo>
                <a:lnTo>
                  <a:pt x="113160" y="97840"/>
                </a:lnTo>
                <a:lnTo>
                  <a:pt x="108460" y="109677"/>
                </a:lnTo>
                <a:lnTo>
                  <a:pt x="96464" y="137645"/>
                </a:lnTo>
                <a:lnTo>
                  <a:pt x="76701" y="185281"/>
                </a:lnTo>
                <a:lnTo>
                  <a:pt x="66686" y="207653"/>
                </a:lnTo>
                <a:lnTo>
                  <a:pt x="53907" y="234529"/>
                </a:lnTo>
                <a:lnTo>
                  <a:pt x="49908" y="241443"/>
                </a:lnTo>
                <a:lnTo>
                  <a:pt x="45972" y="247321"/>
                </a:lnTo>
                <a:lnTo>
                  <a:pt x="42078" y="252511"/>
                </a:lnTo>
                <a:lnTo>
                  <a:pt x="38212" y="257240"/>
                </a:lnTo>
                <a:lnTo>
                  <a:pt x="34365" y="261663"/>
                </a:lnTo>
                <a:lnTo>
                  <a:pt x="30529" y="265882"/>
                </a:lnTo>
                <a:lnTo>
                  <a:pt x="27973" y="269964"/>
                </a:lnTo>
                <a:lnTo>
                  <a:pt x="25132" y="277887"/>
                </a:lnTo>
                <a:lnTo>
                  <a:pt x="23105" y="281778"/>
                </a:lnTo>
                <a:lnTo>
                  <a:pt x="20483" y="285642"/>
                </a:lnTo>
                <a:lnTo>
                  <a:pt x="13218" y="294900"/>
                </a:lnTo>
                <a:lnTo>
                  <a:pt x="8838" y="299553"/>
                </a:lnTo>
                <a:lnTo>
                  <a:pt x="1745" y="306821"/>
                </a:lnTo>
                <a:lnTo>
                  <a:pt x="1164" y="308687"/>
                </a:lnTo>
                <a:lnTo>
                  <a:pt x="776" y="311201"/>
                </a:lnTo>
                <a:lnTo>
                  <a:pt x="0" y="3200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293"/>
          <p:cNvSpPr/>
          <p:nvPr/>
        </p:nvSpPr>
        <p:spPr>
          <a:xfrm>
            <a:off x="4972050" y="4823459"/>
            <a:ext cx="228601" cy="34250"/>
          </a:xfrm>
          <a:custGeom>
            <a:avLst/>
            <a:gdLst/>
            <a:ahLst/>
            <a:cxnLst/>
            <a:rect l="0" t="0" r="0" b="0"/>
            <a:pathLst>
              <a:path w="228601" h="34250">
                <a:moveTo>
                  <a:pt x="0" y="22860"/>
                </a:moveTo>
                <a:lnTo>
                  <a:pt x="6067" y="28928"/>
                </a:lnTo>
                <a:lnTo>
                  <a:pt x="9125" y="30716"/>
                </a:lnTo>
                <a:lnTo>
                  <a:pt x="12433" y="31907"/>
                </a:lnTo>
                <a:lnTo>
                  <a:pt x="15909" y="32701"/>
                </a:lnTo>
                <a:lnTo>
                  <a:pt x="19496" y="33231"/>
                </a:lnTo>
                <a:lnTo>
                  <a:pt x="23157" y="33584"/>
                </a:lnTo>
                <a:lnTo>
                  <a:pt x="32091" y="34151"/>
                </a:lnTo>
                <a:lnTo>
                  <a:pt x="51841" y="34249"/>
                </a:lnTo>
                <a:lnTo>
                  <a:pt x="57421" y="32993"/>
                </a:lnTo>
                <a:lnTo>
                  <a:pt x="61140" y="30885"/>
                </a:lnTo>
                <a:lnTo>
                  <a:pt x="63620" y="28211"/>
                </a:lnTo>
                <a:lnTo>
                  <a:pt x="67813" y="26427"/>
                </a:lnTo>
                <a:lnTo>
                  <a:pt x="73149" y="25238"/>
                </a:lnTo>
                <a:lnTo>
                  <a:pt x="79245" y="24446"/>
                </a:lnTo>
                <a:lnTo>
                  <a:pt x="84580" y="22647"/>
                </a:lnTo>
                <a:lnTo>
                  <a:pt x="89406" y="20178"/>
                </a:lnTo>
                <a:lnTo>
                  <a:pt x="93895" y="17262"/>
                </a:lnTo>
                <a:lnTo>
                  <a:pt x="99426" y="15318"/>
                </a:lnTo>
                <a:lnTo>
                  <a:pt x="105654" y="14022"/>
                </a:lnTo>
                <a:lnTo>
                  <a:pt x="112346" y="13158"/>
                </a:lnTo>
                <a:lnTo>
                  <a:pt x="118077" y="12583"/>
                </a:lnTo>
                <a:lnTo>
                  <a:pt x="123168" y="12198"/>
                </a:lnTo>
                <a:lnTo>
                  <a:pt x="127832" y="11942"/>
                </a:lnTo>
                <a:lnTo>
                  <a:pt x="132211" y="10502"/>
                </a:lnTo>
                <a:lnTo>
                  <a:pt x="136400" y="8272"/>
                </a:lnTo>
                <a:lnTo>
                  <a:pt x="140463" y="5514"/>
                </a:lnTo>
                <a:lnTo>
                  <a:pt x="145712" y="3676"/>
                </a:lnTo>
                <a:lnTo>
                  <a:pt x="151751" y="2451"/>
                </a:lnTo>
                <a:lnTo>
                  <a:pt x="158317" y="1634"/>
                </a:lnTo>
                <a:lnTo>
                  <a:pt x="163965" y="1090"/>
                </a:lnTo>
                <a:lnTo>
                  <a:pt x="169000" y="727"/>
                </a:lnTo>
                <a:lnTo>
                  <a:pt x="173626" y="484"/>
                </a:lnTo>
                <a:lnTo>
                  <a:pt x="188927" y="215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294"/>
          <p:cNvSpPr/>
          <p:nvPr/>
        </p:nvSpPr>
        <p:spPr>
          <a:xfrm>
            <a:off x="5006340" y="4961102"/>
            <a:ext cx="137161" cy="22378"/>
          </a:xfrm>
          <a:custGeom>
            <a:avLst/>
            <a:gdLst/>
            <a:ahLst/>
            <a:cxnLst/>
            <a:rect l="0" t="0" r="0" b="0"/>
            <a:pathLst>
              <a:path w="137161" h="22378">
                <a:moveTo>
                  <a:pt x="0" y="22377"/>
                </a:moveTo>
                <a:lnTo>
                  <a:pt x="6068" y="16310"/>
                </a:lnTo>
                <a:lnTo>
                  <a:pt x="9125" y="14522"/>
                </a:lnTo>
                <a:lnTo>
                  <a:pt x="12433" y="13330"/>
                </a:lnTo>
                <a:lnTo>
                  <a:pt x="15909" y="12536"/>
                </a:lnTo>
                <a:lnTo>
                  <a:pt x="19495" y="12007"/>
                </a:lnTo>
                <a:lnTo>
                  <a:pt x="23157" y="11654"/>
                </a:lnTo>
                <a:lnTo>
                  <a:pt x="26868" y="11418"/>
                </a:lnTo>
                <a:lnTo>
                  <a:pt x="31881" y="9991"/>
                </a:lnTo>
                <a:lnTo>
                  <a:pt x="37764" y="7770"/>
                </a:lnTo>
                <a:lnTo>
                  <a:pt x="44226" y="5019"/>
                </a:lnTo>
                <a:lnTo>
                  <a:pt x="52344" y="3185"/>
                </a:lnTo>
                <a:lnTo>
                  <a:pt x="61566" y="1962"/>
                </a:lnTo>
                <a:lnTo>
                  <a:pt x="71524" y="1147"/>
                </a:lnTo>
                <a:lnTo>
                  <a:pt x="80702" y="604"/>
                </a:lnTo>
                <a:lnTo>
                  <a:pt x="97674" y="0"/>
                </a:lnTo>
                <a:lnTo>
                  <a:pt x="104486" y="1109"/>
                </a:lnTo>
                <a:lnTo>
                  <a:pt x="110297" y="3119"/>
                </a:lnTo>
                <a:lnTo>
                  <a:pt x="115441" y="5728"/>
                </a:lnTo>
                <a:lnTo>
                  <a:pt x="120141" y="7468"/>
                </a:lnTo>
                <a:lnTo>
                  <a:pt x="124544" y="8628"/>
                </a:lnTo>
                <a:lnTo>
                  <a:pt x="137160" y="109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295"/>
          <p:cNvSpPr/>
          <p:nvPr/>
        </p:nvSpPr>
        <p:spPr>
          <a:xfrm>
            <a:off x="5474970" y="4469129"/>
            <a:ext cx="240031" cy="262891"/>
          </a:xfrm>
          <a:custGeom>
            <a:avLst/>
            <a:gdLst/>
            <a:ahLst/>
            <a:cxnLst/>
            <a:rect l="0" t="0" r="0" b="0"/>
            <a:pathLst>
              <a:path w="240031" h="262891">
                <a:moveTo>
                  <a:pt x="0" y="0"/>
                </a:moveTo>
                <a:lnTo>
                  <a:pt x="12135" y="6068"/>
                </a:lnTo>
                <a:lnTo>
                  <a:pt x="16980" y="7856"/>
                </a:lnTo>
                <a:lnTo>
                  <a:pt x="21480" y="9047"/>
                </a:lnTo>
                <a:lnTo>
                  <a:pt x="25750" y="9842"/>
                </a:lnTo>
                <a:lnTo>
                  <a:pt x="31136" y="12911"/>
                </a:lnTo>
                <a:lnTo>
                  <a:pt x="37267" y="17498"/>
                </a:lnTo>
                <a:lnTo>
                  <a:pt x="43895" y="23095"/>
                </a:lnTo>
                <a:lnTo>
                  <a:pt x="49583" y="28097"/>
                </a:lnTo>
                <a:lnTo>
                  <a:pt x="59290" y="37041"/>
                </a:lnTo>
                <a:lnTo>
                  <a:pt x="96166" y="73487"/>
                </a:lnTo>
                <a:lnTo>
                  <a:pt x="107290" y="85822"/>
                </a:lnTo>
                <a:lnTo>
                  <a:pt x="115977" y="96585"/>
                </a:lnTo>
                <a:lnTo>
                  <a:pt x="123038" y="106300"/>
                </a:lnTo>
                <a:lnTo>
                  <a:pt x="129015" y="115317"/>
                </a:lnTo>
                <a:lnTo>
                  <a:pt x="134270" y="123868"/>
                </a:lnTo>
                <a:lnTo>
                  <a:pt x="139043" y="132109"/>
                </a:lnTo>
                <a:lnTo>
                  <a:pt x="143495" y="138873"/>
                </a:lnTo>
                <a:lnTo>
                  <a:pt x="147734" y="144652"/>
                </a:lnTo>
                <a:lnTo>
                  <a:pt x="151829" y="149775"/>
                </a:lnTo>
                <a:lnTo>
                  <a:pt x="155829" y="155730"/>
                </a:lnTo>
                <a:lnTo>
                  <a:pt x="159766" y="162240"/>
                </a:lnTo>
                <a:lnTo>
                  <a:pt x="163661" y="169120"/>
                </a:lnTo>
                <a:lnTo>
                  <a:pt x="168797" y="176247"/>
                </a:lnTo>
                <a:lnTo>
                  <a:pt x="174761" y="183538"/>
                </a:lnTo>
                <a:lnTo>
                  <a:pt x="181277" y="190939"/>
                </a:lnTo>
                <a:lnTo>
                  <a:pt x="186891" y="198413"/>
                </a:lnTo>
                <a:lnTo>
                  <a:pt x="191904" y="205936"/>
                </a:lnTo>
                <a:lnTo>
                  <a:pt x="196516" y="213490"/>
                </a:lnTo>
                <a:lnTo>
                  <a:pt x="200861" y="218527"/>
                </a:lnTo>
                <a:lnTo>
                  <a:pt x="205027" y="221885"/>
                </a:lnTo>
                <a:lnTo>
                  <a:pt x="209074" y="224123"/>
                </a:lnTo>
                <a:lnTo>
                  <a:pt x="213043" y="226885"/>
                </a:lnTo>
                <a:lnTo>
                  <a:pt x="216958" y="229997"/>
                </a:lnTo>
                <a:lnTo>
                  <a:pt x="220839" y="233342"/>
                </a:lnTo>
                <a:lnTo>
                  <a:pt x="224696" y="236841"/>
                </a:lnTo>
                <a:lnTo>
                  <a:pt x="232368" y="244117"/>
                </a:lnTo>
                <a:lnTo>
                  <a:pt x="234922" y="247835"/>
                </a:lnTo>
                <a:lnTo>
                  <a:pt x="236624" y="251583"/>
                </a:lnTo>
                <a:lnTo>
                  <a:pt x="240030" y="2628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296"/>
          <p:cNvSpPr/>
          <p:nvPr/>
        </p:nvSpPr>
        <p:spPr>
          <a:xfrm>
            <a:off x="5452109" y="4457700"/>
            <a:ext cx="240032" cy="297180"/>
          </a:xfrm>
          <a:custGeom>
            <a:avLst/>
            <a:gdLst/>
            <a:ahLst/>
            <a:cxnLst/>
            <a:rect l="0" t="0" r="0" b="0"/>
            <a:pathLst>
              <a:path w="240032" h="297180">
                <a:moveTo>
                  <a:pt x="240031" y="0"/>
                </a:moveTo>
                <a:lnTo>
                  <a:pt x="224122" y="31817"/>
                </a:lnTo>
                <a:lnTo>
                  <a:pt x="220535" y="37721"/>
                </a:lnTo>
                <a:lnTo>
                  <a:pt x="216873" y="42927"/>
                </a:lnTo>
                <a:lnTo>
                  <a:pt x="213163" y="47668"/>
                </a:lnTo>
                <a:lnTo>
                  <a:pt x="208148" y="53369"/>
                </a:lnTo>
                <a:lnTo>
                  <a:pt x="202266" y="59709"/>
                </a:lnTo>
                <a:lnTo>
                  <a:pt x="195804" y="66476"/>
                </a:lnTo>
                <a:lnTo>
                  <a:pt x="190226" y="73527"/>
                </a:lnTo>
                <a:lnTo>
                  <a:pt x="185238" y="80768"/>
                </a:lnTo>
                <a:lnTo>
                  <a:pt x="180642" y="88135"/>
                </a:lnTo>
                <a:lnTo>
                  <a:pt x="175038" y="95586"/>
                </a:lnTo>
                <a:lnTo>
                  <a:pt x="168762" y="103094"/>
                </a:lnTo>
                <a:lnTo>
                  <a:pt x="162039" y="110639"/>
                </a:lnTo>
                <a:lnTo>
                  <a:pt x="147794" y="125796"/>
                </a:lnTo>
                <a:lnTo>
                  <a:pt x="140440" y="133394"/>
                </a:lnTo>
                <a:lnTo>
                  <a:pt x="134267" y="140999"/>
                </a:lnTo>
                <a:lnTo>
                  <a:pt x="128881" y="148609"/>
                </a:lnTo>
                <a:lnTo>
                  <a:pt x="124021" y="156223"/>
                </a:lnTo>
                <a:lnTo>
                  <a:pt x="115701" y="166378"/>
                </a:lnTo>
                <a:lnTo>
                  <a:pt x="105074" y="178229"/>
                </a:lnTo>
                <a:lnTo>
                  <a:pt x="92910" y="191209"/>
                </a:lnTo>
                <a:lnTo>
                  <a:pt x="79720" y="206212"/>
                </a:lnTo>
                <a:lnTo>
                  <a:pt x="51518" y="239816"/>
                </a:lnTo>
                <a:lnTo>
                  <a:pt x="41966" y="252588"/>
                </a:lnTo>
                <a:lnTo>
                  <a:pt x="35597" y="262371"/>
                </a:lnTo>
                <a:lnTo>
                  <a:pt x="31352" y="270164"/>
                </a:lnTo>
                <a:lnTo>
                  <a:pt x="27251" y="276629"/>
                </a:lnTo>
                <a:lnTo>
                  <a:pt x="23248" y="282209"/>
                </a:lnTo>
                <a:lnTo>
                  <a:pt x="13765" y="294222"/>
                </a:lnTo>
                <a:lnTo>
                  <a:pt x="11717" y="295208"/>
                </a:lnTo>
                <a:lnTo>
                  <a:pt x="6055" y="296303"/>
                </a:lnTo>
                <a:lnTo>
                  <a:pt x="0" y="2971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297"/>
          <p:cNvSpPr/>
          <p:nvPr/>
        </p:nvSpPr>
        <p:spPr>
          <a:xfrm>
            <a:off x="5772150" y="4526279"/>
            <a:ext cx="194310" cy="34291"/>
          </a:xfrm>
          <a:custGeom>
            <a:avLst/>
            <a:gdLst/>
            <a:ahLst/>
            <a:cxnLst/>
            <a:rect l="0" t="0" r="0" b="0"/>
            <a:pathLst>
              <a:path w="194310" h="34291">
                <a:moveTo>
                  <a:pt x="0" y="34290"/>
                </a:moveTo>
                <a:lnTo>
                  <a:pt x="12135" y="28223"/>
                </a:lnTo>
                <a:lnTo>
                  <a:pt x="16980" y="26435"/>
                </a:lnTo>
                <a:lnTo>
                  <a:pt x="21480" y="25243"/>
                </a:lnTo>
                <a:lnTo>
                  <a:pt x="25750" y="24449"/>
                </a:lnTo>
                <a:lnTo>
                  <a:pt x="31136" y="22650"/>
                </a:lnTo>
                <a:lnTo>
                  <a:pt x="37267" y="20180"/>
                </a:lnTo>
                <a:lnTo>
                  <a:pt x="43895" y="17263"/>
                </a:lnTo>
                <a:lnTo>
                  <a:pt x="49583" y="15319"/>
                </a:lnTo>
                <a:lnTo>
                  <a:pt x="54645" y="14023"/>
                </a:lnTo>
                <a:lnTo>
                  <a:pt x="59290" y="13159"/>
                </a:lnTo>
                <a:lnTo>
                  <a:pt x="64927" y="12583"/>
                </a:lnTo>
                <a:lnTo>
                  <a:pt x="71224" y="12199"/>
                </a:lnTo>
                <a:lnTo>
                  <a:pt x="83725" y="11772"/>
                </a:lnTo>
                <a:lnTo>
                  <a:pt x="93514" y="11582"/>
                </a:lnTo>
                <a:lnTo>
                  <a:pt x="99173" y="10261"/>
                </a:lnTo>
                <a:lnTo>
                  <a:pt x="105485" y="8111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298"/>
          <p:cNvSpPr/>
          <p:nvPr/>
        </p:nvSpPr>
        <p:spPr>
          <a:xfrm>
            <a:off x="5989353" y="4366342"/>
            <a:ext cx="194277" cy="411398"/>
          </a:xfrm>
          <a:custGeom>
            <a:avLst/>
            <a:gdLst/>
            <a:ahLst/>
            <a:cxnLst/>
            <a:rect l="0" t="0" r="0" b="0"/>
            <a:pathLst>
              <a:path w="194277" h="411398">
                <a:moveTo>
                  <a:pt x="171417" y="22777"/>
                </a:moveTo>
                <a:lnTo>
                  <a:pt x="165349" y="10642"/>
                </a:lnTo>
                <a:lnTo>
                  <a:pt x="162292" y="7067"/>
                </a:lnTo>
                <a:lnTo>
                  <a:pt x="158983" y="4684"/>
                </a:lnTo>
                <a:lnTo>
                  <a:pt x="150616" y="859"/>
                </a:lnTo>
                <a:lnTo>
                  <a:pt x="146086" y="336"/>
                </a:lnTo>
                <a:lnTo>
                  <a:pt x="143099" y="196"/>
                </a:lnTo>
                <a:lnTo>
                  <a:pt x="136395" y="42"/>
                </a:lnTo>
                <a:lnTo>
                  <a:pt x="132828" y="0"/>
                </a:lnTo>
                <a:lnTo>
                  <a:pt x="127911" y="1242"/>
                </a:lnTo>
                <a:lnTo>
                  <a:pt x="122093" y="3341"/>
                </a:lnTo>
                <a:lnTo>
                  <a:pt x="106641" y="9766"/>
                </a:lnTo>
                <a:lnTo>
                  <a:pt x="97754" y="14031"/>
                </a:lnTo>
                <a:lnTo>
                  <a:pt x="91828" y="16947"/>
                </a:lnTo>
                <a:lnTo>
                  <a:pt x="86607" y="20160"/>
                </a:lnTo>
                <a:lnTo>
                  <a:pt x="81857" y="23572"/>
                </a:lnTo>
                <a:lnTo>
                  <a:pt x="77420" y="27118"/>
                </a:lnTo>
                <a:lnTo>
                  <a:pt x="73193" y="32021"/>
                </a:lnTo>
                <a:lnTo>
                  <a:pt x="69104" y="37830"/>
                </a:lnTo>
                <a:lnTo>
                  <a:pt x="65108" y="44243"/>
                </a:lnTo>
                <a:lnTo>
                  <a:pt x="61174" y="51057"/>
                </a:lnTo>
                <a:lnTo>
                  <a:pt x="53416" y="65403"/>
                </a:lnTo>
                <a:lnTo>
                  <a:pt x="48300" y="71515"/>
                </a:lnTo>
                <a:lnTo>
                  <a:pt x="42349" y="76859"/>
                </a:lnTo>
                <a:lnTo>
                  <a:pt x="35842" y="81692"/>
                </a:lnTo>
                <a:lnTo>
                  <a:pt x="28964" y="89994"/>
                </a:lnTo>
                <a:lnTo>
                  <a:pt x="21838" y="100608"/>
                </a:lnTo>
                <a:lnTo>
                  <a:pt x="14547" y="112765"/>
                </a:lnTo>
                <a:lnTo>
                  <a:pt x="9687" y="122139"/>
                </a:lnTo>
                <a:lnTo>
                  <a:pt x="6447" y="129658"/>
                </a:lnTo>
                <a:lnTo>
                  <a:pt x="2846" y="141400"/>
                </a:lnTo>
                <a:lnTo>
                  <a:pt x="1247" y="150852"/>
                </a:lnTo>
                <a:lnTo>
                  <a:pt x="345" y="163313"/>
                </a:lnTo>
                <a:lnTo>
                  <a:pt x="79" y="175049"/>
                </a:lnTo>
                <a:lnTo>
                  <a:pt x="0" y="180501"/>
                </a:lnTo>
                <a:lnTo>
                  <a:pt x="3368" y="185164"/>
                </a:lnTo>
                <a:lnTo>
                  <a:pt x="6044" y="188185"/>
                </a:lnTo>
                <a:lnTo>
                  <a:pt x="9099" y="190199"/>
                </a:lnTo>
                <a:lnTo>
                  <a:pt x="12405" y="191542"/>
                </a:lnTo>
                <a:lnTo>
                  <a:pt x="15878" y="192437"/>
                </a:lnTo>
                <a:lnTo>
                  <a:pt x="19465" y="191764"/>
                </a:lnTo>
                <a:lnTo>
                  <a:pt x="23125" y="190045"/>
                </a:lnTo>
                <a:lnTo>
                  <a:pt x="26836" y="187629"/>
                </a:lnTo>
                <a:lnTo>
                  <a:pt x="30579" y="186019"/>
                </a:lnTo>
                <a:lnTo>
                  <a:pt x="34345" y="184945"/>
                </a:lnTo>
                <a:lnTo>
                  <a:pt x="38125" y="184229"/>
                </a:lnTo>
                <a:lnTo>
                  <a:pt x="41916" y="182482"/>
                </a:lnTo>
                <a:lnTo>
                  <a:pt x="45713" y="180047"/>
                </a:lnTo>
                <a:lnTo>
                  <a:pt x="49514" y="177154"/>
                </a:lnTo>
                <a:lnTo>
                  <a:pt x="54588" y="172685"/>
                </a:lnTo>
                <a:lnTo>
                  <a:pt x="67000" y="160947"/>
                </a:lnTo>
                <a:lnTo>
                  <a:pt x="94747" y="133690"/>
                </a:lnTo>
                <a:lnTo>
                  <a:pt x="106507" y="121963"/>
                </a:lnTo>
                <a:lnTo>
                  <a:pt x="109094" y="118111"/>
                </a:lnTo>
                <a:lnTo>
                  <a:pt x="119653" y="92921"/>
                </a:lnTo>
                <a:lnTo>
                  <a:pt x="122937" y="87319"/>
                </a:lnTo>
                <a:lnTo>
                  <a:pt x="126398" y="82316"/>
                </a:lnTo>
                <a:lnTo>
                  <a:pt x="129974" y="77709"/>
                </a:lnTo>
                <a:lnTo>
                  <a:pt x="133947" y="69205"/>
                </a:lnTo>
                <a:lnTo>
                  <a:pt x="135007" y="65159"/>
                </a:lnTo>
                <a:lnTo>
                  <a:pt x="139572" y="57277"/>
                </a:lnTo>
                <a:lnTo>
                  <a:pt x="142566" y="53397"/>
                </a:lnTo>
                <a:lnTo>
                  <a:pt x="145894" y="45699"/>
                </a:lnTo>
                <a:lnTo>
                  <a:pt x="146782" y="41869"/>
                </a:lnTo>
                <a:lnTo>
                  <a:pt x="151154" y="34226"/>
                </a:lnTo>
                <a:lnTo>
                  <a:pt x="159470" y="23447"/>
                </a:lnTo>
                <a:lnTo>
                  <a:pt x="159834" y="29044"/>
                </a:lnTo>
                <a:lnTo>
                  <a:pt x="159941" y="56948"/>
                </a:lnTo>
                <a:lnTo>
                  <a:pt x="161226" y="67148"/>
                </a:lnTo>
                <a:lnTo>
                  <a:pt x="163353" y="76488"/>
                </a:lnTo>
                <a:lnTo>
                  <a:pt x="166041" y="85254"/>
                </a:lnTo>
                <a:lnTo>
                  <a:pt x="167833" y="93639"/>
                </a:lnTo>
                <a:lnTo>
                  <a:pt x="169027" y="101768"/>
                </a:lnTo>
                <a:lnTo>
                  <a:pt x="169824" y="109728"/>
                </a:lnTo>
                <a:lnTo>
                  <a:pt x="171624" y="120114"/>
                </a:lnTo>
                <a:lnTo>
                  <a:pt x="174095" y="132119"/>
                </a:lnTo>
                <a:lnTo>
                  <a:pt x="177012" y="145202"/>
                </a:lnTo>
                <a:lnTo>
                  <a:pt x="178957" y="156464"/>
                </a:lnTo>
                <a:lnTo>
                  <a:pt x="180253" y="166511"/>
                </a:lnTo>
                <a:lnTo>
                  <a:pt x="181118" y="175750"/>
                </a:lnTo>
                <a:lnTo>
                  <a:pt x="181694" y="190799"/>
                </a:lnTo>
                <a:lnTo>
                  <a:pt x="182695" y="273629"/>
                </a:lnTo>
                <a:lnTo>
                  <a:pt x="184016" y="285262"/>
                </a:lnTo>
                <a:lnTo>
                  <a:pt x="186166" y="296827"/>
                </a:lnTo>
                <a:lnTo>
                  <a:pt x="188870" y="308347"/>
                </a:lnTo>
                <a:lnTo>
                  <a:pt x="190672" y="318567"/>
                </a:lnTo>
                <a:lnTo>
                  <a:pt x="191873" y="327921"/>
                </a:lnTo>
                <a:lnTo>
                  <a:pt x="192675" y="336696"/>
                </a:lnTo>
                <a:lnTo>
                  <a:pt x="193208" y="346356"/>
                </a:lnTo>
                <a:lnTo>
                  <a:pt x="193802" y="367250"/>
                </a:lnTo>
                <a:lnTo>
                  <a:pt x="194276" y="4113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299"/>
          <p:cNvSpPr/>
          <p:nvPr/>
        </p:nvSpPr>
        <p:spPr>
          <a:xfrm>
            <a:off x="5406390" y="4777879"/>
            <a:ext cx="914400" cy="91301"/>
          </a:xfrm>
          <a:custGeom>
            <a:avLst/>
            <a:gdLst/>
            <a:ahLst/>
            <a:cxnLst/>
            <a:rect l="0" t="0" r="0" b="0"/>
            <a:pathLst>
              <a:path w="914400" h="91301">
                <a:moveTo>
                  <a:pt x="0" y="91300"/>
                </a:moveTo>
                <a:lnTo>
                  <a:pt x="6067" y="91300"/>
                </a:lnTo>
                <a:lnTo>
                  <a:pt x="9125" y="90030"/>
                </a:lnTo>
                <a:lnTo>
                  <a:pt x="12433" y="87914"/>
                </a:lnTo>
                <a:lnTo>
                  <a:pt x="15908" y="85233"/>
                </a:lnTo>
                <a:lnTo>
                  <a:pt x="19495" y="83445"/>
                </a:lnTo>
                <a:lnTo>
                  <a:pt x="26867" y="81459"/>
                </a:lnTo>
                <a:lnTo>
                  <a:pt x="52344" y="78914"/>
                </a:lnTo>
                <a:lnTo>
                  <a:pt x="61566" y="76693"/>
                </a:lnTo>
                <a:lnTo>
                  <a:pt x="71524" y="73942"/>
                </a:lnTo>
                <a:lnTo>
                  <a:pt x="80702" y="72108"/>
                </a:lnTo>
                <a:lnTo>
                  <a:pt x="97674" y="70070"/>
                </a:lnTo>
                <a:lnTo>
                  <a:pt x="105756" y="68257"/>
                </a:lnTo>
                <a:lnTo>
                  <a:pt x="113684" y="65778"/>
                </a:lnTo>
                <a:lnTo>
                  <a:pt x="121509" y="62856"/>
                </a:lnTo>
                <a:lnTo>
                  <a:pt x="129266" y="60907"/>
                </a:lnTo>
                <a:lnTo>
                  <a:pt x="144658" y="58742"/>
                </a:lnTo>
                <a:lnTo>
                  <a:pt x="152318" y="56895"/>
                </a:lnTo>
                <a:lnTo>
                  <a:pt x="159965" y="54393"/>
                </a:lnTo>
                <a:lnTo>
                  <a:pt x="167603" y="51456"/>
                </a:lnTo>
                <a:lnTo>
                  <a:pt x="176506" y="49497"/>
                </a:lnTo>
                <a:lnTo>
                  <a:pt x="196557" y="47321"/>
                </a:lnTo>
                <a:lnTo>
                  <a:pt x="218169" y="46354"/>
                </a:lnTo>
                <a:lnTo>
                  <a:pt x="240473" y="44654"/>
                </a:lnTo>
                <a:lnTo>
                  <a:pt x="251756" y="42423"/>
                </a:lnTo>
                <a:lnTo>
                  <a:pt x="263087" y="39666"/>
                </a:lnTo>
                <a:lnTo>
                  <a:pt x="274451" y="37827"/>
                </a:lnTo>
                <a:lnTo>
                  <a:pt x="297238" y="35784"/>
                </a:lnTo>
                <a:lnTo>
                  <a:pt x="308649" y="33970"/>
                </a:lnTo>
                <a:lnTo>
                  <a:pt x="320066" y="31490"/>
                </a:lnTo>
                <a:lnTo>
                  <a:pt x="331487" y="28567"/>
                </a:lnTo>
                <a:lnTo>
                  <a:pt x="344181" y="26618"/>
                </a:lnTo>
                <a:lnTo>
                  <a:pt x="371832" y="24453"/>
                </a:lnTo>
                <a:lnTo>
                  <a:pt x="385048" y="22605"/>
                </a:lnTo>
                <a:lnTo>
                  <a:pt x="397669" y="20104"/>
                </a:lnTo>
                <a:lnTo>
                  <a:pt x="409892" y="17166"/>
                </a:lnTo>
                <a:lnTo>
                  <a:pt x="423122" y="15207"/>
                </a:lnTo>
                <a:lnTo>
                  <a:pt x="451367" y="13031"/>
                </a:lnTo>
                <a:lnTo>
                  <a:pt x="477467" y="12064"/>
                </a:lnTo>
                <a:lnTo>
                  <a:pt x="506847" y="11634"/>
                </a:lnTo>
                <a:lnTo>
                  <a:pt x="599283" y="11336"/>
                </a:lnTo>
                <a:lnTo>
                  <a:pt x="614152" y="10051"/>
                </a:lnTo>
                <a:lnTo>
                  <a:pt x="629144" y="7924"/>
                </a:lnTo>
                <a:lnTo>
                  <a:pt x="644219" y="5236"/>
                </a:lnTo>
                <a:lnTo>
                  <a:pt x="658080" y="3444"/>
                </a:lnTo>
                <a:lnTo>
                  <a:pt x="683640" y="1454"/>
                </a:lnTo>
                <a:lnTo>
                  <a:pt x="698330" y="922"/>
                </a:lnTo>
                <a:lnTo>
                  <a:pt x="731585" y="332"/>
                </a:lnTo>
                <a:lnTo>
                  <a:pt x="810278" y="0"/>
                </a:lnTo>
                <a:lnTo>
                  <a:pt x="833556" y="1223"/>
                </a:lnTo>
                <a:lnTo>
                  <a:pt x="852884" y="3309"/>
                </a:lnTo>
                <a:lnTo>
                  <a:pt x="888130" y="8926"/>
                </a:lnTo>
                <a:lnTo>
                  <a:pt x="914399" y="11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300"/>
          <p:cNvSpPr/>
          <p:nvPr/>
        </p:nvSpPr>
        <p:spPr>
          <a:xfrm>
            <a:off x="5589271" y="4914900"/>
            <a:ext cx="239864" cy="285555"/>
          </a:xfrm>
          <a:custGeom>
            <a:avLst/>
            <a:gdLst/>
            <a:ahLst/>
            <a:cxnLst/>
            <a:rect l="0" t="0" r="0" b="0"/>
            <a:pathLst>
              <a:path w="239864" h="285555">
                <a:moveTo>
                  <a:pt x="22858" y="0"/>
                </a:moveTo>
                <a:lnTo>
                  <a:pt x="22858" y="15909"/>
                </a:lnTo>
                <a:lnTo>
                  <a:pt x="21588" y="20765"/>
                </a:lnTo>
                <a:lnTo>
                  <a:pt x="19472" y="26544"/>
                </a:lnTo>
                <a:lnTo>
                  <a:pt x="16791" y="32935"/>
                </a:lnTo>
                <a:lnTo>
                  <a:pt x="15003" y="38467"/>
                </a:lnTo>
                <a:lnTo>
                  <a:pt x="13812" y="43424"/>
                </a:lnTo>
                <a:lnTo>
                  <a:pt x="13017" y="47999"/>
                </a:lnTo>
                <a:lnTo>
                  <a:pt x="12488" y="53589"/>
                </a:lnTo>
                <a:lnTo>
                  <a:pt x="12135" y="59856"/>
                </a:lnTo>
                <a:lnTo>
                  <a:pt x="11899" y="66574"/>
                </a:lnTo>
                <a:lnTo>
                  <a:pt x="10472" y="72323"/>
                </a:lnTo>
                <a:lnTo>
                  <a:pt x="8251" y="77425"/>
                </a:lnTo>
                <a:lnTo>
                  <a:pt x="5500" y="82096"/>
                </a:lnTo>
                <a:lnTo>
                  <a:pt x="3666" y="87751"/>
                </a:lnTo>
                <a:lnTo>
                  <a:pt x="2444" y="94060"/>
                </a:lnTo>
                <a:lnTo>
                  <a:pt x="1628" y="100807"/>
                </a:lnTo>
                <a:lnTo>
                  <a:pt x="1085" y="106574"/>
                </a:lnTo>
                <a:lnTo>
                  <a:pt x="723" y="111689"/>
                </a:lnTo>
                <a:lnTo>
                  <a:pt x="481" y="116369"/>
                </a:lnTo>
                <a:lnTo>
                  <a:pt x="213" y="124956"/>
                </a:lnTo>
                <a:lnTo>
                  <a:pt x="62" y="140317"/>
                </a:lnTo>
                <a:lnTo>
                  <a:pt x="0" y="197505"/>
                </a:lnTo>
                <a:lnTo>
                  <a:pt x="1269" y="201520"/>
                </a:lnTo>
                <a:lnTo>
                  <a:pt x="6066" y="209367"/>
                </a:lnTo>
                <a:lnTo>
                  <a:pt x="9045" y="217089"/>
                </a:lnTo>
                <a:lnTo>
                  <a:pt x="9839" y="220926"/>
                </a:lnTo>
                <a:lnTo>
                  <a:pt x="11639" y="226023"/>
                </a:lnTo>
                <a:lnTo>
                  <a:pt x="14109" y="231962"/>
                </a:lnTo>
                <a:lnTo>
                  <a:pt x="21131" y="247608"/>
                </a:lnTo>
                <a:lnTo>
                  <a:pt x="28414" y="256386"/>
                </a:lnTo>
                <a:lnTo>
                  <a:pt x="35065" y="263386"/>
                </a:lnTo>
                <a:lnTo>
                  <a:pt x="38616" y="267030"/>
                </a:lnTo>
                <a:lnTo>
                  <a:pt x="43523" y="270730"/>
                </a:lnTo>
                <a:lnTo>
                  <a:pt x="49335" y="274466"/>
                </a:lnTo>
                <a:lnTo>
                  <a:pt x="55749" y="278227"/>
                </a:lnTo>
                <a:lnTo>
                  <a:pt x="61296" y="280735"/>
                </a:lnTo>
                <a:lnTo>
                  <a:pt x="66264" y="282406"/>
                </a:lnTo>
                <a:lnTo>
                  <a:pt x="70845" y="283521"/>
                </a:lnTo>
                <a:lnTo>
                  <a:pt x="75170" y="284264"/>
                </a:lnTo>
                <a:lnTo>
                  <a:pt x="79323" y="284759"/>
                </a:lnTo>
                <a:lnTo>
                  <a:pt x="83361" y="285089"/>
                </a:lnTo>
                <a:lnTo>
                  <a:pt x="87324" y="285309"/>
                </a:lnTo>
                <a:lnTo>
                  <a:pt x="95113" y="285554"/>
                </a:lnTo>
                <a:lnTo>
                  <a:pt x="98968" y="284349"/>
                </a:lnTo>
                <a:lnTo>
                  <a:pt x="102808" y="282276"/>
                </a:lnTo>
                <a:lnTo>
                  <a:pt x="106639" y="279624"/>
                </a:lnTo>
                <a:lnTo>
                  <a:pt x="110462" y="277856"/>
                </a:lnTo>
                <a:lnTo>
                  <a:pt x="114281" y="276677"/>
                </a:lnTo>
                <a:lnTo>
                  <a:pt x="118096" y="275891"/>
                </a:lnTo>
                <a:lnTo>
                  <a:pt x="123180" y="274097"/>
                </a:lnTo>
                <a:lnTo>
                  <a:pt x="129110" y="271631"/>
                </a:lnTo>
                <a:lnTo>
                  <a:pt x="135603" y="268717"/>
                </a:lnTo>
                <a:lnTo>
                  <a:pt x="141201" y="266774"/>
                </a:lnTo>
                <a:lnTo>
                  <a:pt x="146204" y="265480"/>
                </a:lnTo>
                <a:lnTo>
                  <a:pt x="150809" y="264616"/>
                </a:lnTo>
                <a:lnTo>
                  <a:pt x="156419" y="261501"/>
                </a:lnTo>
                <a:lnTo>
                  <a:pt x="162698" y="256883"/>
                </a:lnTo>
                <a:lnTo>
                  <a:pt x="169425" y="251266"/>
                </a:lnTo>
                <a:lnTo>
                  <a:pt x="177720" y="243710"/>
                </a:lnTo>
                <a:lnTo>
                  <a:pt x="205057" y="217413"/>
                </a:lnTo>
                <a:lnTo>
                  <a:pt x="217289" y="205425"/>
                </a:lnTo>
                <a:lnTo>
                  <a:pt x="221059" y="200450"/>
                </a:lnTo>
                <a:lnTo>
                  <a:pt x="225247" y="191535"/>
                </a:lnTo>
                <a:lnTo>
                  <a:pt x="230496" y="183340"/>
                </a:lnTo>
                <a:lnTo>
                  <a:pt x="238146" y="173798"/>
                </a:lnTo>
                <a:lnTo>
                  <a:pt x="239192" y="165720"/>
                </a:lnTo>
                <a:lnTo>
                  <a:pt x="239656" y="154933"/>
                </a:lnTo>
                <a:lnTo>
                  <a:pt x="239863" y="145906"/>
                </a:lnTo>
                <a:lnTo>
                  <a:pt x="238648" y="141720"/>
                </a:lnTo>
                <a:lnTo>
                  <a:pt x="233912" y="133683"/>
                </a:lnTo>
                <a:lnTo>
                  <a:pt x="230871" y="131032"/>
                </a:lnTo>
                <a:lnTo>
                  <a:pt x="227573" y="129264"/>
                </a:lnTo>
                <a:lnTo>
                  <a:pt x="224105" y="128086"/>
                </a:lnTo>
                <a:lnTo>
                  <a:pt x="221793" y="126031"/>
                </a:lnTo>
                <a:lnTo>
                  <a:pt x="220252" y="123390"/>
                </a:lnTo>
                <a:lnTo>
                  <a:pt x="219224" y="120360"/>
                </a:lnTo>
                <a:lnTo>
                  <a:pt x="217269" y="119610"/>
                </a:lnTo>
                <a:lnTo>
                  <a:pt x="214696" y="120380"/>
                </a:lnTo>
                <a:lnTo>
                  <a:pt x="211710" y="122163"/>
                </a:lnTo>
                <a:lnTo>
                  <a:pt x="207179" y="123352"/>
                </a:lnTo>
                <a:lnTo>
                  <a:pt x="201619" y="124144"/>
                </a:lnTo>
                <a:lnTo>
                  <a:pt x="195372" y="124673"/>
                </a:lnTo>
                <a:lnTo>
                  <a:pt x="189938" y="126295"/>
                </a:lnTo>
                <a:lnTo>
                  <a:pt x="185045" y="128647"/>
                </a:lnTo>
                <a:lnTo>
                  <a:pt x="180512" y="131484"/>
                </a:lnTo>
                <a:lnTo>
                  <a:pt x="176221" y="133376"/>
                </a:lnTo>
                <a:lnTo>
                  <a:pt x="172090" y="134637"/>
                </a:lnTo>
                <a:lnTo>
                  <a:pt x="168066" y="135478"/>
                </a:lnTo>
                <a:lnTo>
                  <a:pt x="164114" y="137308"/>
                </a:lnTo>
                <a:lnTo>
                  <a:pt x="160209" y="139799"/>
                </a:lnTo>
                <a:lnTo>
                  <a:pt x="156335" y="142729"/>
                </a:lnTo>
                <a:lnTo>
                  <a:pt x="152483" y="147222"/>
                </a:lnTo>
                <a:lnTo>
                  <a:pt x="148645" y="152758"/>
                </a:lnTo>
                <a:lnTo>
                  <a:pt x="144816" y="158989"/>
                </a:lnTo>
                <a:lnTo>
                  <a:pt x="140994" y="164412"/>
                </a:lnTo>
                <a:lnTo>
                  <a:pt x="137175" y="169298"/>
                </a:lnTo>
                <a:lnTo>
                  <a:pt x="133359" y="173825"/>
                </a:lnTo>
                <a:lnTo>
                  <a:pt x="129121" y="182242"/>
                </a:lnTo>
                <a:lnTo>
                  <a:pt x="127990" y="186264"/>
                </a:lnTo>
                <a:lnTo>
                  <a:pt x="123347" y="194121"/>
                </a:lnTo>
                <a:lnTo>
                  <a:pt x="120330" y="197994"/>
                </a:lnTo>
                <a:lnTo>
                  <a:pt x="117050" y="203115"/>
                </a:lnTo>
                <a:lnTo>
                  <a:pt x="113593" y="209070"/>
                </a:lnTo>
                <a:lnTo>
                  <a:pt x="110018" y="215580"/>
                </a:lnTo>
                <a:lnTo>
                  <a:pt x="107635" y="221190"/>
                </a:lnTo>
                <a:lnTo>
                  <a:pt x="106046" y="226200"/>
                </a:lnTo>
                <a:lnTo>
                  <a:pt x="104987" y="230809"/>
                </a:lnTo>
                <a:lnTo>
                  <a:pt x="103011" y="233883"/>
                </a:lnTo>
                <a:lnTo>
                  <a:pt x="100423" y="235932"/>
                </a:lnTo>
                <a:lnTo>
                  <a:pt x="97428" y="237297"/>
                </a:lnTo>
                <a:lnTo>
                  <a:pt x="95432" y="239478"/>
                </a:lnTo>
                <a:lnTo>
                  <a:pt x="94101" y="242202"/>
                </a:lnTo>
                <a:lnTo>
                  <a:pt x="91965" y="249631"/>
                </a:lnTo>
                <a:lnTo>
                  <a:pt x="91595" y="256985"/>
                </a:lnTo>
                <a:lnTo>
                  <a:pt x="91485" y="261140"/>
                </a:lnTo>
                <a:lnTo>
                  <a:pt x="97520" y="268439"/>
                </a:lnTo>
                <a:lnTo>
                  <a:pt x="102869" y="2743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301"/>
          <p:cNvSpPr/>
          <p:nvPr/>
        </p:nvSpPr>
        <p:spPr>
          <a:xfrm>
            <a:off x="6720840" y="4686970"/>
            <a:ext cx="228443" cy="451191"/>
          </a:xfrm>
          <a:custGeom>
            <a:avLst/>
            <a:gdLst/>
            <a:ahLst/>
            <a:cxnLst/>
            <a:rect l="0" t="0" r="0" b="0"/>
            <a:pathLst>
              <a:path w="228443" h="451191">
                <a:moveTo>
                  <a:pt x="68579" y="67909"/>
                </a:moveTo>
                <a:lnTo>
                  <a:pt x="74648" y="55774"/>
                </a:lnTo>
                <a:lnTo>
                  <a:pt x="77627" y="46429"/>
                </a:lnTo>
                <a:lnTo>
                  <a:pt x="78421" y="42159"/>
                </a:lnTo>
                <a:lnTo>
                  <a:pt x="82691" y="34028"/>
                </a:lnTo>
                <a:lnTo>
                  <a:pt x="85607" y="30082"/>
                </a:lnTo>
                <a:lnTo>
                  <a:pt x="90091" y="26181"/>
                </a:lnTo>
                <a:lnTo>
                  <a:pt x="95620" y="22311"/>
                </a:lnTo>
                <a:lnTo>
                  <a:pt x="101847" y="18460"/>
                </a:lnTo>
                <a:lnTo>
                  <a:pt x="108538" y="14623"/>
                </a:lnTo>
                <a:lnTo>
                  <a:pt x="122746" y="6973"/>
                </a:lnTo>
                <a:lnTo>
                  <a:pt x="130090" y="4425"/>
                </a:lnTo>
                <a:lnTo>
                  <a:pt x="137526" y="2727"/>
                </a:lnTo>
                <a:lnTo>
                  <a:pt x="145025" y="1594"/>
                </a:lnTo>
                <a:lnTo>
                  <a:pt x="151293" y="839"/>
                </a:lnTo>
                <a:lnTo>
                  <a:pt x="156742" y="336"/>
                </a:lnTo>
                <a:lnTo>
                  <a:pt x="161644" y="0"/>
                </a:lnTo>
                <a:lnTo>
                  <a:pt x="166183" y="1047"/>
                </a:lnTo>
                <a:lnTo>
                  <a:pt x="170478" y="3014"/>
                </a:lnTo>
                <a:lnTo>
                  <a:pt x="174611" y="5596"/>
                </a:lnTo>
                <a:lnTo>
                  <a:pt x="178638" y="7317"/>
                </a:lnTo>
                <a:lnTo>
                  <a:pt x="182592" y="8465"/>
                </a:lnTo>
                <a:lnTo>
                  <a:pt x="186498" y="9229"/>
                </a:lnTo>
                <a:lnTo>
                  <a:pt x="189101" y="12279"/>
                </a:lnTo>
                <a:lnTo>
                  <a:pt x="190838" y="16853"/>
                </a:lnTo>
                <a:lnTo>
                  <a:pt x="192766" y="27437"/>
                </a:lnTo>
                <a:lnTo>
                  <a:pt x="193623" y="36375"/>
                </a:lnTo>
                <a:lnTo>
                  <a:pt x="194005" y="54741"/>
                </a:lnTo>
                <a:lnTo>
                  <a:pt x="194106" y="66750"/>
                </a:lnTo>
                <a:lnTo>
                  <a:pt x="192904" y="77297"/>
                </a:lnTo>
                <a:lnTo>
                  <a:pt x="190832" y="86868"/>
                </a:lnTo>
                <a:lnTo>
                  <a:pt x="188181" y="95788"/>
                </a:lnTo>
                <a:lnTo>
                  <a:pt x="183874" y="106815"/>
                </a:lnTo>
                <a:lnTo>
                  <a:pt x="178462" y="119247"/>
                </a:lnTo>
                <a:lnTo>
                  <a:pt x="172315" y="132614"/>
                </a:lnTo>
                <a:lnTo>
                  <a:pt x="165676" y="145336"/>
                </a:lnTo>
                <a:lnTo>
                  <a:pt x="158711" y="157627"/>
                </a:lnTo>
                <a:lnTo>
                  <a:pt x="151527" y="169631"/>
                </a:lnTo>
                <a:lnTo>
                  <a:pt x="142928" y="182714"/>
                </a:lnTo>
                <a:lnTo>
                  <a:pt x="123214" y="210797"/>
                </a:lnTo>
                <a:lnTo>
                  <a:pt x="115162" y="220318"/>
                </a:lnTo>
                <a:lnTo>
                  <a:pt x="108525" y="226665"/>
                </a:lnTo>
                <a:lnTo>
                  <a:pt x="102830" y="230896"/>
                </a:lnTo>
                <a:lnTo>
                  <a:pt x="99032" y="232447"/>
                </a:lnTo>
                <a:lnTo>
                  <a:pt x="96502" y="232211"/>
                </a:lnTo>
                <a:lnTo>
                  <a:pt x="94814" y="230784"/>
                </a:lnTo>
                <a:lnTo>
                  <a:pt x="94959" y="229832"/>
                </a:lnTo>
                <a:lnTo>
                  <a:pt x="96326" y="229198"/>
                </a:lnTo>
                <a:lnTo>
                  <a:pt x="98507" y="228775"/>
                </a:lnTo>
                <a:lnTo>
                  <a:pt x="104318" y="224919"/>
                </a:lnTo>
                <a:lnTo>
                  <a:pt x="111133" y="218972"/>
                </a:lnTo>
                <a:lnTo>
                  <a:pt x="118396" y="212095"/>
                </a:lnTo>
                <a:lnTo>
                  <a:pt x="123380" y="209753"/>
                </a:lnTo>
                <a:lnTo>
                  <a:pt x="129244" y="208192"/>
                </a:lnTo>
                <a:lnTo>
                  <a:pt x="135691" y="207151"/>
                </a:lnTo>
                <a:lnTo>
                  <a:pt x="143801" y="205187"/>
                </a:lnTo>
                <a:lnTo>
                  <a:pt x="153017" y="202608"/>
                </a:lnTo>
                <a:lnTo>
                  <a:pt x="162971" y="199618"/>
                </a:lnTo>
                <a:lnTo>
                  <a:pt x="170878" y="198895"/>
                </a:lnTo>
                <a:lnTo>
                  <a:pt x="177418" y="199683"/>
                </a:lnTo>
                <a:lnTo>
                  <a:pt x="183048" y="201479"/>
                </a:lnTo>
                <a:lnTo>
                  <a:pt x="188072" y="202676"/>
                </a:lnTo>
                <a:lnTo>
                  <a:pt x="192692" y="203474"/>
                </a:lnTo>
                <a:lnTo>
                  <a:pt x="197040" y="204005"/>
                </a:lnTo>
                <a:lnTo>
                  <a:pt x="201211" y="205630"/>
                </a:lnTo>
                <a:lnTo>
                  <a:pt x="205260" y="207983"/>
                </a:lnTo>
                <a:lnTo>
                  <a:pt x="209230" y="210822"/>
                </a:lnTo>
                <a:lnTo>
                  <a:pt x="211877" y="213984"/>
                </a:lnTo>
                <a:lnTo>
                  <a:pt x="213641" y="217363"/>
                </a:lnTo>
                <a:lnTo>
                  <a:pt x="214817" y="220885"/>
                </a:lnTo>
                <a:lnTo>
                  <a:pt x="219511" y="228185"/>
                </a:lnTo>
                <a:lnTo>
                  <a:pt x="222540" y="231910"/>
                </a:lnTo>
                <a:lnTo>
                  <a:pt x="224560" y="236933"/>
                </a:lnTo>
                <a:lnTo>
                  <a:pt x="226804" y="249288"/>
                </a:lnTo>
                <a:lnTo>
                  <a:pt x="227801" y="259859"/>
                </a:lnTo>
                <a:lnTo>
                  <a:pt x="228245" y="270060"/>
                </a:lnTo>
                <a:lnTo>
                  <a:pt x="228442" y="283061"/>
                </a:lnTo>
                <a:lnTo>
                  <a:pt x="227225" y="292624"/>
                </a:lnTo>
                <a:lnTo>
                  <a:pt x="225143" y="304079"/>
                </a:lnTo>
                <a:lnTo>
                  <a:pt x="222485" y="316796"/>
                </a:lnTo>
                <a:lnTo>
                  <a:pt x="218173" y="327813"/>
                </a:lnTo>
                <a:lnTo>
                  <a:pt x="212759" y="337699"/>
                </a:lnTo>
                <a:lnTo>
                  <a:pt x="185819" y="377882"/>
                </a:lnTo>
                <a:lnTo>
                  <a:pt x="178489" y="387588"/>
                </a:lnTo>
                <a:lnTo>
                  <a:pt x="171062" y="396599"/>
                </a:lnTo>
                <a:lnTo>
                  <a:pt x="157308" y="412114"/>
                </a:lnTo>
                <a:lnTo>
                  <a:pt x="146961" y="423242"/>
                </a:lnTo>
                <a:lnTo>
                  <a:pt x="133996" y="436647"/>
                </a:lnTo>
                <a:lnTo>
                  <a:pt x="129970" y="439465"/>
                </a:lnTo>
                <a:lnTo>
                  <a:pt x="126017" y="441343"/>
                </a:lnTo>
                <a:lnTo>
                  <a:pt x="122111" y="442595"/>
                </a:lnTo>
                <a:lnTo>
                  <a:pt x="116967" y="444700"/>
                </a:lnTo>
                <a:lnTo>
                  <a:pt x="110998" y="447373"/>
                </a:lnTo>
                <a:lnTo>
                  <a:pt x="104479" y="450425"/>
                </a:lnTo>
                <a:lnTo>
                  <a:pt x="98863" y="451190"/>
                </a:lnTo>
                <a:lnTo>
                  <a:pt x="93847" y="450429"/>
                </a:lnTo>
                <a:lnTo>
                  <a:pt x="82743" y="446153"/>
                </a:lnTo>
                <a:lnTo>
                  <a:pt x="74452" y="442181"/>
                </a:lnTo>
                <a:lnTo>
                  <a:pt x="68684" y="439344"/>
                </a:lnTo>
                <a:lnTo>
                  <a:pt x="63569" y="437452"/>
                </a:lnTo>
                <a:lnTo>
                  <a:pt x="58889" y="436191"/>
                </a:lnTo>
                <a:lnTo>
                  <a:pt x="54500" y="435351"/>
                </a:lnTo>
                <a:lnTo>
                  <a:pt x="50303" y="433520"/>
                </a:lnTo>
                <a:lnTo>
                  <a:pt x="46235" y="431030"/>
                </a:lnTo>
                <a:lnTo>
                  <a:pt x="36649" y="423976"/>
                </a:lnTo>
                <a:lnTo>
                  <a:pt x="31952" y="419625"/>
                </a:lnTo>
                <a:lnTo>
                  <a:pt x="24656" y="412551"/>
                </a:lnTo>
                <a:lnTo>
                  <a:pt x="22787" y="411970"/>
                </a:lnTo>
                <a:lnTo>
                  <a:pt x="17323" y="411325"/>
                </a:lnTo>
                <a:lnTo>
                  <a:pt x="15359" y="409883"/>
                </a:lnTo>
                <a:lnTo>
                  <a:pt x="14049" y="407652"/>
                </a:lnTo>
                <a:lnTo>
                  <a:pt x="13176" y="404895"/>
                </a:lnTo>
                <a:lnTo>
                  <a:pt x="11324" y="403056"/>
                </a:lnTo>
                <a:lnTo>
                  <a:pt x="8819" y="401831"/>
                </a:lnTo>
                <a:lnTo>
                  <a:pt x="0" y="3993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302"/>
          <p:cNvSpPr/>
          <p:nvPr/>
        </p:nvSpPr>
        <p:spPr>
          <a:xfrm>
            <a:off x="7034638" y="4652009"/>
            <a:ext cx="245713" cy="514351"/>
          </a:xfrm>
          <a:custGeom>
            <a:avLst/>
            <a:gdLst/>
            <a:ahLst/>
            <a:cxnLst/>
            <a:rect l="0" t="0" r="0" b="0"/>
            <a:pathLst>
              <a:path w="245713" h="514351">
                <a:moveTo>
                  <a:pt x="51962" y="0"/>
                </a:moveTo>
                <a:lnTo>
                  <a:pt x="45894" y="6068"/>
                </a:lnTo>
                <a:lnTo>
                  <a:pt x="44106" y="9126"/>
                </a:lnTo>
                <a:lnTo>
                  <a:pt x="40321" y="22037"/>
                </a:lnTo>
                <a:lnTo>
                  <a:pt x="34935" y="39004"/>
                </a:lnTo>
                <a:lnTo>
                  <a:pt x="32990" y="47593"/>
                </a:lnTo>
                <a:lnTo>
                  <a:pt x="31694" y="55859"/>
                </a:lnTo>
                <a:lnTo>
                  <a:pt x="30830" y="63909"/>
                </a:lnTo>
                <a:lnTo>
                  <a:pt x="26483" y="76241"/>
                </a:lnTo>
                <a:lnTo>
                  <a:pt x="23546" y="81308"/>
                </a:lnTo>
                <a:lnTo>
                  <a:pt x="20283" y="93710"/>
                </a:lnTo>
                <a:lnTo>
                  <a:pt x="19412" y="100574"/>
                </a:lnTo>
                <a:lnTo>
                  <a:pt x="17562" y="110229"/>
                </a:lnTo>
                <a:lnTo>
                  <a:pt x="12120" y="134505"/>
                </a:lnTo>
                <a:lnTo>
                  <a:pt x="10160" y="145550"/>
                </a:lnTo>
                <a:lnTo>
                  <a:pt x="8854" y="155453"/>
                </a:lnTo>
                <a:lnTo>
                  <a:pt x="7984" y="164596"/>
                </a:lnTo>
                <a:lnTo>
                  <a:pt x="6133" y="177040"/>
                </a:lnTo>
                <a:lnTo>
                  <a:pt x="689" y="207802"/>
                </a:lnTo>
                <a:lnTo>
                  <a:pt x="0" y="228705"/>
                </a:lnTo>
                <a:lnTo>
                  <a:pt x="811" y="252800"/>
                </a:lnTo>
                <a:lnTo>
                  <a:pt x="3828" y="300316"/>
                </a:lnTo>
                <a:lnTo>
                  <a:pt x="5168" y="334134"/>
                </a:lnTo>
                <a:lnTo>
                  <a:pt x="5923" y="362457"/>
                </a:lnTo>
                <a:lnTo>
                  <a:pt x="7300" y="372449"/>
                </a:lnTo>
                <a:lnTo>
                  <a:pt x="9487" y="384189"/>
                </a:lnTo>
                <a:lnTo>
                  <a:pt x="12215" y="397096"/>
                </a:lnTo>
                <a:lnTo>
                  <a:pt x="14034" y="408241"/>
                </a:lnTo>
                <a:lnTo>
                  <a:pt x="15247" y="418211"/>
                </a:lnTo>
                <a:lnTo>
                  <a:pt x="16055" y="427398"/>
                </a:lnTo>
                <a:lnTo>
                  <a:pt x="20340" y="440991"/>
                </a:lnTo>
                <a:lnTo>
                  <a:pt x="27747" y="452536"/>
                </a:lnTo>
                <a:lnTo>
                  <a:pt x="33279" y="459171"/>
                </a:lnTo>
                <a:lnTo>
                  <a:pt x="44928" y="472046"/>
                </a:lnTo>
                <a:lnTo>
                  <a:pt x="54339" y="482002"/>
                </a:lnTo>
                <a:lnTo>
                  <a:pt x="66777" y="494747"/>
                </a:lnTo>
                <a:lnTo>
                  <a:pt x="70729" y="497472"/>
                </a:lnTo>
                <a:lnTo>
                  <a:pt x="74633" y="499288"/>
                </a:lnTo>
                <a:lnTo>
                  <a:pt x="78506" y="500498"/>
                </a:lnTo>
                <a:lnTo>
                  <a:pt x="82358" y="502576"/>
                </a:lnTo>
                <a:lnTo>
                  <a:pt x="90024" y="508270"/>
                </a:lnTo>
                <a:lnTo>
                  <a:pt x="93847" y="510297"/>
                </a:lnTo>
                <a:lnTo>
                  <a:pt x="101480" y="512549"/>
                </a:lnTo>
                <a:lnTo>
                  <a:pt x="105294" y="511879"/>
                </a:lnTo>
                <a:lnTo>
                  <a:pt x="112918" y="507749"/>
                </a:lnTo>
                <a:lnTo>
                  <a:pt x="119269" y="506139"/>
                </a:lnTo>
                <a:lnTo>
                  <a:pt x="127313" y="505066"/>
                </a:lnTo>
                <a:lnTo>
                  <a:pt x="136486" y="504351"/>
                </a:lnTo>
                <a:lnTo>
                  <a:pt x="143871" y="502604"/>
                </a:lnTo>
                <a:lnTo>
                  <a:pt x="150065" y="500169"/>
                </a:lnTo>
                <a:lnTo>
                  <a:pt x="155464" y="497277"/>
                </a:lnTo>
                <a:lnTo>
                  <a:pt x="160333" y="494078"/>
                </a:lnTo>
                <a:lnTo>
                  <a:pt x="164849" y="490675"/>
                </a:lnTo>
                <a:lnTo>
                  <a:pt x="169130" y="487137"/>
                </a:lnTo>
                <a:lnTo>
                  <a:pt x="173254" y="483508"/>
                </a:lnTo>
                <a:lnTo>
                  <a:pt x="177273" y="479819"/>
                </a:lnTo>
                <a:lnTo>
                  <a:pt x="185125" y="472333"/>
                </a:lnTo>
                <a:lnTo>
                  <a:pt x="204337" y="453376"/>
                </a:lnTo>
                <a:lnTo>
                  <a:pt x="206885" y="448301"/>
                </a:lnTo>
                <a:lnTo>
                  <a:pt x="209716" y="435888"/>
                </a:lnTo>
                <a:lnTo>
                  <a:pt x="213011" y="427752"/>
                </a:lnTo>
                <a:lnTo>
                  <a:pt x="217748" y="418519"/>
                </a:lnTo>
                <a:lnTo>
                  <a:pt x="223446" y="408553"/>
                </a:lnTo>
                <a:lnTo>
                  <a:pt x="229777" y="394093"/>
                </a:lnTo>
                <a:lnTo>
                  <a:pt x="233860" y="382162"/>
                </a:lnTo>
                <a:lnTo>
                  <a:pt x="239909" y="368394"/>
                </a:lnTo>
                <a:lnTo>
                  <a:pt x="242030" y="359896"/>
                </a:lnTo>
                <a:lnTo>
                  <a:pt x="243444" y="350421"/>
                </a:lnTo>
                <a:lnTo>
                  <a:pt x="244386" y="340294"/>
                </a:lnTo>
                <a:lnTo>
                  <a:pt x="245433" y="325655"/>
                </a:lnTo>
                <a:lnTo>
                  <a:pt x="245712" y="319974"/>
                </a:lnTo>
                <a:lnTo>
                  <a:pt x="244630" y="314916"/>
                </a:lnTo>
                <a:lnTo>
                  <a:pt x="238306" y="301730"/>
                </a:lnTo>
                <a:lnTo>
                  <a:pt x="236381" y="293699"/>
                </a:lnTo>
                <a:lnTo>
                  <a:pt x="232140" y="285896"/>
                </a:lnTo>
                <a:lnTo>
                  <a:pt x="229230" y="282038"/>
                </a:lnTo>
                <a:lnTo>
                  <a:pt x="224750" y="279465"/>
                </a:lnTo>
                <a:lnTo>
                  <a:pt x="219224" y="277750"/>
                </a:lnTo>
                <a:lnTo>
                  <a:pt x="204240" y="274998"/>
                </a:lnTo>
                <a:lnTo>
                  <a:pt x="201740" y="276042"/>
                </a:lnTo>
                <a:lnTo>
                  <a:pt x="195577" y="280589"/>
                </a:lnTo>
                <a:lnTo>
                  <a:pt x="192154" y="282309"/>
                </a:lnTo>
                <a:lnTo>
                  <a:pt x="184967" y="284221"/>
                </a:lnTo>
                <a:lnTo>
                  <a:pt x="180001" y="286001"/>
                </a:lnTo>
                <a:lnTo>
                  <a:pt x="174152" y="288458"/>
                </a:lnTo>
                <a:lnTo>
                  <a:pt x="167711" y="291365"/>
                </a:lnTo>
                <a:lnTo>
                  <a:pt x="162149" y="294574"/>
                </a:lnTo>
                <a:lnTo>
                  <a:pt x="157169" y="297983"/>
                </a:lnTo>
                <a:lnTo>
                  <a:pt x="152580" y="301525"/>
                </a:lnTo>
                <a:lnTo>
                  <a:pt x="148251" y="305157"/>
                </a:lnTo>
                <a:lnTo>
                  <a:pt x="144094" y="308848"/>
                </a:lnTo>
                <a:lnTo>
                  <a:pt x="140054" y="312579"/>
                </a:lnTo>
                <a:lnTo>
                  <a:pt x="136090" y="317606"/>
                </a:lnTo>
                <a:lnTo>
                  <a:pt x="132177" y="323498"/>
                </a:lnTo>
                <a:lnTo>
                  <a:pt x="128299" y="329965"/>
                </a:lnTo>
                <a:lnTo>
                  <a:pt x="117216" y="347311"/>
                </a:lnTo>
                <a:lnTo>
                  <a:pt x="110704" y="357271"/>
                </a:lnTo>
                <a:lnTo>
                  <a:pt x="105093" y="365181"/>
                </a:lnTo>
                <a:lnTo>
                  <a:pt x="100083" y="371724"/>
                </a:lnTo>
                <a:lnTo>
                  <a:pt x="95472" y="377356"/>
                </a:lnTo>
                <a:lnTo>
                  <a:pt x="90349" y="387001"/>
                </a:lnTo>
                <a:lnTo>
                  <a:pt x="84079" y="406344"/>
                </a:lnTo>
                <a:lnTo>
                  <a:pt x="80993" y="415676"/>
                </a:lnTo>
                <a:lnTo>
                  <a:pt x="74178" y="429432"/>
                </a:lnTo>
                <a:lnTo>
                  <a:pt x="68185" y="439779"/>
                </a:lnTo>
                <a:lnTo>
                  <a:pt x="65522" y="448611"/>
                </a:lnTo>
                <a:lnTo>
                  <a:pt x="64339" y="460156"/>
                </a:lnTo>
                <a:lnTo>
                  <a:pt x="63812" y="473754"/>
                </a:lnTo>
                <a:lnTo>
                  <a:pt x="63475" y="496406"/>
                </a:lnTo>
                <a:lnTo>
                  <a:pt x="74821" y="5143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303"/>
          <p:cNvSpPr/>
          <p:nvPr/>
        </p:nvSpPr>
        <p:spPr>
          <a:xfrm>
            <a:off x="7383780" y="4812029"/>
            <a:ext cx="182880" cy="57151"/>
          </a:xfrm>
          <a:custGeom>
            <a:avLst/>
            <a:gdLst/>
            <a:ahLst/>
            <a:cxnLst/>
            <a:rect l="0" t="0" r="0" b="0"/>
            <a:pathLst>
              <a:path w="182880" h="57151">
                <a:moveTo>
                  <a:pt x="0" y="57150"/>
                </a:moveTo>
                <a:lnTo>
                  <a:pt x="6068" y="51083"/>
                </a:lnTo>
                <a:lnTo>
                  <a:pt x="9125" y="49295"/>
                </a:lnTo>
                <a:lnTo>
                  <a:pt x="12432" y="48103"/>
                </a:lnTo>
                <a:lnTo>
                  <a:pt x="15908" y="47309"/>
                </a:lnTo>
                <a:lnTo>
                  <a:pt x="19496" y="46780"/>
                </a:lnTo>
                <a:lnTo>
                  <a:pt x="23157" y="46427"/>
                </a:lnTo>
                <a:lnTo>
                  <a:pt x="26867" y="46191"/>
                </a:lnTo>
                <a:lnTo>
                  <a:pt x="30612" y="44764"/>
                </a:lnTo>
                <a:lnTo>
                  <a:pt x="34378" y="42543"/>
                </a:lnTo>
                <a:lnTo>
                  <a:pt x="38159" y="39792"/>
                </a:lnTo>
                <a:lnTo>
                  <a:pt x="43218" y="37958"/>
                </a:lnTo>
                <a:lnTo>
                  <a:pt x="49132" y="36735"/>
                </a:lnTo>
                <a:lnTo>
                  <a:pt x="55615" y="35920"/>
                </a:lnTo>
                <a:lnTo>
                  <a:pt x="61206" y="34107"/>
                </a:lnTo>
                <a:lnTo>
                  <a:pt x="66204" y="31628"/>
                </a:lnTo>
                <a:lnTo>
                  <a:pt x="70806" y="28706"/>
                </a:lnTo>
                <a:lnTo>
                  <a:pt x="76414" y="26757"/>
                </a:lnTo>
                <a:lnTo>
                  <a:pt x="82692" y="25458"/>
                </a:lnTo>
                <a:lnTo>
                  <a:pt x="89418" y="24592"/>
                </a:lnTo>
                <a:lnTo>
                  <a:pt x="96441" y="22745"/>
                </a:lnTo>
                <a:lnTo>
                  <a:pt x="103665" y="20243"/>
                </a:lnTo>
                <a:lnTo>
                  <a:pt x="111019" y="17306"/>
                </a:lnTo>
                <a:lnTo>
                  <a:pt x="117193" y="14077"/>
                </a:lnTo>
                <a:lnTo>
                  <a:pt x="122578" y="10655"/>
                </a:lnTo>
                <a:lnTo>
                  <a:pt x="127439" y="7103"/>
                </a:lnTo>
                <a:lnTo>
                  <a:pt x="131949" y="4736"/>
                </a:lnTo>
                <a:lnTo>
                  <a:pt x="136226" y="3158"/>
                </a:lnTo>
                <a:lnTo>
                  <a:pt x="140348" y="2105"/>
                </a:lnTo>
                <a:lnTo>
                  <a:pt x="145635" y="1404"/>
                </a:lnTo>
                <a:lnTo>
                  <a:pt x="151699" y="936"/>
                </a:lnTo>
                <a:lnTo>
                  <a:pt x="18287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304"/>
          <p:cNvSpPr/>
          <p:nvPr/>
        </p:nvSpPr>
        <p:spPr>
          <a:xfrm>
            <a:off x="7395209" y="4914900"/>
            <a:ext cx="217171" cy="68580"/>
          </a:xfrm>
          <a:custGeom>
            <a:avLst/>
            <a:gdLst/>
            <a:ahLst/>
            <a:cxnLst/>
            <a:rect l="0" t="0" r="0" b="0"/>
            <a:pathLst>
              <a:path w="217171" h="68580">
                <a:moveTo>
                  <a:pt x="0" y="68579"/>
                </a:moveTo>
                <a:lnTo>
                  <a:pt x="12137" y="62512"/>
                </a:lnTo>
                <a:lnTo>
                  <a:pt x="16981" y="60724"/>
                </a:lnTo>
                <a:lnTo>
                  <a:pt x="21480" y="59532"/>
                </a:lnTo>
                <a:lnTo>
                  <a:pt x="25751" y="58738"/>
                </a:lnTo>
                <a:lnTo>
                  <a:pt x="29868" y="58209"/>
                </a:lnTo>
                <a:lnTo>
                  <a:pt x="33882" y="57856"/>
                </a:lnTo>
                <a:lnTo>
                  <a:pt x="37828" y="57620"/>
                </a:lnTo>
                <a:lnTo>
                  <a:pt x="42999" y="56193"/>
                </a:lnTo>
                <a:lnTo>
                  <a:pt x="48986" y="53972"/>
                </a:lnTo>
                <a:lnTo>
                  <a:pt x="55517" y="51221"/>
                </a:lnTo>
                <a:lnTo>
                  <a:pt x="62412" y="48117"/>
                </a:lnTo>
                <a:lnTo>
                  <a:pt x="76845" y="41282"/>
                </a:lnTo>
                <a:lnTo>
                  <a:pt x="82981" y="37681"/>
                </a:lnTo>
                <a:lnTo>
                  <a:pt x="88341" y="34011"/>
                </a:lnTo>
                <a:lnTo>
                  <a:pt x="93184" y="30294"/>
                </a:lnTo>
                <a:lnTo>
                  <a:pt x="97683" y="27816"/>
                </a:lnTo>
                <a:lnTo>
                  <a:pt x="101952" y="26163"/>
                </a:lnTo>
                <a:lnTo>
                  <a:pt x="106068" y="25062"/>
                </a:lnTo>
                <a:lnTo>
                  <a:pt x="111352" y="23058"/>
                </a:lnTo>
                <a:lnTo>
                  <a:pt x="117416" y="20452"/>
                </a:lnTo>
                <a:lnTo>
                  <a:pt x="123997" y="17444"/>
                </a:lnTo>
                <a:lnTo>
                  <a:pt x="134735" y="14169"/>
                </a:lnTo>
                <a:lnTo>
                  <a:pt x="148244" y="10716"/>
                </a:lnTo>
                <a:lnTo>
                  <a:pt x="163599" y="7144"/>
                </a:lnTo>
                <a:lnTo>
                  <a:pt x="175106" y="4762"/>
                </a:lnTo>
                <a:lnTo>
                  <a:pt x="184047" y="3175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305"/>
          <p:cNvSpPr/>
          <p:nvPr/>
        </p:nvSpPr>
        <p:spPr>
          <a:xfrm>
            <a:off x="7715250" y="4800600"/>
            <a:ext cx="125730" cy="400051"/>
          </a:xfrm>
          <a:custGeom>
            <a:avLst/>
            <a:gdLst/>
            <a:ahLst/>
            <a:cxnLst/>
            <a:rect l="0" t="0" r="0" b="0"/>
            <a:pathLst>
              <a:path w="125730" h="400051">
                <a:moveTo>
                  <a:pt x="0" y="0"/>
                </a:moveTo>
                <a:lnTo>
                  <a:pt x="0" y="6067"/>
                </a:lnTo>
                <a:lnTo>
                  <a:pt x="1270" y="11664"/>
                </a:lnTo>
                <a:lnTo>
                  <a:pt x="3386" y="19206"/>
                </a:lnTo>
                <a:lnTo>
                  <a:pt x="9125" y="37746"/>
                </a:lnTo>
                <a:lnTo>
                  <a:pt x="15908" y="58685"/>
                </a:lnTo>
                <a:lnTo>
                  <a:pt x="18226" y="67063"/>
                </a:lnTo>
                <a:lnTo>
                  <a:pt x="19770" y="73919"/>
                </a:lnTo>
                <a:lnTo>
                  <a:pt x="20800" y="79759"/>
                </a:lnTo>
                <a:lnTo>
                  <a:pt x="24027" y="88732"/>
                </a:lnTo>
                <a:lnTo>
                  <a:pt x="28717" y="99795"/>
                </a:lnTo>
                <a:lnTo>
                  <a:pt x="39433" y="123093"/>
                </a:lnTo>
                <a:lnTo>
                  <a:pt x="48429" y="141914"/>
                </a:lnTo>
                <a:lnTo>
                  <a:pt x="53876" y="151759"/>
                </a:lnTo>
                <a:lnTo>
                  <a:pt x="60047" y="162133"/>
                </a:lnTo>
                <a:lnTo>
                  <a:pt x="66702" y="172858"/>
                </a:lnTo>
                <a:lnTo>
                  <a:pt x="72407" y="185089"/>
                </a:lnTo>
                <a:lnTo>
                  <a:pt x="77481" y="198322"/>
                </a:lnTo>
                <a:lnTo>
                  <a:pt x="82134" y="212225"/>
                </a:lnTo>
                <a:lnTo>
                  <a:pt x="85236" y="224033"/>
                </a:lnTo>
                <a:lnTo>
                  <a:pt x="87303" y="234445"/>
                </a:lnTo>
                <a:lnTo>
                  <a:pt x="88682" y="243926"/>
                </a:lnTo>
                <a:lnTo>
                  <a:pt x="90871" y="252787"/>
                </a:lnTo>
                <a:lnTo>
                  <a:pt x="93601" y="261235"/>
                </a:lnTo>
                <a:lnTo>
                  <a:pt x="96690" y="269406"/>
                </a:lnTo>
                <a:lnTo>
                  <a:pt x="100021" y="277394"/>
                </a:lnTo>
                <a:lnTo>
                  <a:pt x="103509" y="285259"/>
                </a:lnTo>
                <a:lnTo>
                  <a:pt x="107107" y="293043"/>
                </a:lnTo>
                <a:lnTo>
                  <a:pt x="109504" y="303312"/>
                </a:lnTo>
                <a:lnTo>
                  <a:pt x="111103" y="315238"/>
                </a:lnTo>
                <a:lnTo>
                  <a:pt x="112168" y="328268"/>
                </a:lnTo>
                <a:lnTo>
                  <a:pt x="114148" y="338225"/>
                </a:lnTo>
                <a:lnTo>
                  <a:pt x="116739" y="346133"/>
                </a:lnTo>
                <a:lnTo>
                  <a:pt x="119736" y="352675"/>
                </a:lnTo>
                <a:lnTo>
                  <a:pt x="121733" y="359577"/>
                </a:lnTo>
                <a:lnTo>
                  <a:pt x="123066" y="366717"/>
                </a:lnTo>
                <a:lnTo>
                  <a:pt x="124941" y="382130"/>
                </a:lnTo>
                <a:lnTo>
                  <a:pt x="125729" y="4000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306"/>
          <p:cNvSpPr/>
          <p:nvPr/>
        </p:nvSpPr>
        <p:spPr>
          <a:xfrm>
            <a:off x="7692390" y="4789169"/>
            <a:ext cx="205740" cy="308611"/>
          </a:xfrm>
          <a:custGeom>
            <a:avLst/>
            <a:gdLst/>
            <a:ahLst/>
            <a:cxnLst/>
            <a:rect l="0" t="0" r="0" b="0"/>
            <a:pathLst>
              <a:path w="205740" h="308611">
                <a:moveTo>
                  <a:pt x="205739" y="0"/>
                </a:moveTo>
                <a:lnTo>
                  <a:pt x="189831" y="31818"/>
                </a:lnTo>
                <a:lnTo>
                  <a:pt x="184974" y="40262"/>
                </a:lnTo>
                <a:lnTo>
                  <a:pt x="179196" y="49702"/>
                </a:lnTo>
                <a:lnTo>
                  <a:pt x="172804" y="59805"/>
                </a:lnTo>
                <a:lnTo>
                  <a:pt x="167272" y="69080"/>
                </a:lnTo>
                <a:lnTo>
                  <a:pt x="162315" y="77804"/>
                </a:lnTo>
                <a:lnTo>
                  <a:pt x="157740" y="86159"/>
                </a:lnTo>
                <a:lnTo>
                  <a:pt x="152149" y="94270"/>
                </a:lnTo>
                <a:lnTo>
                  <a:pt x="145882" y="102217"/>
                </a:lnTo>
                <a:lnTo>
                  <a:pt x="139165" y="110055"/>
                </a:lnTo>
                <a:lnTo>
                  <a:pt x="133416" y="119089"/>
                </a:lnTo>
                <a:lnTo>
                  <a:pt x="128314" y="128923"/>
                </a:lnTo>
                <a:lnTo>
                  <a:pt x="123642" y="139289"/>
                </a:lnTo>
                <a:lnTo>
                  <a:pt x="117989" y="148740"/>
                </a:lnTo>
                <a:lnTo>
                  <a:pt x="111678" y="157580"/>
                </a:lnTo>
                <a:lnTo>
                  <a:pt x="104932" y="166013"/>
                </a:lnTo>
                <a:lnTo>
                  <a:pt x="99165" y="174176"/>
                </a:lnTo>
                <a:lnTo>
                  <a:pt x="94050" y="182157"/>
                </a:lnTo>
                <a:lnTo>
                  <a:pt x="89369" y="190018"/>
                </a:lnTo>
                <a:lnTo>
                  <a:pt x="83709" y="197799"/>
                </a:lnTo>
                <a:lnTo>
                  <a:pt x="77396" y="205526"/>
                </a:lnTo>
                <a:lnTo>
                  <a:pt x="70647" y="213217"/>
                </a:lnTo>
                <a:lnTo>
                  <a:pt x="63608" y="222155"/>
                </a:lnTo>
                <a:lnTo>
                  <a:pt x="56375" y="231924"/>
                </a:lnTo>
                <a:lnTo>
                  <a:pt x="41565" y="252937"/>
                </a:lnTo>
                <a:lnTo>
                  <a:pt x="15899" y="290602"/>
                </a:lnTo>
                <a:lnTo>
                  <a:pt x="13416" y="297643"/>
                </a:lnTo>
                <a:lnTo>
                  <a:pt x="12754" y="301299"/>
                </a:lnTo>
                <a:lnTo>
                  <a:pt x="11042" y="303736"/>
                </a:lnTo>
                <a:lnTo>
                  <a:pt x="8631" y="305361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307"/>
          <p:cNvSpPr/>
          <p:nvPr/>
        </p:nvSpPr>
        <p:spPr>
          <a:xfrm>
            <a:off x="7943850" y="4629162"/>
            <a:ext cx="205741" cy="170809"/>
          </a:xfrm>
          <a:custGeom>
            <a:avLst/>
            <a:gdLst/>
            <a:ahLst/>
            <a:cxnLst/>
            <a:rect l="0" t="0" r="0" b="0"/>
            <a:pathLst>
              <a:path w="205741" h="170809">
                <a:moveTo>
                  <a:pt x="0" y="34277"/>
                </a:moveTo>
                <a:lnTo>
                  <a:pt x="0" y="14595"/>
                </a:lnTo>
                <a:lnTo>
                  <a:pt x="1270" y="13536"/>
                </a:lnTo>
                <a:lnTo>
                  <a:pt x="3386" y="12830"/>
                </a:lnTo>
                <a:lnTo>
                  <a:pt x="6067" y="12359"/>
                </a:lnTo>
                <a:lnTo>
                  <a:pt x="7855" y="10775"/>
                </a:lnTo>
                <a:lnTo>
                  <a:pt x="9046" y="8449"/>
                </a:lnTo>
                <a:lnTo>
                  <a:pt x="9841" y="5629"/>
                </a:lnTo>
                <a:lnTo>
                  <a:pt x="11640" y="3748"/>
                </a:lnTo>
                <a:lnTo>
                  <a:pt x="14110" y="2495"/>
                </a:lnTo>
                <a:lnTo>
                  <a:pt x="17026" y="1659"/>
                </a:lnTo>
                <a:lnTo>
                  <a:pt x="21511" y="1102"/>
                </a:lnTo>
                <a:lnTo>
                  <a:pt x="27040" y="730"/>
                </a:lnTo>
                <a:lnTo>
                  <a:pt x="38687" y="318"/>
                </a:lnTo>
                <a:lnTo>
                  <a:pt x="52385" y="86"/>
                </a:lnTo>
                <a:lnTo>
                  <a:pt x="72263" y="0"/>
                </a:lnTo>
                <a:lnTo>
                  <a:pt x="74845" y="1266"/>
                </a:lnTo>
                <a:lnTo>
                  <a:pt x="76567" y="3380"/>
                </a:lnTo>
                <a:lnTo>
                  <a:pt x="77715" y="6059"/>
                </a:lnTo>
                <a:lnTo>
                  <a:pt x="79750" y="7845"/>
                </a:lnTo>
                <a:lnTo>
                  <a:pt x="82377" y="9036"/>
                </a:lnTo>
                <a:lnTo>
                  <a:pt x="88682" y="10359"/>
                </a:lnTo>
                <a:lnTo>
                  <a:pt x="92140" y="10712"/>
                </a:lnTo>
                <a:lnTo>
                  <a:pt x="95717" y="10947"/>
                </a:lnTo>
                <a:lnTo>
                  <a:pt x="98101" y="12374"/>
                </a:lnTo>
                <a:lnTo>
                  <a:pt x="99691" y="14595"/>
                </a:lnTo>
                <a:lnTo>
                  <a:pt x="100750" y="17346"/>
                </a:lnTo>
                <a:lnTo>
                  <a:pt x="102727" y="19180"/>
                </a:lnTo>
                <a:lnTo>
                  <a:pt x="105315" y="20402"/>
                </a:lnTo>
                <a:lnTo>
                  <a:pt x="108309" y="21217"/>
                </a:lnTo>
                <a:lnTo>
                  <a:pt x="110306" y="24300"/>
                </a:lnTo>
                <a:lnTo>
                  <a:pt x="111637" y="28896"/>
                </a:lnTo>
                <a:lnTo>
                  <a:pt x="112524" y="34500"/>
                </a:lnTo>
                <a:lnTo>
                  <a:pt x="113116" y="40776"/>
                </a:lnTo>
                <a:lnTo>
                  <a:pt x="113511" y="47500"/>
                </a:lnTo>
                <a:lnTo>
                  <a:pt x="113773" y="54522"/>
                </a:lnTo>
                <a:lnTo>
                  <a:pt x="112679" y="61744"/>
                </a:lnTo>
                <a:lnTo>
                  <a:pt x="110680" y="69099"/>
                </a:lnTo>
                <a:lnTo>
                  <a:pt x="108076" y="76542"/>
                </a:lnTo>
                <a:lnTo>
                  <a:pt x="105071" y="82774"/>
                </a:lnTo>
                <a:lnTo>
                  <a:pt x="101797" y="88198"/>
                </a:lnTo>
                <a:lnTo>
                  <a:pt x="98345" y="93085"/>
                </a:lnTo>
                <a:lnTo>
                  <a:pt x="94773" y="98882"/>
                </a:lnTo>
                <a:lnTo>
                  <a:pt x="91122" y="105287"/>
                </a:lnTo>
                <a:lnTo>
                  <a:pt x="87417" y="112097"/>
                </a:lnTo>
                <a:lnTo>
                  <a:pt x="83678" y="117907"/>
                </a:lnTo>
                <a:lnTo>
                  <a:pt x="79916" y="123051"/>
                </a:lnTo>
                <a:lnTo>
                  <a:pt x="76137" y="127749"/>
                </a:lnTo>
                <a:lnTo>
                  <a:pt x="72347" y="132152"/>
                </a:lnTo>
                <a:lnTo>
                  <a:pt x="68551" y="136357"/>
                </a:lnTo>
                <a:lnTo>
                  <a:pt x="59402" y="146163"/>
                </a:lnTo>
                <a:lnTo>
                  <a:pt x="41438" y="164274"/>
                </a:lnTo>
                <a:lnTo>
                  <a:pt x="37786" y="166662"/>
                </a:lnTo>
                <a:lnTo>
                  <a:pt x="34080" y="168254"/>
                </a:lnTo>
                <a:lnTo>
                  <a:pt x="30340" y="169315"/>
                </a:lnTo>
                <a:lnTo>
                  <a:pt x="29116" y="170022"/>
                </a:lnTo>
                <a:lnTo>
                  <a:pt x="29571" y="170494"/>
                </a:lnTo>
                <a:lnTo>
                  <a:pt x="31144" y="170808"/>
                </a:lnTo>
                <a:lnTo>
                  <a:pt x="32192" y="169748"/>
                </a:lnTo>
                <a:lnTo>
                  <a:pt x="32891" y="167771"/>
                </a:lnTo>
                <a:lnTo>
                  <a:pt x="33357" y="165184"/>
                </a:lnTo>
                <a:lnTo>
                  <a:pt x="34938" y="163458"/>
                </a:lnTo>
                <a:lnTo>
                  <a:pt x="37262" y="162308"/>
                </a:lnTo>
                <a:lnTo>
                  <a:pt x="40081" y="161541"/>
                </a:lnTo>
                <a:lnTo>
                  <a:pt x="44501" y="161030"/>
                </a:lnTo>
                <a:lnTo>
                  <a:pt x="49987" y="160689"/>
                </a:lnTo>
                <a:lnTo>
                  <a:pt x="61586" y="160310"/>
                </a:lnTo>
                <a:lnTo>
                  <a:pt x="70975" y="160142"/>
                </a:lnTo>
                <a:lnTo>
                  <a:pt x="75256" y="158827"/>
                </a:lnTo>
                <a:lnTo>
                  <a:pt x="79381" y="156681"/>
                </a:lnTo>
                <a:lnTo>
                  <a:pt x="83401" y="153980"/>
                </a:lnTo>
                <a:lnTo>
                  <a:pt x="89890" y="152179"/>
                </a:lnTo>
                <a:lnTo>
                  <a:pt x="98026" y="150978"/>
                </a:lnTo>
                <a:lnTo>
                  <a:pt x="107261" y="150178"/>
                </a:lnTo>
                <a:lnTo>
                  <a:pt x="119767" y="150914"/>
                </a:lnTo>
                <a:lnTo>
                  <a:pt x="134455" y="152675"/>
                </a:lnTo>
                <a:lnTo>
                  <a:pt x="150597" y="155120"/>
                </a:lnTo>
                <a:lnTo>
                  <a:pt x="162627" y="156749"/>
                </a:lnTo>
                <a:lnTo>
                  <a:pt x="171918" y="157835"/>
                </a:lnTo>
                <a:lnTo>
                  <a:pt x="205740" y="1600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308"/>
          <p:cNvSpPr/>
          <p:nvPr/>
        </p:nvSpPr>
        <p:spPr>
          <a:xfrm>
            <a:off x="8103869" y="4892039"/>
            <a:ext cx="251461" cy="11292"/>
          </a:xfrm>
          <a:custGeom>
            <a:avLst/>
            <a:gdLst/>
            <a:ahLst/>
            <a:cxnLst/>
            <a:rect l="0" t="0" r="0" b="0"/>
            <a:pathLst>
              <a:path w="251461" h="11292">
                <a:moveTo>
                  <a:pt x="0" y="0"/>
                </a:moveTo>
                <a:lnTo>
                  <a:pt x="12137" y="6069"/>
                </a:lnTo>
                <a:lnTo>
                  <a:pt x="16981" y="7856"/>
                </a:lnTo>
                <a:lnTo>
                  <a:pt x="21480" y="9047"/>
                </a:lnTo>
                <a:lnTo>
                  <a:pt x="25751" y="9842"/>
                </a:lnTo>
                <a:lnTo>
                  <a:pt x="33677" y="10371"/>
                </a:lnTo>
                <a:lnTo>
                  <a:pt x="44042" y="10724"/>
                </a:lnTo>
                <a:lnTo>
                  <a:pt x="78973" y="11291"/>
                </a:lnTo>
                <a:lnTo>
                  <a:pt x="85669" y="10067"/>
                </a:lnTo>
                <a:lnTo>
                  <a:pt x="92673" y="7982"/>
                </a:lnTo>
                <a:lnTo>
                  <a:pt x="99882" y="5321"/>
                </a:lnTo>
                <a:lnTo>
                  <a:pt x="111038" y="3547"/>
                </a:lnTo>
                <a:lnTo>
                  <a:pt x="124826" y="2365"/>
                </a:lnTo>
                <a:lnTo>
                  <a:pt x="140368" y="1577"/>
                </a:lnTo>
                <a:lnTo>
                  <a:pt x="177956" y="701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309"/>
          <p:cNvSpPr/>
          <p:nvPr/>
        </p:nvSpPr>
        <p:spPr>
          <a:xfrm>
            <a:off x="8440535" y="4652022"/>
            <a:ext cx="177685" cy="480048"/>
          </a:xfrm>
          <a:custGeom>
            <a:avLst/>
            <a:gdLst/>
            <a:ahLst/>
            <a:cxnLst/>
            <a:rect l="0" t="0" r="0" b="0"/>
            <a:pathLst>
              <a:path w="177685" h="480048">
                <a:moveTo>
                  <a:pt x="177684" y="34278"/>
                </a:moveTo>
                <a:lnTo>
                  <a:pt x="171617" y="28210"/>
                </a:lnTo>
                <a:lnTo>
                  <a:pt x="168559" y="26422"/>
                </a:lnTo>
                <a:lnTo>
                  <a:pt x="165251" y="25230"/>
                </a:lnTo>
                <a:lnTo>
                  <a:pt x="161776" y="24436"/>
                </a:lnTo>
                <a:lnTo>
                  <a:pt x="159459" y="22637"/>
                </a:lnTo>
                <a:lnTo>
                  <a:pt x="157914" y="20167"/>
                </a:lnTo>
                <a:lnTo>
                  <a:pt x="156884" y="17250"/>
                </a:lnTo>
                <a:lnTo>
                  <a:pt x="154927" y="15306"/>
                </a:lnTo>
                <a:lnTo>
                  <a:pt x="152353" y="14010"/>
                </a:lnTo>
                <a:lnTo>
                  <a:pt x="145164" y="11929"/>
                </a:lnTo>
                <a:lnTo>
                  <a:pt x="140794" y="8259"/>
                </a:lnTo>
                <a:lnTo>
                  <a:pt x="133709" y="1621"/>
                </a:lnTo>
                <a:lnTo>
                  <a:pt x="130587" y="1077"/>
                </a:lnTo>
                <a:lnTo>
                  <a:pt x="125966" y="714"/>
                </a:lnTo>
                <a:lnTo>
                  <a:pt x="115328" y="310"/>
                </a:lnTo>
                <a:lnTo>
                  <a:pt x="102200" y="83"/>
                </a:lnTo>
                <a:lnTo>
                  <a:pt x="88596" y="0"/>
                </a:lnTo>
                <a:lnTo>
                  <a:pt x="83903" y="3380"/>
                </a:lnTo>
                <a:lnTo>
                  <a:pt x="80873" y="6059"/>
                </a:lnTo>
                <a:lnTo>
                  <a:pt x="77584" y="7845"/>
                </a:lnTo>
                <a:lnTo>
                  <a:pt x="74121" y="9036"/>
                </a:lnTo>
                <a:lnTo>
                  <a:pt x="70542" y="9829"/>
                </a:lnTo>
                <a:lnTo>
                  <a:pt x="66886" y="11629"/>
                </a:lnTo>
                <a:lnTo>
                  <a:pt x="63179" y="14098"/>
                </a:lnTo>
                <a:lnTo>
                  <a:pt x="59438" y="17015"/>
                </a:lnTo>
                <a:lnTo>
                  <a:pt x="55674" y="20229"/>
                </a:lnTo>
                <a:lnTo>
                  <a:pt x="51893" y="23642"/>
                </a:lnTo>
                <a:lnTo>
                  <a:pt x="48105" y="27187"/>
                </a:lnTo>
                <a:lnTo>
                  <a:pt x="45578" y="30821"/>
                </a:lnTo>
                <a:lnTo>
                  <a:pt x="35122" y="55632"/>
                </a:lnTo>
                <a:lnTo>
                  <a:pt x="31843" y="61213"/>
                </a:lnTo>
                <a:lnTo>
                  <a:pt x="28387" y="66205"/>
                </a:lnTo>
                <a:lnTo>
                  <a:pt x="24813" y="70802"/>
                </a:lnTo>
                <a:lnTo>
                  <a:pt x="20841" y="79298"/>
                </a:lnTo>
                <a:lnTo>
                  <a:pt x="17806" y="88577"/>
                </a:lnTo>
                <a:lnTo>
                  <a:pt x="15219" y="94607"/>
                </a:lnTo>
                <a:lnTo>
                  <a:pt x="10228" y="106811"/>
                </a:lnTo>
                <a:lnTo>
                  <a:pt x="6148" y="123361"/>
                </a:lnTo>
                <a:lnTo>
                  <a:pt x="693" y="141180"/>
                </a:lnTo>
                <a:lnTo>
                  <a:pt x="0" y="148726"/>
                </a:lnTo>
                <a:lnTo>
                  <a:pt x="808" y="155026"/>
                </a:lnTo>
                <a:lnTo>
                  <a:pt x="4627" y="169961"/>
                </a:lnTo>
                <a:lnTo>
                  <a:pt x="5917" y="180318"/>
                </a:lnTo>
                <a:lnTo>
                  <a:pt x="9480" y="185121"/>
                </a:lnTo>
                <a:lnTo>
                  <a:pt x="16048" y="192485"/>
                </a:lnTo>
                <a:lnTo>
                  <a:pt x="17857" y="193089"/>
                </a:lnTo>
                <a:lnTo>
                  <a:pt x="23253" y="193760"/>
                </a:lnTo>
                <a:lnTo>
                  <a:pt x="27364" y="194138"/>
                </a:lnTo>
                <a:lnTo>
                  <a:pt x="40717" y="194250"/>
                </a:lnTo>
                <a:lnTo>
                  <a:pt x="45733" y="192996"/>
                </a:lnTo>
                <a:lnTo>
                  <a:pt x="50347" y="190890"/>
                </a:lnTo>
                <a:lnTo>
                  <a:pt x="54692" y="188216"/>
                </a:lnTo>
                <a:lnTo>
                  <a:pt x="58860" y="185163"/>
                </a:lnTo>
                <a:lnTo>
                  <a:pt x="62908" y="181858"/>
                </a:lnTo>
                <a:lnTo>
                  <a:pt x="66877" y="178384"/>
                </a:lnTo>
                <a:lnTo>
                  <a:pt x="73332" y="169719"/>
                </a:lnTo>
                <a:lnTo>
                  <a:pt x="81447" y="157592"/>
                </a:lnTo>
                <a:lnTo>
                  <a:pt x="90666" y="143157"/>
                </a:lnTo>
                <a:lnTo>
                  <a:pt x="98082" y="132264"/>
                </a:lnTo>
                <a:lnTo>
                  <a:pt x="104296" y="123732"/>
                </a:lnTo>
                <a:lnTo>
                  <a:pt x="109708" y="116774"/>
                </a:lnTo>
                <a:lnTo>
                  <a:pt x="117127" y="105785"/>
                </a:lnTo>
                <a:lnTo>
                  <a:pt x="135530" y="76642"/>
                </a:lnTo>
                <a:lnTo>
                  <a:pt x="143232" y="65061"/>
                </a:lnTo>
                <a:lnTo>
                  <a:pt x="149636" y="56069"/>
                </a:lnTo>
                <a:lnTo>
                  <a:pt x="155175" y="48806"/>
                </a:lnTo>
                <a:lnTo>
                  <a:pt x="158868" y="42693"/>
                </a:lnTo>
                <a:lnTo>
                  <a:pt x="162972" y="32514"/>
                </a:lnTo>
                <a:lnTo>
                  <a:pt x="168182" y="23757"/>
                </a:lnTo>
                <a:lnTo>
                  <a:pt x="177128" y="12140"/>
                </a:lnTo>
                <a:lnTo>
                  <a:pt x="177438" y="21898"/>
                </a:lnTo>
                <a:lnTo>
                  <a:pt x="177669" y="60223"/>
                </a:lnTo>
                <a:lnTo>
                  <a:pt x="176405" y="73164"/>
                </a:lnTo>
                <a:lnTo>
                  <a:pt x="171612" y="114637"/>
                </a:lnTo>
                <a:lnTo>
                  <a:pt x="169827" y="133571"/>
                </a:lnTo>
                <a:lnTo>
                  <a:pt x="168636" y="150003"/>
                </a:lnTo>
                <a:lnTo>
                  <a:pt x="167313" y="177151"/>
                </a:lnTo>
                <a:lnTo>
                  <a:pt x="166724" y="197683"/>
                </a:lnTo>
                <a:lnTo>
                  <a:pt x="163077" y="242369"/>
                </a:lnTo>
                <a:lnTo>
                  <a:pt x="158492" y="294403"/>
                </a:lnTo>
                <a:lnTo>
                  <a:pt x="156454" y="325995"/>
                </a:lnTo>
                <a:lnTo>
                  <a:pt x="155549" y="348503"/>
                </a:lnTo>
                <a:lnTo>
                  <a:pt x="155307" y="358061"/>
                </a:lnTo>
                <a:lnTo>
                  <a:pt x="153876" y="366973"/>
                </a:lnTo>
                <a:lnTo>
                  <a:pt x="151652" y="375455"/>
                </a:lnTo>
                <a:lnTo>
                  <a:pt x="148900" y="383649"/>
                </a:lnTo>
                <a:lnTo>
                  <a:pt x="147064" y="394192"/>
                </a:lnTo>
                <a:lnTo>
                  <a:pt x="145842" y="406301"/>
                </a:lnTo>
                <a:lnTo>
                  <a:pt x="145026" y="419453"/>
                </a:lnTo>
                <a:lnTo>
                  <a:pt x="143213" y="429491"/>
                </a:lnTo>
                <a:lnTo>
                  <a:pt x="137810" y="444031"/>
                </a:lnTo>
                <a:lnTo>
                  <a:pt x="134562" y="454727"/>
                </a:lnTo>
                <a:lnTo>
                  <a:pt x="132307" y="468058"/>
                </a:lnTo>
                <a:lnTo>
                  <a:pt x="131965" y="4800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310"/>
          <p:cNvSpPr/>
          <p:nvPr/>
        </p:nvSpPr>
        <p:spPr>
          <a:xfrm>
            <a:off x="8721090" y="4777739"/>
            <a:ext cx="137161" cy="251462"/>
          </a:xfrm>
          <a:custGeom>
            <a:avLst/>
            <a:gdLst/>
            <a:ahLst/>
            <a:cxnLst/>
            <a:rect l="0" t="0" r="0" b="0"/>
            <a:pathLst>
              <a:path w="137161" h="251462">
                <a:moveTo>
                  <a:pt x="0" y="0"/>
                </a:moveTo>
                <a:lnTo>
                  <a:pt x="0" y="18204"/>
                </a:lnTo>
                <a:lnTo>
                  <a:pt x="1270" y="24836"/>
                </a:lnTo>
                <a:lnTo>
                  <a:pt x="3386" y="30527"/>
                </a:lnTo>
                <a:lnTo>
                  <a:pt x="9125" y="41508"/>
                </a:lnTo>
                <a:lnTo>
                  <a:pt x="15908" y="54855"/>
                </a:lnTo>
                <a:lnTo>
                  <a:pt x="19495" y="63240"/>
                </a:lnTo>
                <a:lnTo>
                  <a:pt x="23156" y="72640"/>
                </a:lnTo>
                <a:lnTo>
                  <a:pt x="26868" y="82717"/>
                </a:lnTo>
                <a:lnTo>
                  <a:pt x="30612" y="90705"/>
                </a:lnTo>
                <a:lnTo>
                  <a:pt x="34378" y="97300"/>
                </a:lnTo>
                <a:lnTo>
                  <a:pt x="55615" y="129145"/>
                </a:lnTo>
                <a:lnTo>
                  <a:pt x="61206" y="138167"/>
                </a:lnTo>
                <a:lnTo>
                  <a:pt x="66204" y="146722"/>
                </a:lnTo>
                <a:lnTo>
                  <a:pt x="70806" y="154964"/>
                </a:lnTo>
                <a:lnTo>
                  <a:pt x="75144" y="161730"/>
                </a:lnTo>
                <a:lnTo>
                  <a:pt x="79306" y="167510"/>
                </a:lnTo>
                <a:lnTo>
                  <a:pt x="83350" y="172634"/>
                </a:lnTo>
                <a:lnTo>
                  <a:pt x="87316" y="177319"/>
                </a:lnTo>
                <a:lnTo>
                  <a:pt x="91231" y="181713"/>
                </a:lnTo>
                <a:lnTo>
                  <a:pt x="95110" y="185912"/>
                </a:lnTo>
                <a:lnTo>
                  <a:pt x="97697" y="189982"/>
                </a:lnTo>
                <a:lnTo>
                  <a:pt x="99421" y="193965"/>
                </a:lnTo>
                <a:lnTo>
                  <a:pt x="100571" y="197890"/>
                </a:lnTo>
                <a:lnTo>
                  <a:pt x="102607" y="201777"/>
                </a:lnTo>
                <a:lnTo>
                  <a:pt x="105234" y="205638"/>
                </a:lnTo>
                <a:lnTo>
                  <a:pt x="108257" y="209482"/>
                </a:lnTo>
                <a:lnTo>
                  <a:pt x="111541" y="213315"/>
                </a:lnTo>
                <a:lnTo>
                  <a:pt x="115000" y="217140"/>
                </a:lnTo>
                <a:lnTo>
                  <a:pt x="118577" y="220960"/>
                </a:lnTo>
                <a:lnTo>
                  <a:pt x="122231" y="226047"/>
                </a:lnTo>
                <a:lnTo>
                  <a:pt x="125937" y="231978"/>
                </a:lnTo>
                <a:lnTo>
                  <a:pt x="137160" y="2514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311"/>
          <p:cNvSpPr/>
          <p:nvPr/>
        </p:nvSpPr>
        <p:spPr>
          <a:xfrm>
            <a:off x="8709659" y="4754879"/>
            <a:ext cx="182882" cy="320041"/>
          </a:xfrm>
          <a:custGeom>
            <a:avLst/>
            <a:gdLst/>
            <a:ahLst/>
            <a:cxnLst/>
            <a:rect l="0" t="0" r="0" b="0"/>
            <a:pathLst>
              <a:path w="182882" h="320041">
                <a:moveTo>
                  <a:pt x="182881" y="0"/>
                </a:moveTo>
                <a:lnTo>
                  <a:pt x="176813" y="6068"/>
                </a:lnTo>
                <a:lnTo>
                  <a:pt x="173756" y="10396"/>
                </a:lnTo>
                <a:lnTo>
                  <a:pt x="170447" y="15820"/>
                </a:lnTo>
                <a:lnTo>
                  <a:pt x="166972" y="21977"/>
                </a:lnTo>
                <a:lnTo>
                  <a:pt x="163384" y="27352"/>
                </a:lnTo>
                <a:lnTo>
                  <a:pt x="159723" y="32204"/>
                </a:lnTo>
                <a:lnTo>
                  <a:pt x="156013" y="36710"/>
                </a:lnTo>
                <a:lnTo>
                  <a:pt x="152269" y="43523"/>
                </a:lnTo>
                <a:lnTo>
                  <a:pt x="148502" y="51876"/>
                </a:lnTo>
                <a:lnTo>
                  <a:pt x="144722" y="61254"/>
                </a:lnTo>
                <a:lnTo>
                  <a:pt x="139662" y="70046"/>
                </a:lnTo>
                <a:lnTo>
                  <a:pt x="133747" y="78448"/>
                </a:lnTo>
                <a:lnTo>
                  <a:pt x="127265" y="86589"/>
                </a:lnTo>
                <a:lnTo>
                  <a:pt x="119133" y="98366"/>
                </a:lnTo>
                <a:lnTo>
                  <a:pt x="109902" y="112568"/>
                </a:lnTo>
                <a:lnTo>
                  <a:pt x="99938" y="128385"/>
                </a:lnTo>
                <a:lnTo>
                  <a:pt x="89486" y="147820"/>
                </a:lnTo>
                <a:lnTo>
                  <a:pt x="78707" y="169667"/>
                </a:lnTo>
                <a:lnTo>
                  <a:pt x="67712" y="193122"/>
                </a:lnTo>
                <a:lnTo>
                  <a:pt x="57842" y="212568"/>
                </a:lnTo>
                <a:lnTo>
                  <a:pt x="48721" y="229342"/>
                </a:lnTo>
                <a:lnTo>
                  <a:pt x="40101" y="244335"/>
                </a:lnTo>
                <a:lnTo>
                  <a:pt x="33084" y="258140"/>
                </a:lnTo>
                <a:lnTo>
                  <a:pt x="27136" y="271154"/>
                </a:lnTo>
                <a:lnTo>
                  <a:pt x="21901" y="283639"/>
                </a:lnTo>
                <a:lnTo>
                  <a:pt x="17140" y="291963"/>
                </a:lnTo>
                <a:lnTo>
                  <a:pt x="12697" y="297512"/>
                </a:lnTo>
                <a:lnTo>
                  <a:pt x="0" y="3200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312"/>
          <p:cNvSpPr/>
          <p:nvPr/>
        </p:nvSpPr>
        <p:spPr>
          <a:xfrm>
            <a:off x="6377939" y="5474987"/>
            <a:ext cx="217012" cy="342883"/>
          </a:xfrm>
          <a:custGeom>
            <a:avLst/>
            <a:gdLst/>
            <a:ahLst/>
            <a:cxnLst/>
            <a:rect l="0" t="0" r="0" b="0"/>
            <a:pathLst>
              <a:path w="217012" h="342883">
                <a:moveTo>
                  <a:pt x="11431" y="45702"/>
                </a:moveTo>
                <a:lnTo>
                  <a:pt x="17498" y="39635"/>
                </a:lnTo>
                <a:lnTo>
                  <a:pt x="20556" y="37847"/>
                </a:lnTo>
                <a:lnTo>
                  <a:pt x="23864" y="36656"/>
                </a:lnTo>
                <a:lnTo>
                  <a:pt x="27339" y="35861"/>
                </a:lnTo>
                <a:lnTo>
                  <a:pt x="30926" y="34062"/>
                </a:lnTo>
                <a:lnTo>
                  <a:pt x="34588" y="31592"/>
                </a:lnTo>
                <a:lnTo>
                  <a:pt x="38298" y="28675"/>
                </a:lnTo>
                <a:lnTo>
                  <a:pt x="44582" y="25461"/>
                </a:lnTo>
                <a:lnTo>
                  <a:pt x="52582" y="22048"/>
                </a:lnTo>
                <a:lnTo>
                  <a:pt x="61725" y="18503"/>
                </a:lnTo>
                <a:lnTo>
                  <a:pt x="69090" y="14870"/>
                </a:lnTo>
                <a:lnTo>
                  <a:pt x="75270" y="11177"/>
                </a:lnTo>
                <a:lnTo>
                  <a:pt x="80660" y="7446"/>
                </a:lnTo>
                <a:lnTo>
                  <a:pt x="86793" y="4958"/>
                </a:lnTo>
                <a:lnTo>
                  <a:pt x="93422" y="3299"/>
                </a:lnTo>
                <a:lnTo>
                  <a:pt x="100382" y="2194"/>
                </a:lnTo>
                <a:lnTo>
                  <a:pt x="106291" y="1457"/>
                </a:lnTo>
                <a:lnTo>
                  <a:pt x="111502" y="965"/>
                </a:lnTo>
                <a:lnTo>
                  <a:pt x="116244" y="638"/>
                </a:lnTo>
                <a:lnTo>
                  <a:pt x="121946" y="419"/>
                </a:lnTo>
                <a:lnTo>
                  <a:pt x="140837" y="112"/>
                </a:lnTo>
                <a:lnTo>
                  <a:pt x="163311" y="0"/>
                </a:lnTo>
                <a:lnTo>
                  <a:pt x="168564" y="1264"/>
                </a:lnTo>
                <a:lnTo>
                  <a:pt x="174606" y="3377"/>
                </a:lnTo>
                <a:lnTo>
                  <a:pt x="181174" y="6055"/>
                </a:lnTo>
                <a:lnTo>
                  <a:pt x="185553" y="9111"/>
                </a:lnTo>
                <a:lnTo>
                  <a:pt x="188472" y="12418"/>
                </a:lnTo>
                <a:lnTo>
                  <a:pt x="190418" y="15893"/>
                </a:lnTo>
                <a:lnTo>
                  <a:pt x="192580" y="26527"/>
                </a:lnTo>
                <a:lnTo>
                  <a:pt x="193157" y="32919"/>
                </a:lnTo>
                <a:lnTo>
                  <a:pt x="192271" y="40990"/>
                </a:lnTo>
                <a:lnTo>
                  <a:pt x="190412" y="50181"/>
                </a:lnTo>
                <a:lnTo>
                  <a:pt x="187902" y="60118"/>
                </a:lnTo>
                <a:lnTo>
                  <a:pt x="184958" y="68013"/>
                </a:lnTo>
                <a:lnTo>
                  <a:pt x="181725" y="74546"/>
                </a:lnTo>
                <a:lnTo>
                  <a:pt x="178301" y="80171"/>
                </a:lnTo>
                <a:lnTo>
                  <a:pt x="174747" y="85192"/>
                </a:lnTo>
                <a:lnTo>
                  <a:pt x="171108" y="89809"/>
                </a:lnTo>
                <a:lnTo>
                  <a:pt x="167413" y="94157"/>
                </a:lnTo>
                <a:lnTo>
                  <a:pt x="163678" y="99595"/>
                </a:lnTo>
                <a:lnTo>
                  <a:pt x="159920" y="105761"/>
                </a:lnTo>
                <a:lnTo>
                  <a:pt x="156143" y="112411"/>
                </a:lnTo>
                <a:lnTo>
                  <a:pt x="152356" y="118115"/>
                </a:lnTo>
                <a:lnTo>
                  <a:pt x="148561" y="123187"/>
                </a:lnTo>
                <a:lnTo>
                  <a:pt x="144761" y="127839"/>
                </a:lnTo>
                <a:lnTo>
                  <a:pt x="139687" y="132210"/>
                </a:lnTo>
                <a:lnTo>
                  <a:pt x="133765" y="136394"/>
                </a:lnTo>
                <a:lnTo>
                  <a:pt x="127277" y="140454"/>
                </a:lnTo>
                <a:lnTo>
                  <a:pt x="122952" y="144430"/>
                </a:lnTo>
                <a:lnTo>
                  <a:pt x="120068" y="148351"/>
                </a:lnTo>
                <a:lnTo>
                  <a:pt x="118146" y="152235"/>
                </a:lnTo>
                <a:lnTo>
                  <a:pt x="115594" y="154824"/>
                </a:lnTo>
                <a:lnTo>
                  <a:pt x="112622" y="156550"/>
                </a:lnTo>
                <a:lnTo>
                  <a:pt x="109372" y="157701"/>
                </a:lnTo>
                <a:lnTo>
                  <a:pt x="105935" y="159738"/>
                </a:lnTo>
                <a:lnTo>
                  <a:pt x="102374" y="162366"/>
                </a:lnTo>
                <a:lnTo>
                  <a:pt x="98729" y="165388"/>
                </a:lnTo>
                <a:lnTo>
                  <a:pt x="96299" y="166133"/>
                </a:lnTo>
                <a:lnTo>
                  <a:pt x="94680" y="165359"/>
                </a:lnTo>
                <a:lnTo>
                  <a:pt x="93600" y="163574"/>
                </a:lnTo>
                <a:lnTo>
                  <a:pt x="92400" y="158203"/>
                </a:lnTo>
                <a:lnTo>
                  <a:pt x="91630" y="150475"/>
                </a:lnTo>
                <a:lnTo>
                  <a:pt x="94912" y="146031"/>
                </a:lnTo>
                <a:lnTo>
                  <a:pt x="100603" y="139823"/>
                </a:lnTo>
                <a:lnTo>
                  <a:pt x="107366" y="132831"/>
                </a:lnTo>
                <a:lnTo>
                  <a:pt x="112217" y="129188"/>
                </a:lnTo>
                <a:lnTo>
                  <a:pt x="117992" y="125490"/>
                </a:lnTo>
                <a:lnTo>
                  <a:pt x="124381" y="121754"/>
                </a:lnTo>
                <a:lnTo>
                  <a:pt x="129911" y="117993"/>
                </a:lnTo>
                <a:lnTo>
                  <a:pt x="134868" y="114216"/>
                </a:lnTo>
                <a:lnTo>
                  <a:pt x="139443" y="110428"/>
                </a:lnTo>
                <a:lnTo>
                  <a:pt x="146302" y="107903"/>
                </a:lnTo>
                <a:lnTo>
                  <a:pt x="154684" y="106220"/>
                </a:lnTo>
                <a:lnTo>
                  <a:pt x="164083" y="105097"/>
                </a:lnTo>
                <a:lnTo>
                  <a:pt x="171619" y="105619"/>
                </a:lnTo>
                <a:lnTo>
                  <a:pt x="177912" y="107237"/>
                </a:lnTo>
                <a:lnTo>
                  <a:pt x="183379" y="109585"/>
                </a:lnTo>
                <a:lnTo>
                  <a:pt x="188293" y="112421"/>
                </a:lnTo>
                <a:lnTo>
                  <a:pt x="192838" y="115581"/>
                </a:lnTo>
                <a:lnTo>
                  <a:pt x="197139" y="118959"/>
                </a:lnTo>
                <a:lnTo>
                  <a:pt x="200006" y="122480"/>
                </a:lnTo>
                <a:lnTo>
                  <a:pt x="201918" y="126097"/>
                </a:lnTo>
                <a:lnTo>
                  <a:pt x="203192" y="129779"/>
                </a:lnTo>
                <a:lnTo>
                  <a:pt x="207994" y="137256"/>
                </a:lnTo>
                <a:lnTo>
                  <a:pt x="211053" y="141029"/>
                </a:lnTo>
                <a:lnTo>
                  <a:pt x="213092" y="146083"/>
                </a:lnTo>
                <a:lnTo>
                  <a:pt x="214452" y="151993"/>
                </a:lnTo>
                <a:lnTo>
                  <a:pt x="215358" y="158473"/>
                </a:lnTo>
                <a:lnTo>
                  <a:pt x="215962" y="166603"/>
                </a:lnTo>
                <a:lnTo>
                  <a:pt x="216366" y="175833"/>
                </a:lnTo>
                <a:lnTo>
                  <a:pt x="217011" y="205886"/>
                </a:lnTo>
                <a:lnTo>
                  <a:pt x="215794" y="212181"/>
                </a:lnTo>
                <a:lnTo>
                  <a:pt x="213713" y="218918"/>
                </a:lnTo>
                <a:lnTo>
                  <a:pt x="211056" y="225950"/>
                </a:lnTo>
                <a:lnTo>
                  <a:pt x="208014" y="233177"/>
                </a:lnTo>
                <a:lnTo>
                  <a:pt x="204716" y="240536"/>
                </a:lnTo>
                <a:lnTo>
                  <a:pt x="197665" y="255485"/>
                </a:lnTo>
                <a:lnTo>
                  <a:pt x="190298" y="270596"/>
                </a:lnTo>
                <a:lnTo>
                  <a:pt x="186556" y="276911"/>
                </a:lnTo>
                <a:lnTo>
                  <a:pt x="182790" y="282392"/>
                </a:lnTo>
                <a:lnTo>
                  <a:pt x="179011" y="287315"/>
                </a:lnTo>
                <a:lnTo>
                  <a:pt x="175220" y="290598"/>
                </a:lnTo>
                <a:lnTo>
                  <a:pt x="171424" y="292786"/>
                </a:lnTo>
                <a:lnTo>
                  <a:pt x="167622" y="294245"/>
                </a:lnTo>
                <a:lnTo>
                  <a:pt x="162549" y="296487"/>
                </a:lnTo>
                <a:lnTo>
                  <a:pt x="150138" y="302366"/>
                </a:lnTo>
                <a:lnTo>
                  <a:pt x="144542" y="305711"/>
                </a:lnTo>
                <a:lnTo>
                  <a:pt x="139542" y="309211"/>
                </a:lnTo>
                <a:lnTo>
                  <a:pt x="134938" y="312815"/>
                </a:lnTo>
                <a:lnTo>
                  <a:pt x="130599" y="316488"/>
                </a:lnTo>
                <a:lnTo>
                  <a:pt x="126436" y="320206"/>
                </a:lnTo>
                <a:lnTo>
                  <a:pt x="122391" y="323955"/>
                </a:lnTo>
                <a:lnTo>
                  <a:pt x="115884" y="327724"/>
                </a:lnTo>
                <a:lnTo>
                  <a:pt x="107736" y="331507"/>
                </a:lnTo>
                <a:lnTo>
                  <a:pt x="98494" y="335299"/>
                </a:lnTo>
                <a:lnTo>
                  <a:pt x="91063" y="337827"/>
                </a:lnTo>
                <a:lnTo>
                  <a:pt x="84839" y="339512"/>
                </a:lnTo>
                <a:lnTo>
                  <a:pt x="79419" y="340636"/>
                </a:lnTo>
                <a:lnTo>
                  <a:pt x="74536" y="341385"/>
                </a:lnTo>
                <a:lnTo>
                  <a:pt x="70011" y="341884"/>
                </a:lnTo>
                <a:lnTo>
                  <a:pt x="65724" y="342217"/>
                </a:lnTo>
                <a:lnTo>
                  <a:pt x="61597" y="342439"/>
                </a:lnTo>
                <a:lnTo>
                  <a:pt x="53623" y="342685"/>
                </a:lnTo>
                <a:lnTo>
                  <a:pt x="36886" y="342844"/>
                </a:lnTo>
                <a:lnTo>
                  <a:pt x="0" y="3428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313"/>
          <p:cNvSpPr/>
          <p:nvPr/>
        </p:nvSpPr>
        <p:spPr>
          <a:xfrm>
            <a:off x="6732423" y="5429250"/>
            <a:ext cx="226647" cy="354330"/>
          </a:xfrm>
          <a:custGeom>
            <a:avLst/>
            <a:gdLst/>
            <a:ahLst/>
            <a:cxnLst/>
            <a:rect l="0" t="0" r="0" b="0"/>
            <a:pathLst>
              <a:path w="226647" h="354330">
                <a:moveTo>
                  <a:pt x="45567" y="0"/>
                </a:moveTo>
                <a:lnTo>
                  <a:pt x="39499" y="6067"/>
                </a:lnTo>
                <a:lnTo>
                  <a:pt x="37711" y="9125"/>
                </a:lnTo>
                <a:lnTo>
                  <a:pt x="34843" y="19770"/>
                </a:lnTo>
                <a:lnTo>
                  <a:pt x="34608" y="20800"/>
                </a:lnTo>
                <a:lnTo>
                  <a:pt x="34346" y="28718"/>
                </a:lnTo>
                <a:lnTo>
                  <a:pt x="34177" y="48429"/>
                </a:lnTo>
                <a:lnTo>
                  <a:pt x="32894" y="52606"/>
                </a:lnTo>
                <a:lnTo>
                  <a:pt x="28081" y="60633"/>
                </a:lnTo>
                <a:lnTo>
                  <a:pt x="25095" y="68434"/>
                </a:lnTo>
                <a:lnTo>
                  <a:pt x="24299" y="72292"/>
                </a:lnTo>
                <a:lnTo>
                  <a:pt x="11042" y="120198"/>
                </a:lnTo>
                <a:lnTo>
                  <a:pt x="7311" y="137281"/>
                </a:lnTo>
                <a:lnTo>
                  <a:pt x="4823" y="152481"/>
                </a:lnTo>
                <a:lnTo>
                  <a:pt x="3165" y="166423"/>
                </a:lnTo>
                <a:lnTo>
                  <a:pt x="2058" y="182069"/>
                </a:lnTo>
                <a:lnTo>
                  <a:pt x="1321" y="198849"/>
                </a:lnTo>
                <a:lnTo>
                  <a:pt x="829" y="216386"/>
                </a:lnTo>
                <a:lnTo>
                  <a:pt x="1772" y="231887"/>
                </a:lnTo>
                <a:lnTo>
                  <a:pt x="3670" y="246031"/>
                </a:lnTo>
                <a:lnTo>
                  <a:pt x="6205" y="259271"/>
                </a:lnTo>
                <a:lnTo>
                  <a:pt x="9166" y="270637"/>
                </a:lnTo>
                <a:lnTo>
                  <a:pt x="12410" y="280755"/>
                </a:lnTo>
                <a:lnTo>
                  <a:pt x="15842" y="290040"/>
                </a:lnTo>
                <a:lnTo>
                  <a:pt x="18130" y="297499"/>
                </a:lnTo>
                <a:lnTo>
                  <a:pt x="19656" y="303743"/>
                </a:lnTo>
                <a:lnTo>
                  <a:pt x="20673" y="309175"/>
                </a:lnTo>
                <a:lnTo>
                  <a:pt x="22621" y="312797"/>
                </a:lnTo>
                <a:lnTo>
                  <a:pt x="25190" y="315211"/>
                </a:lnTo>
                <a:lnTo>
                  <a:pt x="28172" y="316820"/>
                </a:lnTo>
                <a:lnTo>
                  <a:pt x="32700" y="320433"/>
                </a:lnTo>
                <a:lnTo>
                  <a:pt x="38259" y="325382"/>
                </a:lnTo>
                <a:lnTo>
                  <a:pt x="44505" y="331221"/>
                </a:lnTo>
                <a:lnTo>
                  <a:pt x="49938" y="335114"/>
                </a:lnTo>
                <a:lnTo>
                  <a:pt x="54832" y="337709"/>
                </a:lnTo>
                <a:lnTo>
                  <a:pt x="59363" y="339439"/>
                </a:lnTo>
                <a:lnTo>
                  <a:pt x="66194" y="340593"/>
                </a:lnTo>
                <a:lnTo>
                  <a:pt x="74559" y="341362"/>
                </a:lnTo>
                <a:lnTo>
                  <a:pt x="83945" y="341874"/>
                </a:lnTo>
                <a:lnTo>
                  <a:pt x="91472" y="340946"/>
                </a:lnTo>
                <a:lnTo>
                  <a:pt x="97760" y="339057"/>
                </a:lnTo>
                <a:lnTo>
                  <a:pt x="103222" y="336528"/>
                </a:lnTo>
                <a:lnTo>
                  <a:pt x="108133" y="334842"/>
                </a:lnTo>
                <a:lnTo>
                  <a:pt x="112678" y="333718"/>
                </a:lnTo>
                <a:lnTo>
                  <a:pt x="116978" y="332969"/>
                </a:lnTo>
                <a:lnTo>
                  <a:pt x="121114" y="331199"/>
                </a:lnTo>
                <a:lnTo>
                  <a:pt x="125141" y="328749"/>
                </a:lnTo>
                <a:lnTo>
                  <a:pt x="129096" y="325846"/>
                </a:lnTo>
                <a:lnTo>
                  <a:pt x="134273" y="322641"/>
                </a:lnTo>
                <a:lnTo>
                  <a:pt x="140265" y="319233"/>
                </a:lnTo>
                <a:lnTo>
                  <a:pt x="146798" y="315692"/>
                </a:lnTo>
                <a:lnTo>
                  <a:pt x="152424" y="310791"/>
                </a:lnTo>
                <a:lnTo>
                  <a:pt x="157445" y="304984"/>
                </a:lnTo>
                <a:lnTo>
                  <a:pt x="162062" y="298572"/>
                </a:lnTo>
                <a:lnTo>
                  <a:pt x="167680" y="291758"/>
                </a:lnTo>
                <a:lnTo>
                  <a:pt x="173966" y="284676"/>
                </a:lnTo>
                <a:lnTo>
                  <a:pt x="180696" y="277413"/>
                </a:lnTo>
                <a:lnTo>
                  <a:pt x="186453" y="270032"/>
                </a:lnTo>
                <a:lnTo>
                  <a:pt x="191561" y="262571"/>
                </a:lnTo>
                <a:lnTo>
                  <a:pt x="196236" y="255058"/>
                </a:lnTo>
                <a:lnTo>
                  <a:pt x="200623" y="247508"/>
                </a:lnTo>
                <a:lnTo>
                  <a:pt x="208884" y="232347"/>
                </a:lnTo>
                <a:lnTo>
                  <a:pt x="211595" y="226017"/>
                </a:lnTo>
                <a:lnTo>
                  <a:pt x="214607" y="215598"/>
                </a:lnTo>
                <a:lnTo>
                  <a:pt x="219332" y="206735"/>
                </a:lnTo>
                <a:lnTo>
                  <a:pt x="222370" y="202593"/>
                </a:lnTo>
                <a:lnTo>
                  <a:pt x="224395" y="197292"/>
                </a:lnTo>
                <a:lnTo>
                  <a:pt x="225746" y="191218"/>
                </a:lnTo>
                <a:lnTo>
                  <a:pt x="226646" y="184628"/>
                </a:lnTo>
                <a:lnTo>
                  <a:pt x="225976" y="177695"/>
                </a:lnTo>
                <a:lnTo>
                  <a:pt x="224260" y="170533"/>
                </a:lnTo>
                <a:lnTo>
                  <a:pt x="221846" y="163219"/>
                </a:lnTo>
                <a:lnTo>
                  <a:pt x="220235" y="157072"/>
                </a:lnTo>
                <a:lnTo>
                  <a:pt x="218448" y="146856"/>
                </a:lnTo>
                <a:lnTo>
                  <a:pt x="216700" y="143624"/>
                </a:lnTo>
                <a:lnTo>
                  <a:pt x="214266" y="141469"/>
                </a:lnTo>
                <a:lnTo>
                  <a:pt x="207301" y="138010"/>
                </a:lnTo>
                <a:lnTo>
                  <a:pt x="202962" y="137538"/>
                </a:lnTo>
                <a:lnTo>
                  <a:pt x="196800" y="137328"/>
                </a:lnTo>
                <a:lnTo>
                  <a:pt x="178763" y="137182"/>
                </a:lnTo>
                <a:lnTo>
                  <a:pt x="173734" y="138445"/>
                </a:lnTo>
                <a:lnTo>
                  <a:pt x="167842" y="140556"/>
                </a:lnTo>
                <a:lnTo>
                  <a:pt x="161374" y="143234"/>
                </a:lnTo>
                <a:lnTo>
                  <a:pt x="154521" y="147559"/>
                </a:lnTo>
                <a:lnTo>
                  <a:pt x="147413" y="152982"/>
                </a:lnTo>
                <a:lnTo>
                  <a:pt x="140134" y="159138"/>
                </a:lnTo>
                <a:lnTo>
                  <a:pt x="132741" y="164512"/>
                </a:lnTo>
                <a:lnTo>
                  <a:pt x="125273" y="169364"/>
                </a:lnTo>
                <a:lnTo>
                  <a:pt x="117754" y="173870"/>
                </a:lnTo>
                <a:lnTo>
                  <a:pt x="111472" y="179413"/>
                </a:lnTo>
                <a:lnTo>
                  <a:pt x="106013" y="185648"/>
                </a:lnTo>
                <a:lnTo>
                  <a:pt x="101105" y="192345"/>
                </a:lnTo>
                <a:lnTo>
                  <a:pt x="95292" y="198080"/>
                </a:lnTo>
                <a:lnTo>
                  <a:pt x="88877" y="203173"/>
                </a:lnTo>
                <a:lnTo>
                  <a:pt x="82061" y="207838"/>
                </a:lnTo>
                <a:lnTo>
                  <a:pt x="76245" y="213489"/>
                </a:lnTo>
                <a:lnTo>
                  <a:pt x="71099" y="219796"/>
                </a:lnTo>
                <a:lnTo>
                  <a:pt x="66399" y="226540"/>
                </a:lnTo>
                <a:lnTo>
                  <a:pt x="61994" y="232307"/>
                </a:lnTo>
                <a:lnTo>
                  <a:pt x="57788" y="237421"/>
                </a:lnTo>
                <a:lnTo>
                  <a:pt x="53714" y="242101"/>
                </a:lnTo>
                <a:lnTo>
                  <a:pt x="49728" y="247760"/>
                </a:lnTo>
                <a:lnTo>
                  <a:pt x="45801" y="254074"/>
                </a:lnTo>
                <a:lnTo>
                  <a:pt x="41913" y="260822"/>
                </a:lnTo>
                <a:lnTo>
                  <a:pt x="38051" y="266591"/>
                </a:lnTo>
                <a:lnTo>
                  <a:pt x="34206" y="271707"/>
                </a:lnTo>
                <a:lnTo>
                  <a:pt x="30373" y="276388"/>
                </a:lnTo>
                <a:lnTo>
                  <a:pt x="27817" y="282049"/>
                </a:lnTo>
                <a:lnTo>
                  <a:pt x="26114" y="288363"/>
                </a:lnTo>
                <a:lnTo>
                  <a:pt x="24978" y="295111"/>
                </a:lnTo>
                <a:lnTo>
                  <a:pt x="20329" y="305997"/>
                </a:lnTo>
                <a:lnTo>
                  <a:pt x="15300" y="315068"/>
                </a:lnTo>
                <a:lnTo>
                  <a:pt x="13066" y="323334"/>
                </a:lnTo>
                <a:lnTo>
                  <a:pt x="11199" y="326045"/>
                </a:lnTo>
                <a:lnTo>
                  <a:pt x="8684" y="327854"/>
                </a:lnTo>
                <a:lnTo>
                  <a:pt x="5739" y="329059"/>
                </a:lnTo>
                <a:lnTo>
                  <a:pt x="3775" y="331132"/>
                </a:lnTo>
                <a:lnTo>
                  <a:pt x="2465" y="333785"/>
                </a:lnTo>
                <a:lnTo>
                  <a:pt x="1010" y="340119"/>
                </a:lnTo>
                <a:lnTo>
                  <a:pt x="76" y="351146"/>
                </a:lnTo>
                <a:lnTo>
                  <a:pt x="0" y="352207"/>
                </a:lnTo>
                <a:lnTo>
                  <a:pt x="1219" y="352914"/>
                </a:lnTo>
                <a:lnTo>
                  <a:pt x="3301" y="353386"/>
                </a:lnTo>
                <a:lnTo>
                  <a:pt x="11277" y="3543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314"/>
          <p:cNvSpPr/>
          <p:nvPr/>
        </p:nvSpPr>
        <p:spPr>
          <a:xfrm>
            <a:off x="7063740" y="5463544"/>
            <a:ext cx="182880" cy="22857"/>
          </a:xfrm>
          <a:custGeom>
            <a:avLst/>
            <a:gdLst/>
            <a:ahLst/>
            <a:cxnLst/>
            <a:rect l="0" t="0" r="0" b="0"/>
            <a:pathLst>
              <a:path w="182880" h="22857">
                <a:moveTo>
                  <a:pt x="0" y="22856"/>
                </a:moveTo>
                <a:lnTo>
                  <a:pt x="38159" y="22856"/>
                </a:lnTo>
                <a:lnTo>
                  <a:pt x="44489" y="21585"/>
                </a:lnTo>
                <a:lnTo>
                  <a:pt x="52519" y="19469"/>
                </a:lnTo>
                <a:lnTo>
                  <a:pt x="61683" y="16788"/>
                </a:lnTo>
                <a:lnTo>
                  <a:pt x="69061" y="15001"/>
                </a:lnTo>
                <a:lnTo>
                  <a:pt x="75251" y="13809"/>
                </a:lnTo>
                <a:lnTo>
                  <a:pt x="80647" y="13014"/>
                </a:lnTo>
                <a:lnTo>
                  <a:pt x="86784" y="11215"/>
                </a:lnTo>
                <a:lnTo>
                  <a:pt x="93416" y="8745"/>
                </a:lnTo>
                <a:lnTo>
                  <a:pt x="100377" y="5828"/>
                </a:lnTo>
                <a:lnTo>
                  <a:pt x="107558" y="3884"/>
                </a:lnTo>
                <a:lnTo>
                  <a:pt x="114886" y="2588"/>
                </a:lnTo>
                <a:lnTo>
                  <a:pt x="122310" y="1724"/>
                </a:lnTo>
                <a:lnTo>
                  <a:pt x="128530" y="1148"/>
                </a:lnTo>
                <a:lnTo>
                  <a:pt x="133947" y="764"/>
                </a:lnTo>
                <a:lnTo>
                  <a:pt x="138828" y="508"/>
                </a:lnTo>
                <a:lnTo>
                  <a:pt x="147638" y="223"/>
                </a:lnTo>
                <a:lnTo>
                  <a:pt x="163642" y="40"/>
                </a:lnTo>
                <a:lnTo>
                  <a:pt x="180605" y="0"/>
                </a:lnTo>
                <a:lnTo>
                  <a:pt x="181364" y="1268"/>
                </a:lnTo>
                <a:lnTo>
                  <a:pt x="181868" y="3384"/>
                </a:lnTo>
                <a:lnTo>
                  <a:pt x="182879" y="114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315"/>
          <p:cNvSpPr/>
          <p:nvPr/>
        </p:nvSpPr>
        <p:spPr>
          <a:xfrm>
            <a:off x="7098030" y="5566409"/>
            <a:ext cx="205740" cy="11431"/>
          </a:xfrm>
          <a:custGeom>
            <a:avLst/>
            <a:gdLst/>
            <a:ahLst/>
            <a:cxnLst/>
            <a:rect l="0" t="0" r="0" b="0"/>
            <a:pathLst>
              <a:path w="205740" h="11431">
                <a:moveTo>
                  <a:pt x="0" y="11430"/>
                </a:moveTo>
                <a:lnTo>
                  <a:pt x="55186" y="11430"/>
                </a:lnTo>
                <a:lnTo>
                  <a:pt x="64730" y="10160"/>
                </a:lnTo>
                <a:lnTo>
                  <a:pt x="76173" y="8044"/>
                </a:lnTo>
                <a:lnTo>
                  <a:pt x="88882" y="5363"/>
                </a:lnTo>
                <a:lnTo>
                  <a:pt x="99894" y="3575"/>
                </a:lnTo>
                <a:lnTo>
                  <a:pt x="109776" y="2384"/>
                </a:lnTo>
                <a:lnTo>
                  <a:pt x="118904" y="1589"/>
                </a:lnTo>
                <a:lnTo>
                  <a:pt x="131339" y="1060"/>
                </a:lnTo>
                <a:lnTo>
                  <a:pt x="179990" y="210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316"/>
          <p:cNvSpPr/>
          <p:nvPr/>
        </p:nvSpPr>
        <p:spPr>
          <a:xfrm>
            <a:off x="7475219" y="5360669"/>
            <a:ext cx="171451" cy="228601"/>
          </a:xfrm>
          <a:custGeom>
            <a:avLst/>
            <a:gdLst/>
            <a:ahLst/>
            <a:cxnLst/>
            <a:rect l="0" t="0" r="0" b="0"/>
            <a:pathLst>
              <a:path w="171451" h="228601">
                <a:moveTo>
                  <a:pt x="0" y="0"/>
                </a:moveTo>
                <a:lnTo>
                  <a:pt x="6069" y="6068"/>
                </a:lnTo>
                <a:lnTo>
                  <a:pt x="7856" y="9125"/>
                </a:lnTo>
                <a:lnTo>
                  <a:pt x="9842" y="15909"/>
                </a:lnTo>
                <a:lnTo>
                  <a:pt x="11641" y="19496"/>
                </a:lnTo>
                <a:lnTo>
                  <a:pt x="14112" y="23158"/>
                </a:lnTo>
                <a:lnTo>
                  <a:pt x="17028" y="26868"/>
                </a:lnTo>
                <a:lnTo>
                  <a:pt x="20242" y="30612"/>
                </a:lnTo>
                <a:lnTo>
                  <a:pt x="23655" y="34379"/>
                </a:lnTo>
                <a:lnTo>
                  <a:pt x="30834" y="41950"/>
                </a:lnTo>
                <a:lnTo>
                  <a:pt x="38258" y="49548"/>
                </a:lnTo>
                <a:lnTo>
                  <a:pt x="40745" y="53352"/>
                </a:lnTo>
                <a:lnTo>
                  <a:pt x="42404" y="57158"/>
                </a:lnTo>
                <a:lnTo>
                  <a:pt x="43509" y="60966"/>
                </a:lnTo>
                <a:lnTo>
                  <a:pt x="46786" y="64774"/>
                </a:lnTo>
                <a:lnTo>
                  <a:pt x="51511" y="68583"/>
                </a:lnTo>
                <a:lnTo>
                  <a:pt x="57201" y="72392"/>
                </a:lnTo>
                <a:lnTo>
                  <a:pt x="62264" y="76202"/>
                </a:lnTo>
                <a:lnTo>
                  <a:pt x="66909" y="80011"/>
                </a:lnTo>
                <a:lnTo>
                  <a:pt x="71276" y="83821"/>
                </a:lnTo>
                <a:lnTo>
                  <a:pt x="86289" y="98214"/>
                </a:lnTo>
                <a:lnTo>
                  <a:pt x="95626" y="107386"/>
                </a:lnTo>
                <a:lnTo>
                  <a:pt x="103121" y="116041"/>
                </a:lnTo>
                <a:lnTo>
                  <a:pt x="109387" y="124351"/>
                </a:lnTo>
                <a:lnTo>
                  <a:pt x="134638" y="162005"/>
                </a:lnTo>
                <a:lnTo>
                  <a:pt x="139289" y="170234"/>
                </a:lnTo>
                <a:lnTo>
                  <a:pt x="142389" y="176989"/>
                </a:lnTo>
                <a:lnTo>
                  <a:pt x="144456" y="182763"/>
                </a:lnTo>
                <a:lnTo>
                  <a:pt x="147104" y="187882"/>
                </a:lnTo>
                <a:lnTo>
                  <a:pt x="150140" y="192565"/>
                </a:lnTo>
                <a:lnTo>
                  <a:pt x="158068" y="203138"/>
                </a:lnTo>
                <a:lnTo>
                  <a:pt x="162540" y="207970"/>
                </a:lnTo>
                <a:lnTo>
                  <a:pt x="171450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317"/>
          <p:cNvSpPr/>
          <p:nvPr/>
        </p:nvSpPr>
        <p:spPr>
          <a:xfrm>
            <a:off x="7475219" y="5314950"/>
            <a:ext cx="182882" cy="320040"/>
          </a:xfrm>
          <a:custGeom>
            <a:avLst/>
            <a:gdLst/>
            <a:ahLst/>
            <a:cxnLst/>
            <a:rect l="0" t="0" r="0" b="0"/>
            <a:pathLst>
              <a:path w="182882" h="320040">
                <a:moveTo>
                  <a:pt x="182881" y="0"/>
                </a:moveTo>
                <a:lnTo>
                  <a:pt x="182881" y="6067"/>
                </a:lnTo>
                <a:lnTo>
                  <a:pt x="181611" y="9125"/>
                </a:lnTo>
                <a:lnTo>
                  <a:pt x="176813" y="15908"/>
                </a:lnTo>
                <a:lnTo>
                  <a:pt x="175025" y="19495"/>
                </a:lnTo>
                <a:lnTo>
                  <a:pt x="173039" y="26867"/>
                </a:lnTo>
                <a:lnTo>
                  <a:pt x="171239" y="31882"/>
                </a:lnTo>
                <a:lnTo>
                  <a:pt x="168770" y="37764"/>
                </a:lnTo>
                <a:lnTo>
                  <a:pt x="165854" y="44226"/>
                </a:lnTo>
                <a:lnTo>
                  <a:pt x="159226" y="58179"/>
                </a:lnTo>
                <a:lnTo>
                  <a:pt x="144624" y="87833"/>
                </a:lnTo>
                <a:lnTo>
                  <a:pt x="135786" y="103005"/>
                </a:lnTo>
                <a:lnTo>
                  <a:pt x="98089" y="165281"/>
                </a:lnTo>
                <a:lnTo>
                  <a:pt x="75348" y="204476"/>
                </a:lnTo>
                <a:lnTo>
                  <a:pt x="54358" y="238385"/>
                </a:lnTo>
                <a:lnTo>
                  <a:pt x="48938" y="247823"/>
                </a:lnTo>
                <a:lnTo>
                  <a:pt x="44056" y="256655"/>
                </a:lnTo>
                <a:lnTo>
                  <a:pt x="39531" y="263813"/>
                </a:lnTo>
                <a:lnTo>
                  <a:pt x="35244" y="269855"/>
                </a:lnTo>
                <a:lnTo>
                  <a:pt x="31116" y="275153"/>
                </a:lnTo>
                <a:lnTo>
                  <a:pt x="25825" y="282495"/>
                </a:lnTo>
                <a:lnTo>
                  <a:pt x="0" y="3200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318"/>
          <p:cNvSpPr/>
          <p:nvPr/>
        </p:nvSpPr>
        <p:spPr>
          <a:xfrm>
            <a:off x="7783886" y="5212079"/>
            <a:ext cx="159965" cy="400051"/>
          </a:xfrm>
          <a:custGeom>
            <a:avLst/>
            <a:gdLst/>
            <a:ahLst/>
            <a:cxnLst/>
            <a:rect l="0" t="0" r="0" b="0"/>
            <a:pathLst>
              <a:path w="159965" h="400051">
                <a:moveTo>
                  <a:pt x="159964" y="0"/>
                </a:moveTo>
                <a:lnTo>
                  <a:pt x="153896" y="0"/>
                </a:lnTo>
                <a:lnTo>
                  <a:pt x="152108" y="1271"/>
                </a:lnTo>
                <a:lnTo>
                  <a:pt x="150917" y="3387"/>
                </a:lnTo>
                <a:lnTo>
                  <a:pt x="150122" y="6068"/>
                </a:lnTo>
                <a:lnTo>
                  <a:pt x="145853" y="12434"/>
                </a:lnTo>
                <a:lnTo>
                  <a:pt x="142937" y="15909"/>
                </a:lnTo>
                <a:lnTo>
                  <a:pt x="137182" y="24576"/>
                </a:lnTo>
                <a:lnTo>
                  <a:pt x="120629" y="51140"/>
                </a:lnTo>
                <a:lnTo>
                  <a:pt x="113420" y="62033"/>
                </a:lnTo>
                <a:lnTo>
                  <a:pt x="107344" y="70566"/>
                </a:lnTo>
                <a:lnTo>
                  <a:pt x="102024" y="77524"/>
                </a:lnTo>
                <a:lnTo>
                  <a:pt x="97207" y="84703"/>
                </a:lnTo>
                <a:lnTo>
                  <a:pt x="92727" y="92029"/>
                </a:lnTo>
                <a:lnTo>
                  <a:pt x="88469" y="99452"/>
                </a:lnTo>
                <a:lnTo>
                  <a:pt x="80351" y="114475"/>
                </a:lnTo>
                <a:lnTo>
                  <a:pt x="60956" y="152423"/>
                </a:lnTo>
                <a:lnTo>
                  <a:pt x="53306" y="167651"/>
                </a:lnTo>
                <a:lnTo>
                  <a:pt x="48219" y="175268"/>
                </a:lnTo>
                <a:lnTo>
                  <a:pt x="42287" y="182885"/>
                </a:lnTo>
                <a:lnTo>
                  <a:pt x="35793" y="190504"/>
                </a:lnTo>
                <a:lnTo>
                  <a:pt x="31463" y="198122"/>
                </a:lnTo>
                <a:lnTo>
                  <a:pt x="28576" y="205742"/>
                </a:lnTo>
                <a:lnTo>
                  <a:pt x="26652" y="213361"/>
                </a:lnTo>
                <a:lnTo>
                  <a:pt x="24099" y="219711"/>
                </a:lnTo>
                <a:lnTo>
                  <a:pt x="21127" y="225214"/>
                </a:lnTo>
                <a:lnTo>
                  <a:pt x="17876" y="230153"/>
                </a:lnTo>
                <a:lnTo>
                  <a:pt x="14439" y="235985"/>
                </a:lnTo>
                <a:lnTo>
                  <a:pt x="10876" y="242414"/>
                </a:lnTo>
                <a:lnTo>
                  <a:pt x="7233" y="249239"/>
                </a:lnTo>
                <a:lnTo>
                  <a:pt x="4802" y="256329"/>
                </a:lnTo>
                <a:lnTo>
                  <a:pt x="3183" y="263597"/>
                </a:lnTo>
                <a:lnTo>
                  <a:pt x="2103" y="270981"/>
                </a:lnTo>
                <a:lnTo>
                  <a:pt x="903" y="282573"/>
                </a:lnTo>
                <a:lnTo>
                  <a:pt x="370" y="291958"/>
                </a:lnTo>
                <a:lnTo>
                  <a:pt x="69" y="304382"/>
                </a:lnTo>
                <a:lnTo>
                  <a:pt x="0" y="312234"/>
                </a:lnTo>
                <a:lnTo>
                  <a:pt x="1251" y="316106"/>
                </a:lnTo>
                <a:lnTo>
                  <a:pt x="6028" y="323795"/>
                </a:lnTo>
                <a:lnTo>
                  <a:pt x="9080" y="328894"/>
                </a:lnTo>
                <a:lnTo>
                  <a:pt x="12384" y="334833"/>
                </a:lnTo>
                <a:lnTo>
                  <a:pt x="15857" y="341332"/>
                </a:lnTo>
                <a:lnTo>
                  <a:pt x="19716" y="351940"/>
                </a:lnTo>
                <a:lnTo>
                  <a:pt x="20746" y="356547"/>
                </a:lnTo>
                <a:lnTo>
                  <a:pt x="25276" y="365052"/>
                </a:lnTo>
                <a:lnTo>
                  <a:pt x="28261" y="369098"/>
                </a:lnTo>
                <a:lnTo>
                  <a:pt x="31522" y="371796"/>
                </a:lnTo>
                <a:lnTo>
                  <a:pt x="34966" y="373594"/>
                </a:lnTo>
                <a:lnTo>
                  <a:pt x="61753" y="382548"/>
                </a:lnTo>
                <a:lnTo>
                  <a:pt x="72901" y="385842"/>
                </a:lnTo>
                <a:lnTo>
                  <a:pt x="85411" y="389308"/>
                </a:lnTo>
                <a:lnTo>
                  <a:pt x="137104" y="4000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319"/>
          <p:cNvSpPr/>
          <p:nvPr/>
        </p:nvSpPr>
        <p:spPr>
          <a:xfrm>
            <a:off x="7989569" y="5337809"/>
            <a:ext cx="205741" cy="251461"/>
          </a:xfrm>
          <a:custGeom>
            <a:avLst/>
            <a:gdLst/>
            <a:ahLst/>
            <a:cxnLst/>
            <a:rect l="0" t="0" r="0" b="0"/>
            <a:pathLst>
              <a:path w="205741" h="251461">
                <a:moveTo>
                  <a:pt x="0" y="0"/>
                </a:moveTo>
                <a:lnTo>
                  <a:pt x="12137" y="6068"/>
                </a:lnTo>
                <a:lnTo>
                  <a:pt x="16981" y="9125"/>
                </a:lnTo>
                <a:lnTo>
                  <a:pt x="21480" y="12434"/>
                </a:lnTo>
                <a:lnTo>
                  <a:pt x="31760" y="20801"/>
                </a:lnTo>
                <a:lnTo>
                  <a:pt x="36553" y="25332"/>
                </a:lnTo>
                <a:lnTo>
                  <a:pt x="72430" y="61003"/>
                </a:lnTo>
                <a:lnTo>
                  <a:pt x="76227" y="66069"/>
                </a:lnTo>
                <a:lnTo>
                  <a:pt x="80028" y="71986"/>
                </a:lnTo>
                <a:lnTo>
                  <a:pt x="83832" y="78471"/>
                </a:lnTo>
                <a:lnTo>
                  <a:pt x="87638" y="84064"/>
                </a:lnTo>
                <a:lnTo>
                  <a:pt x="91446" y="89063"/>
                </a:lnTo>
                <a:lnTo>
                  <a:pt x="95253" y="93666"/>
                </a:lnTo>
                <a:lnTo>
                  <a:pt x="100332" y="99274"/>
                </a:lnTo>
                <a:lnTo>
                  <a:pt x="112750" y="112278"/>
                </a:lnTo>
                <a:lnTo>
                  <a:pt x="119616" y="120572"/>
                </a:lnTo>
                <a:lnTo>
                  <a:pt x="126734" y="129912"/>
                </a:lnTo>
                <a:lnTo>
                  <a:pt x="134020" y="139948"/>
                </a:lnTo>
                <a:lnTo>
                  <a:pt x="140147" y="147909"/>
                </a:lnTo>
                <a:lnTo>
                  <a:pt x="145501" y="154486"/>
                </a:lnTo>
                <a:lnTo>
                  <a:pt x="150341" y="160141"/>
                </a:lnTo>
                <a:lnTo>
                  <a:pt x="154838" y="165181"/>
                </a:lnTo>
                <a:lnTo>
                  <a:pt x="163220" y="174167"/>
                </a:lnTo>
                <a:lnTo>
                  <a:pt x="167234" y="180882"/>
                </a:lnTo>
                <a:lnTo>
                  <a:pt x="171179" y="189168"/>
                </a:lnTo>
                <a:lnTo>
                  <a:pt x="175079" y="198502"/>
                </a:lnTo>
                <a:lnTo>
                  <a:pt x="178950" y="205995"/>
                </a:lnTo>
                <a:lnTo>
                  <a:pt x="182800" y="212260"/>
                </a:lnTo>
                <a:lnTo>
                  <a:pt x="186637" y="217707"/>
                </a:lnTo>
                <a:lnTo>
                  <a:pt x="189195" y="222608"/>
                </a:lnTo>
                <a:lnTo>
                  <a:pt x="190900" y="227145"/>
                </a:lnTo>
                <a:lnTo>
                  <a:pt x="193300" y="236213"/>
                </a:lnTo>
                <a:lnTo>
                  <a:pt x="205740" y="2514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320"/>
          <p:cNvSpPr/>
          <p:nvPr/>
        </p:nvSpPr>
        <p:spPr>
          <a:xfrm>
            <a:off x="7978140" y="5326379"/>
            <a:ext cx="205740" cy="262891"/>
          </a:xfrm>
          <a:custGeom>
            <a:avLst/>
            <a:gdLst/>
            <a:ahLst/>
            <a:cxnLst/>
            <a:rect l="0" t="0" r="0" b="0"/>
            <a:pathLst>
              <a:path w="205740" h="262891">
                <a:moveTo>
                  <a:pt x="205739" y="0"/>
                </a:moveTo>
                <a:lnTo>
                  <a:pt x="189831" y="15909"/>
                </a:lnTo>
                <a:lnTo>
                  <a:pt x="187514" y="19497"/>
                </a:lnTo>
                <a:lnTo>
                  <a:pt x="184939" y="26868"/>
                </a:lnTo>
                <a:lnTo>
                  <a:pt x="180408" y="34379"/>
                </a:lnTo>
                <a:lnTo>
                  <a:pt x="177422" y="38159"/>
                </a:lnTo>
                <a:lnTo>
                  <a:pt x="172891" y="43220"/>
                </a:lnTo>
                <a:lnTo>
                  <a:pt x="161084" y="55616"/>
                </a:lnTo>
                <a:lnTo>
                  <a:pt x="155649" y="62477"/>
                </a:lnTo>
                <a:lnTo>
                  <a:pt x="150756" y="69592"/>
                </a:lnTo>
                <a:lnTo>
                  <a:pt x="109507" y="135667"/>
                </a:lnTo>
                <a:lnTo>
                  <a:pt x="98404" y="152675"/>
                </a:lnTo>
                <a:lnTo>
                  <a:pt x="89732" y="165283"/>
                </a:lnTo>
                <a:lnTo>
                  <a:pt x="82682" y="174959"/>
                </a:lnTo>
                <a:lnTo>
                  <a:pt x="71631" y="187760"/>
                </a:lnTo>
                <a:lnTo>
                  <a:pt x="57914" y="202643"/>
                </a:lnTo>
                <a:lnTo>
                  <a:pt x="42419" y="218915"/>
                </a:lnTo>
                <a:lnTo>
                  <a:pt x="32089" y="231034"/>
                </a:lnTo>
                <a:lnTo>
                  <a:pt x="25203" y="240383"/>
                </a:lnTo>
                <a:lnTo>
                  <a:pt x="20612" y="247885"/>
                </a:lnTo>
                <a:lnTo>
                  <a:pt x="16281" y="252887"/>
                </a:lnTo>
                <a:lnTo>
                  <a:pt x="12124" y="256221"/>
                </a:lnTo>
                <a:lnTo>
                  <a:pt x="0" y="2628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321"/>
          <p:cNvSpPr/>
          <p:nvPr/>
        </p:nvSpPr>
        <p:spPr>
          <a:xfrm>
            <a:off x="8275319" y="5349239"/>
            <a:ext cx="240032" cy="34291"/>
          </a:xfrm>
          <a:custGeom>
            <a:avLst/>
            <a:gdLst/>
            <a:ahLst/>
            <a:cxnLst/>
            <a:rect l="0" t="0" r="0" b="0"/>
            <a:pathLst>
              <a:path w="240032" h="34291">
                <a:moveTo>
                  <a:pt x="0" y="34290"/>
                </a:moveTo>
                <a:lnTo>
                  <a:pt x="12137" y="28223"/>
                </a:lnTo>
                <a:lnTo>
                  <a:pt x="16981" y="26435"/>
                </a:lnTo>
                <a:lnTo>
                  <a:pt x="21480" y="25244"/>
                </a:lnTo>
                <a:lnTo>
                  <a:pt x="25751" y="24449"/>
                </a:lnTo>
                <a:lnTo>
                  <a:pt x="32408" y="22650"/>
                </a:lnTo>
                <a:lnTo>
                  <a:pt x="49963" y="17263"/>
                </a:lnTo>
                <a:lnTo>
                  <a:pt x="57439" y="15319"/>
                </a:lnTo>
                <a:lnTo>
                  <a:pt x="63692" y="14023"/>
                </a:lnTo>
                <a:lnTo>
                  <a:pt x="69132" y="13159"/>
                </a:lnTo>
                <a:lnTo>
                  <a:pt x="75299" y="12583"/>
                </a:lnTo>
                <a:lnTo>
                  <a:pt x="81949" y="12199"/>
                </a:lnTo>
                <a:lnTo>
                  <a:pt x="94842" y="11772"/>
                </a:lnTo>
                <a:lnTo>
                  <a:pt x="104805" y="11582"/>
                </a:lnTo>
                <a:lnTo>
                  <a:pt x="109241" y="10262"/>
                </a:lnTo>
                <a:lnTo>
                  <a:pt x="113468" y="8111"/>
                </a:lnTo>
                <a:lnTo>
                  <a:pt x="117555" y="5407"/>
                </a:lnTo>
                <a:lnTo>
                  <a:pt x="122820" y="3605"/>
                </a:lnTo>
                <a:lnTo>
                  <a:pt x="128871" y="2404"/>
                </a:lnTo>
                <a:lnTo>
                  <a:pt x="135444" y="1602"/>
                </a:lnTo>
                <a:lnTo>
                  <a:pt x="141095" y="1068"/>
                </a:lnTo>
                <a:lnTo>
                  <a:pt x="146134" y="712"/>
                </a:lnTo>
                <a:lnTo>
                  <a:pt x="150763" y="475"/>
                </a:lnTo>
                <a:lnTo>
                  <a:pt x="166066" y="211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322"/>
          <p:cNvSpPr/>
          <p:nvPr/>
        </p:nvSpPr>
        <p:spPr>
          <a:xfrm>
            <a:off x="8572668" y="5198393"/>
            <a:ext cx="159852" cy="322297"/>
          </a:xfrm>
          <a:custGeom>
            <a:avLst/>
            <a:gdLst/>
            <a:ahLst/>
            <a:cxnLst/>
            <a:rect l="0" t="0" r="0" b="0"/>
            <a:pathLst>
              <a:path w="159852" h="322297">
                <a:moveTo>
                  <a:pt x="125561" y="36546"/>
                </a:moveTo>
                <a:lnTo>
                  <a:pt x="125561" y="3928"/>
                </a:lnTo>
                <a:lnTo>
                  <a:pt x="124291" y="3371"/>
                </a:lnTo>
                <a:lnTo>
                  <a:pt x="119494" y="2752"/>
                </a:lnTo>
                <a:lnTo>
                  <a:pt x="115166" y="2587"/>
                </a:lnTo>
                <a:lnTo>
                  <a:pt x="103585" y="2403"/>
                </a:lnTo>
                <a:lnTo>
                  <a:pt x="98211" y="3624"/>
                </a:lnTo>
                <a:lnTo>
                  <a:pt x="93358" y="5708"/>
                </a:lnTo>
                <a:lnTo>
                  <a:pt x="88852" y="8368"/>
                </a:lnTo>
                <a:lnTo>
                  <a:pt x="84578" y="10141"/>
                </a:lnTo>
                <a:lnTo>
                  <a:pt x="80459" y="11323"/>
                </a:lnTo>
                <a:lnTo>
                  <a:pt x="76444" y="12111"/>
                </a:lnTo>
                <a:lnTo>
                  <a:pt x="72496" y="13906"/>
                </a:lnTo>
                <a:lnTo>
                  <a:pt x="68595" y="16373"/>
                </a:lnTo>
                <a:lnTo>
                  <a:pt x="64724" y="19287"/>
                </a:lnTo>
                <a:lnTo>
                  <a:pt x="60873" y="22500"/>
                </a:lnTo>
                <a:lnTo>
                  <a:pt x="57036" y="25912"/>
                </a:lnTo>
                <a:lnTo>
                  <a:pt x="49386" y="33090"/>
                </a:lnTo>
                <a:lnTo>
                  <a:pt x="41752" y="40514"/>
                </a:lnTo>
                <a:lnTo>
                  <a:pt x="36669" y="46811"/>
                </a:lnTo>
                <a:lnTo>
                  <a:pt x="30740" y="54820"/>
                </a:lnTo>
                <a:lnTo>
                  <a:pt x="24246" y="63969"/>
                </a:lnTo>
                <a:lnTo>
                  <a:pt x="19919" y="71338"/>
                </a:lnTo>
                <a:lnTo>
                  <a:pt x="17033" y="77521"/>
                </a:lnTo>
                <a:lnTo>
                  <a:pt x="15109" y="82913"/>
                </a:lnTo>
                <a:lnTo>
                  <a:pt x="12556" y="89047"/>
                </a:lnTo>
                <a:lnTo>
                  <a:pt x="9585" y="95677"/>
                </a:lnTo>
                <a:lnTo>
                  <a:pt x="6333" y="102637"/>
                </a:lnTo>
                <a:lnTo>
                  <a:pt x="4166" y="108547"/>
                </a:lnTo>
                <a:lnTo>
                  <a:pt x="1759" y="118500"/>
                </a:lnTo>
                <a:lnTo>
                  <a:pt x="1116" y="124202"/>
                </a:lnTo>
                <a:lnTo>
                  <a:pt x="688" y="130544"/>
                </a:lnTo>
                <a:lnTo>
                  <a:pt x="212" y="143093"/>
                </a:lnTo>
                <a:lnTo>
                  <a:pt x="0" y="152904"/>
                </a:lnTo>
                <a:lnTo>
                  <a:pt x="1214" y="156028"/>
                </a:lnTo>
                <a:lnTo>
                  <a:pt x="3293" y="158111"/>
                </a:lnTo>
                <a:lnTo>
                  <a:pt x="9687" y="161454"/>
                </a:lnTo>
                <a:lnTo>
                  <a:pt x="13948" y="161911"/>
                </a:lnTo>
                <a:lnTo>
                  <a:pt x="16863" y="162032"/>
                </a:lnTo>
                <a:lnTo>
                  <a:pt x="23487" y="162168"/>
                </a:lnTo>
                <a:lnTo>
                  <a:pt x="27032" y="162204"/>
                </a:lnTo>
                <a:lnTo>
                  <a:pt x="30665" y="160958"/>
                </a:lnTo>
                <a:lnTo>
                  <a:pt x="34357" y="158858"/>
                </a:lnTo>
                <a:lnTo>
                  <a:pt x="38089" y="156187"/>
                </a:lnTo>
                <a:lnTo>
                  <a:pt x="41846" y="153137"/>
                </a:lnTo>
                <a:lnTo>
                  <a:pt x="45622" y="149834"/>
                </a:lnTo>
                <a:lnTo>
                  <a:pt x="49408" y="146361"/>
                </a:lnTo>
                <a:lnTo>
                  <a:pt x="57002" y="139116"/>
                </a:lnTo>
                <a:lnTo>
                  <a:pt x="83653" y="112729"/>
                </a:lnTo>
                <a:lnTo>
                  <a:pt x="88732" y="105115"/>
                </a:lnTo>
                <a:lnTo>
                  <a:pt x="94658" y="94959"/>
                </a:lnTo>
                <a:lnTo>
                  <a:pt x="101150" y="83108"/>
                </a:lnTo>
                <a:lnTo>
                  <a:pt x="105476" y="73938"/>
                </a:lnTo>
                <a:lnTo>
                  <a:pt x="108362" y="66554"/>
                </a:lnTo>
                <a:lnTo>
                  <a:pt x="110285" y="60361"/>
                </a:lnTo>
                <a:lnTo>
                  <a:pt x="112837" y="54963"/>
                </a:lnTo>
                <a:lnTo>
                  <a:pt x="115808" y="50094"/>
                </a:lnTo>
                <a:lnTo>
                  <a:pt x="119059" y="45578"/>
                </a:lnTo>
                <a:lnTo>
                  <a:pt x="122672" y="37174"/>
                </a:lnTo>
                <a:lnTo>
                  <a:pt x="123636" y="33155"/>
                </a:lnTo>
                <a:lnTo>
                  <a:pt x="128092" y="25302"/>
                </a:lnTo>
                <a:lnTo>
                  <a:pt x="131058" y="21431"/>
                </a:lnTo>
                <a:lnTo>
                  <a:pt x="133037" y="16309"/>
                </a:lnTo>
                <a:lnTo>
                  <a:pt x="134354" y="10355"/>
                </a:lnTo>
                <a:lnTo>
                  <a:pt x="135819" y="776"/>
                </a:lnTo>
                <a:lnTo>
                  <a:pt x="136210" y="0"/>
                </a:lnTo>
                <a:lnTo>
                  <a:pt x="136837" y="1810"/>
                </a:lnTo>
                <a:lnTo>
                  <a:pt x="136978" y="47650"/>
                </a:lnTo>
                <a:lnTo>
                  <a:pt x="138253" y="56649"/>
                </a:lnTo>
                <a:lnTo>
                  <a:pt x="140372" y="67728"/>
                </a:lnTo>
                <a:lnTo>
                  <a:pt x="143055" y="80194"/>
                </a:lnTo>
                <a:lnTo>
                  <a:pt x="144844" y="91044"/>
                </a:lnTo>
                <a:lnTo>
                  <a:pt x="146037" y="100819"/>
                </a:lnTo>
                <a:lnTo>
                  <a:pt x="146832" y="109874"/>
                </a:lnTo>
                <a:lnTo>
                  <a:pt x="147362" y="118452"/>
                </a:lnTo>
                <a:lnTo>
                  <a:pt x="147950" y="134755"/>
                </a:lnTo>
                <a:lnTo>
                  <a:pt x="148329" y="165918"/>
                </a:lnTo>
                <a:lnTo>
                  <a:pt x="148408" y="210232"/>
                </a:lnTo>
                <a:lnTo>
                  <a:pt x="149684" y="218377"/>
                </a:lnTo>
                <a:lnTo>
                  <a:pt x="151803" y="225077"/>
                </a:lnTo>
                <a:lnTo>
                  <a:pt x="154486" y="230813"/>
                </a:lnTo>
                <a:lnTo>
                  <a:pt x="156275" y="237177"/>
                </a:lnTo>
                <a:lnTo>
                  <a:pt x="157467" y="243961"/>
                </a:lnTo>
                <a:lnTo>
                  <a:pt x="158261" y="251022"/>
                </a:lnTo>
                <a:lnTo>
                  <a:pt x="158792" y="258270"/>
                </a:lnTo>
                <a:lnTo>
                  <a:pt x="159145" y="265642"/>
                </a:lnTo>
                <a:lnTo>
                  <a:pt x="159642" y="284767"/>
                </a:lnTo>
                <a:lnTo>
                  <a:pt x="159851" y="3222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323"/>
          <p:cNvSpPr/>
          <p:nvPr/>
        </p:nvSpPr>
        <p:spPr>
          <a:xfrm>
            <a:off x="8755379" y="5086350"/>
            <a:ext cx="171270" cy="480060"/>
          </a:xfrm>
          <a:custGeom>
            <a:avLst/>
            <a:gdLst/>
            <a:ahLst/>
            <a:cxnLst/>
            <a:rect l="0" t="0" r="0" b="0"/>
            <a:pathLst>
              <a:path w="171270" h="480060">
                <a:moveTo>
                  <a:pt x="0" y="0"/>
                </a:moveTo>
                <a:lnTo>
                  <a:pt x="12137" y="0"/>
                </a:lnTo>
                <a:lnTo>
                  <a:pt x="16980" y="1270"/>
                </a:lnTo>
                <a:lnTo>
                  <a:pt x="21481" y="3386"/>
                </a:lnTo>
                <a:lnTo>
                  <a:pt x="25750" y="6067"/>
                </a:lnTo>
                <a:lnTo>
                  <a:pt x="29867" y="9125"/>
                </a:lnTo>
                <a:lnTo>
                  <a:pt x="33882" y="12433"/>
                </a:lnTo>
                <a:lnTo>
                  <a:pt x="37828" y="15909"/>
                </a:lnTo>
                <a:lnTo>
                  <a:pt x="45600" y="23157"/>
                </a:lnTo>
                <a:lnTo>
                  <a:pt x="49450" y="26868"/>
                </a:lnTo>
                <a:lnTo>
                  <a:pt x="54556" y="30612"/>
                </a:lnTo>
                <a:lnTo>
                  <a:pt x="60501" y="34378"/>
                </a:lnTo>
                <a:lnTo>
                  <a:pt x="67004" y="38158"/>
                </a:lnTo>
                <a:lnTo>
                  <a:pt x="73879" y="43219"/>
                </a:lnTo>
                <a:lnTo>
                  <a:pt x="81003" y="49132"/>
                </a:lnTo>
                <a:lnTo>
                  <a:pt x="88292" y="55615"/>
                </a:lnTo>
                <a:lnTo>
                  <a:pt x="94421" y="62476"/>
                </a:lnTo>
                <a:lnTo>
                  <a:pt x="99778" y="69591"/>
                </a:lnTo>
                <a:lnTo>
                  <a:pt x="104618" y="76873"/>
                </a:lnTo>
                <a:lnTo>
                  <a:pt x="109117" y="84269"/>
                </a:lnTo>
                <a:lnTo>
                  <a:pt x="113385" y="91739"/>
                </a:lnTo>
                <a:lnTo>
                  <a:pt x="117500" y="99259"/>
                </a:lnTo>
                <a:lnTo>
                  <a:pt x="124053" y="109353"/>
                </a:lnTo>
                <a:lnTo>
                  <a:pt x="132232" y="121161"/>
                </a:lnTo>
                <a:lnTo>
                  <a:pt x="141494" y="134114"/>
                </a:lnTo>
                <a:lnTo>
                  <a:pt x="147670" y="145289"/>
                </a:lnTo>
                <a:lnTo>
                  <a:pt x="151787" y="155279"/>
                </a:lnTo>
                <a:lnTo>
                  <a:pt x="157631" y="174423"/>
                </a:lnTo>
                <a:lnTo>
                  <a:pt x="164462" y="195631"/>
                </a:lnTo>
                <a:lnTo>
                  <a:pt x="166791" y="205351"/>
                </a:lnTo>
                <a:lnTo>
                  <a:pt x="168345" y="214370"/>
                </a:lnTo>
                <a:lnTo>
                  <a:pt x="169380" y="222923"/>
                </a:lnTo>
                <a:lnTo>
                  <a:pt x="170070" y="231165"/>
                </a:lnTo>
                <a:lnTo>
                  <a:pt x="170530" y="239200"/>
                </a:lnTo>
                <a:lnTo>
                  <a:pt x="170837" y="247097"/>
                </a:lnTo>
                <a:lnTo>
                  <a:pt x="171269" y="288549"/>
                </a:lnTo>
                <a:lnTo>
                  <a:pt x="170059" y="304126"/>
                </a:lnTo>
                <a:lnTo>
                  <a:pt x="167983" y="319590"/>
                </a:lnTo>
                <a:lnTo>
                  <a:pt x="165329" y="334980"/>
                </a:lnTo>
                <a:lnTo>
                  <a:pt x="163560" y="347780"/>
                </a:lnTo>
                <a:lnTo>
                  <a:pt x="162380" y="358853"/>
                </a:lnTo>
                <a:lnTo>
                  <a:pt x="161593" y="368775"/>
                </a:lnTo>
                <a:lnTo>
                  <a:pt x="159800" y="377930"/>
                </a:lnTo>
                <a:lnTo>
                  <a:pt x="157333" y="386573"/>
                </a:lnTo>
                <a:lnTo>
                  <a:pt x="154419" y="394875"/>
                </a:lnTo>
                <a:lnTo>
                  <a:pt x="151181" y="407487"/>
                </a:lnTo>
                <a:lnTo>
                  <a:pt x="150317" y="412627"/>
                </a:lnTo>
                <a:lnTo>
                  <a:pt x="147201" y="419865"/>
                </a:lnTo>
                <a:lnTo>
                  <a:pt x="142584" y="428500"/>
                </a:lnTo>
                <a:lnTo>
                  <a:pt x="136966" y="438067"/>
                </a:lnTo>
                <a:lnTo>
                  <a:pt x="131951" y="445714"/>
                </a:lnTo>
                <a:lnTo>
                  <a:pt x="127338" y="452083"/>
                </a:lnTo>
                <a:lnTo>
                  <a:pt x="116875" y="465361"/>
                </a:lnTo>
                <a:lnTo>
                  <a:pt x="114747" y="466450"/>
                </a:lnTo>
                <a:lnTo>
                  <a:pt x="112058" y="467177"/>
                </a:lnTo>
                <a:lnTo>
                  <a:pt x="108996" y="467661"/>
                </a:lnTo>
                <a:lnTo>
                  <a:pt x="105684" y="469254"/>
                </a:lnTo>
                <a:lnTo>
                  <a:pt x="102206" y="471586"/>
                </a:lnTo>
                <a:lnTo>
                  <a:pt x="93566" y="478385"/>
                </a:lnTo>
                <a:lnTo>
                  <a:pt x="88998" y="479315"/>
                </a:lnTo>
                <a:lnTo>
                  <a:pt x="80011" y="4800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324"/>
          <p:cNvSpPr/>
          <p:nvPr/>
        </p:nvSpPr>
        <p:spPr>
          <a:xfrm>
            <a:off x="7486650" y="3317909"/>
            <a:ext cx="548" cy="53942"/>
          </a:xfrm>
          <a:custGeom>
            <a:avLst/>
            <a:gdLst/>
            <a:ahLst/>
            <a:cxnLst/>
            <a:rect l="0" t="0" r="0" b="0"/>
            <a:pathLst>
              <a:path w="548" h="53942">
                <a:moveTo>
                  <a:pt x="547" y="0"/>
                </a:moveTo>
                <a:lnTo>
                  <a:pt x="0" y="539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325"/>
          <p:cNvSpPr/>
          <p:nvPr/>
        </p:nvSpPr>
        <p:spPr>
          <a:xfrm>
            <a:off x="8286750" y="3394871"/>
            <a:ext cx="38286" cy="11269"/>
          </a:xfrm>
          <a:custGeom>
            <a:avLst/>
            <a:gdLst/>
            <a:ahLst/>
            <a:cxnLst/>
            <a:rect l="0" t="0" r="0" b="0"/>
            <a:pathLst>
              <a:path w="38286" h="11269">
                <a:moveTo>
                  <a:pt x="38285" y="0"/>
                </a:moveTo>
                <a:lnTo>
                  <a:pt x="30350" y="3329"/>
                </a:lnTo>
                <a:lnTo>
                  <a:pt x="22773" y="5976"/>
                </a:lnTo>
                <a:lnTo>
                  <a:pt x="16452" y="7740"/>
                </a:lnTo>
                <a:lnTo>
                  <a:pt x="0" y="112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326"/>
          <p:cNvSpPr/>
          <p:nvPr/>
        </p:nvSpPr>
        <p:spPr>
          <a:xfrm>
            <a:off x="7418069" y="5829300"/>
            <a:ext cx="57151" cy="377190"/>
          </a:xfrm>
          <a:custGeom>
            <a:avLst/>
            <a:gdLst/>
            <a:ahLst/>
            <a:cxnLst/>
            <a:rect l="0" t="0" r="0" b="0"/>
            <a:pathLst>
              <a:path w="57151" h="377190">
                <a:moveTo>
                  <a:pt x="0" y="0"/>
                </a:moveTo>
                <a:lnTo>
                  <a:pt x="0" y="28044"/>
                </a:lnTo>
                <a:lnTo>
                  <a:pt x="1271" y="36476"/>
                </a:lnTo>
                <a:lnTo>
                  <a:pt x="3388" y="44637"/>
                </a:lnTo>
                <a:lnTo>
                  <a:pt x="6069" y="52618"/>
                </a:lnTo>
                <a:lnTo>
                  <a:pt x="7856" y="59209"/>
                </a:lnTo>
                <a:lnTo>
                  <a:pt x="9048" y="64872"/>
                </a:lnTo>
                <a:lnTo>
                  <a:pt x="10372" y="75822"/>
                </a:lnTo>
                <a:lnTo>
                  <a:pt x="10724" y="82298"/>
                </a:lnTo>
                <a:lnTo>
                  <a:pt x="11221" y="100160"/>
                </a:lnTo>
                <a:lnTo>
                  <a:pt x="11291" y="104874"/>
                </a:lnTo>
                <a:lnTo>
                  <a:pt x="12607" y="110556"/>
                </a:lnTo>
                <a:lnTo>
                  <a:pt x="14755" y="116883"/>
                </a:lnTo>
                <a:lnTo>
                  <a:pt x="17457" y="123642"/>
                </a:lnTo>
                <a:lnTo>
                  <a:pt x="19259" y="133228"/>
                </a:lnTo>
                <a:lnTo>
                  <a:pt x="20459" y="144699"/>
                </a:lnTo>
                <a:lnTo>
                  <a:pt x="21259" y="157426"/>
                </a:lnTo>
                <a:lnTo>
                  <a:pt x="22149" y="178340"/>
                </a:lnTo>
                <a:lnTo>
                  <a:pt x="22386" y="187473"/>
                </a:lnTo>
                <a:lnTo>
                  <a:pt x="23814" y="197372"/>
                </a:lnTo>
                <a:lnTo>
                  <a:pt x="26037" y="207781"/>
                </a:lnTo>
                <a:lnTo>
                  <a:pt x="28788" y="218530"/>
                </a:lnTo>
                <a:lnTo>
                  <a:pt x="31892" y="229507"/>
                </a:lnTo>
                <a:lnTo>
                  <a:pt x="38728" y="251862"/>
                </a:lnTo>
                <a:lnTo>
                  <a:pt x="41059" y="261888"/>
                </a:lnTo>
                <a:lnTo>
                  <a:pt x="42612" y="271112"/>
                </a:lnTo>
                <a:lnTo>
                  <a:pt x="43649" y="279801"/>
                </a:lnTo>
                <a:lnTo>
                  <a:pt x="45610" y="291944"/>
                </a:lnTo>
                <a:lnTo>
                  <a:pt x="54495" y="340125"/>
                </a:lnTo>
                <a:lnTo>
                  <a:pt x="57150" y="3771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327"/>
          <p:cNvSpPr/>
          <p:nvPr/>
        </p:nvSpPr>
        <p:spPr>
          <a:xfrm>
            <a:off x="7498080" y="5795064"/>
            <a:ext cx="320040" cy="341047"/>
          </a:xfrm>
          <a:custGeom>
            <a:avLst/>
            <a:gdLst/>
            <a:ahLst/>
            <a:cxnLst/>
            <a:rect l="0" t="0" r="0" b="0"/>
            <a:pathLst>
              <a:path w="320040" h="341047">
                <a:moveTo>
                  <a:pt x="0" y="102815"/>
                </a:moveTo>
                <a:lnTo>
                  <a:pt x="0" y="86907"/>
                </a:lnTo>
                <a:lnTo>
                  <a:pt x="3386" y="76271"/>
                </a:lnTo>
                <a:lnTo>
                  <a:pt x="9841" y="60883"/>
                </a:lnTo>
                <a:lnTo>
                  <a:pt x="17027" y="52150"/>
                </a:lnTo>
                <a:lnTo>
                  <a:pt x="23654" y="45161"/>
                </a:lnTo>
                <a:lnTo>
                  <a:pt x="38257" y="30326"/>
                </a:lnTo>
                <a:lnTo>
                  <a:pt x="42014" y="27819"/>
                </a:lnTo>
                <a:lnTo>
                  <a:pt x="49576" y="25034"/>
                </a:lnTo>
                <a:lnTo>
                  <a:pt x="54641" y="23021"/>
                </a:lnTo>
                <a:lnTo>
                  <a:pt x="60557" y="20409"/>
                </a:lnTo>
                <a:lnTo>
                  <a:pt x="67041" y="17398"/>
                </a:lnTo>
                <a:lnTo>
                  <a:pt x="72634" y="14120"/>
                </a:lnTo>
                <a:lnTo>
                  <a:pt x="82235" y="7092"/>
                </a:lnTo>
                <a:lnTo>
                  <a:pt x="87843" y="4710"/>
                </a:lnTo>
                <a:lnTo>
                  <a:pt x="94122" y="3122"/>
                </a:lnTo>
                <a:lnTo>
                  <a:pt x="100848" y="2063"/>
                </a:lnTo>
                <a:lnTo>
                  <a:pt x="106602" y="1357"/>
                </a:lnTo>
                <a:lnTo>
                  <a:pt x="116382" y="573"/>
                </a:lnTo>
                <a:lnTo>
                  <a:pt x="124962" y="224"/>
                </a:lnTo>
                <a:lnTo>
                  <a:pt x="134278" y="69"/>
                </a:lnTo>
                <a:lnTo>
                  <a:pt x="146885" y="0"/>
                </a:lnTo>
                <a:lnTo>
                  <a:pt x="152534" y="1252"/>
                </a:lnTo>
                <a:lnTo>
                  <a:pt x="162195" y="6029"/>
                </a:lnTo>
                <a:lnTo>
                  <a:pt x="170723" y="12386"/>
                </a:lnTo>
                <a:lnTo>
                  <a:pt x="178746" y="19445"/>
                </a:lnTo>
                <a:lnTo>
                  <a:pt x="186546" y="26815"/>
                </a:lnTo>
                <a:lnTo>
                  <a:pt x="190404" y="31829"/>
                </a:lnTo>
                <a:lnTo>
                  <a:pt x="194246" y="37711"/>
                </a:lnTo>
                <a:lnTo>
                  <a:pt x="198077" y="44172"/>
                </a:lnTo>
                <a:lnTo>
                  <a:pt x="205721" y="54739"/>
                </a:lnTo>
                <a:lnTo>
                  <a:pt x="209537" y="59334"/>
                </a:lnTo>
                <a:lnTo>
                  <a:pt x="212081" y="64938"/>
                </a:lnTo>
                <a:lnTo>
                  <a:pt x="213777" y="71214"/>
                </a:lnTo>
                <a:lnTo>
                  <a:pt x="214908" y="77938"/>
                </a:lnTo>
                <a:lnTo>
                  <a:pt x="215662" y="88770"/>
                </a:lnTo>
                <a:lnTo>
                  <a:pt x="216165" y="102342"/>
                </a:lnTo>
                <a:lnTo>
                  <a:pt x="216971" y="151546"/>
                </a:lnTo>
                <a:lnTo>
                  <a:pt x="217111" y="183717"/>
                </a:lnTo>
                <a:lnTo>
                  <a:pt x="215860" y="193580"/>
                </a:lnTo>
                <a:lnTo>
                  <a:pt x="213757" y="202695"/>
                </a:lnTo>
                <a:lnTo>
                  <a:pt x="211085" y="211312"/>
                </a:lnTo>
                <a:lnTo>
                  <a:pt x="208033" y="219596"/>
                </a:lnTo>
                <a:lnTo>
                  <a:pt x="204728" y="227659"/>
                </a:lnTo>
                <a:lnTo>
                  <a:pt x="201256" y="235575"/>
                </a:lnTo>
                <a:lnTo>
                  <a:pt x="197670" y="245932"/>
                </a:lnTo>
                <a:lnTo>
                  <a:pt x="194010" y="257916"/>
                </a:lnTo>
                <a:lnTo>
                  <a:pt x="190300" y="270986"/>
                </a:lnTo>
                <a:lnTo>
                  <a:pt x="186557" y="280969"/>
                </a:lnTo>
                <a:lnTo>
                  <a:pt x="182791" y="288895"/>
                </a:lnTo>
                <a:lnTo>
                  <a:pt x="179011" y="295448"/>
                </a:lnTo>
                <a:lnTo>
                  <a:pt x="175220" y="301087"/>
                </a:lnTo>
                <a:lnTo>
                  <a:pt x="167622" y="310740"/>
                </a:lnTo>
                <a:lnTo>
                  <a:pt x="163398" y="319263"/>
                </a:lnTo>
                <a:lnTo>
                  <a:pt x="162272" y="323314"/>
                </a:lnTo>
                <a:lnTo>
                  <a:pt x="160251" y="326014"/>
                </a:lnTo>
                <a:lnTo>
                  <a:pt x="157634" y="327815"/>
                </a:lnTo>
                <a:lnTo>
                  <a:pt x="154619" y="329015"/>
                </a:lnTo>
                <a:lnTo>
                  <a:pt x="147883" y="333735"/>
                </a:lnTo>
                <a:lnTo>
                  <a:pt x="144308" y="336772"/>
                </a:lnTo>
                <a:lnTo>
                  <a:pt x="140656" y="338796"/>
                </a:lnTo>
                <a:lnTo>
                  <a:pt x="133210" y="341046"/>
                </a:lnTo>
                <a:lnTo>
                  <a:pt x="129446" y="340376"/>
                </a:lnTo>
                <a:lnTo>
                  <a:pt x="121878" y="336244"/>
                </a:lnTo>
                <a:lnTo>
                  <a:pt x="114527" y="331099"/>
                </a:lnTo>
                <a:lnTo>
                  <a:pt x="108897" y="325772"/>
                </a:lnTo>
                <a:lnTo>
                  <a:pt x="105618" y="323843"/>
                </a:lnTo>
                <a:lnTo>
                  <a:pt x="98588" y="321700"/>
                </a:lnTo>
                <a:lnTo>
                  <a:pt x="96205" y="318588"/>
                </a:lnTo>
                <a:lnTo>
                  <a:pt x="93558" y="308358"/>
                </a:lnTo>
                <a:lnTo>
                  <a:pt x="92380" y="298731"/>
                </a:lnTo>
                <a:lnTo>
                  <a:pt x="91858" y="290219"/>
                </a:lnTo>
                <a:lnTo>
                  <a:pt x="91626" y="282202"/>
                </a:lnTo>
                <a:lnTo>
                  <a:pt x="92833" y="278286"/>
                </a:lnTo>
                <a:lnTo>
                  <a:pt x="97563" y="270549"/>
                </a:lnTo>
                <a:lnTo>
                  <a:pt x="100511" y="262877"/>
                </a:lnTo>
                <a:lnTo>
                  <a:pt x="101297" y="259053"/>
                </a:lnTo>
                <a:lnTo>
                  <a:pt x="105558" y="251418"/>
                </a:lnTo>
                <a:lnTo>
                  <a:pt x="111684" y="243791"/>
                </a:lnTo>
                <a:lnTo>
                  <a:pt x="118641" y="236168"/>
                </a:lnTo>
                <a:lnTo>
                  <a:pt x="135765" y="218668"/>
                </a:lnTo>
                <a:lnTo>
                  <a:pt x="142579" y="214341"/>
                </a:lnTo>
                <a:lnTo>
                  <a:pt x="149663" y="211455"/>
                </a:lnTo>
                <a:lnTo>
                  <a:pt x="156925" y="209532"/>
                </a:lnTo>
                <a:lnTo>
                  <a:pt x="164306" y="206980"/>
                </a:lnTo>
                <a:lnTo>
                  <a:pt x="171768" y="204008"/>
                </a:lnTo>
                <a:lnTo>
                  <a:pt x="179282" y="200757"/>
                </a:lnTo>
                <a:lnTo>
                  <a:pt x="188102" y="199860"/>
                </a:lnTo>
                <a:lnTo>
                  <a:pt x="197791" y="200532"/>
                </a:lnTo>
                <a:lnTo>
                  <a:pt x="208060" y="202250"/>
                </a:lnTo>
                <a:lnTo>
                  <a:pt x="216177" y="203395"/>
                </a:lnTo>
                <a:lnTo>
                  <a:pt x="222858" y="204158"/>
                </a:lnTo>
                <a:lnTo>
                  <a:pt x="228582" y="204667"/>
                </a:lnTo>
                <a:lnTo>
                  <a:pt x="234937" y="206277"/>
                </a:lnTo>
                <a:lnTo>
                  <a:pt x="241715" y="208619"/>
                </a:lnTo>
                <a:lnTo>
                  <a:pt x="248773" y="211452"/>
                </a:lnTo>
                <a:lnTo>
                  <a:pt x="254749" y="214609"/>
                </a:lnTo>
                <a:lnTo>
                  <a:pt x="260002" y="217985"/>
                </a:lnTo>
                <a:lnTo>
                  <a:pt x="269226" y="225122"/>
                </a:lnTo>
                <a:lnTo>
                  <a:pt x="277559" y="232527"/>
                </a:lnTo>
                <a:lnTo>
                  <a:pt x="282829" y="236280"/>
                </a:lnTo>
                <a:lnTo>
                  <a:pt x="288882" y="240051"/>
                </a:lnTo>
                <a:lnTo>
                  <a:pt x="295459" y="243836"/>
                </a:lnTo>
                <a:lnTo>
                  <a:pt x="299842" y="248900"/>
                </a:lnTo>
                <a:lnTo>
                  <a:pt x="302764" y="254815"/>
                </a:lnTo>
                <a:lnTo>
                  <a:pt x="304713" y="261298"/>
                </a:lnTo>
                <a:lnTo>
                  <a:pt x="306878" y="271889"/>
                </a:lnTo>
                <a:lnTo>
                  <a:pt x="307455" y="276492"/>
                </a:lnTo>
                <a:lnTo>
                  <a:pt x="309110" y="279559"/>
                </a:lnTo>
                <a:lnTo>
                  <a:pt x="311483" y="281605"/>
                </a:lnTo>
                <a:lnTo>
                  <a:pt x="320039" y="2856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328"/>
          <p:cNvSpPr/>
          <p:nvPr/>
        </p:nvSpPr>
        <p:spPr>
          <a:xfrm>
            <a:off x="7921035" y="5680709"/>
            <a:ext cx="171406" cy="480061"/>
          </a:xfrm>
          <a:custGeom>
            <a:avLst/>
            <a:gdLst/>
            <a:ahLst/>
            <a:cxnLst/>
            <a:rect l="0" t="0" r="0" b="0"/>
            <a:pathLst>
              <a:path w="171406" h="480061">
                <a:moveTo>
                  <a:pt x="114255" y="0"/>
                </a:moveTo>
                <a:lnTo>
                  <a:pt x="108187" y="0"/>
                </a:lnTo>
                <a:lnTo>
                  <a:pt x="106399" y="1270"/>
                </a:lnTo>
                <a:lnTo>
                  <a:pt x="105207" y="3387"/>
                </a:lnTo>
                <a:lnTo>
                  <a:pt x="104413" y="6068"/>
                </a:lnTo>
                <a:lnTo>
                  <a:pt x="100144" y="12434"/>
                </a:lnTo>
                <a:lnTo>
                  <a:pt x="97227" y="15909"/>
                </a:lnTo>
                <a:lnTo>
                  <a:pt x="94013" y="19496"/>
                </a:lnTo>
                <a:lnTo>
                  <a:pt x="87055" y="26868"/>
                </a:lnTo>
                <a:lnTo>
                  <a:pt x="84691" y="30612"/>
                </a:lnTo>
                <a:lnTo>
                  <a:pt x="80095" y="41950"/>
                </a:lnTo>
                <a:lnTo>
                  <a:pt x="77511" y="45746"/>
                </a:lnTo>
                <a:lnTo>
                  <a:pt x="74519" y="49548"/>
                </a:lnTo>
                <a:lnTo>
                  <a:pt x="71254" y="54622"/>
                </a:lnTo>
                <a:lnTo>
                  <a:pt x="67808" y="60545"/>
                </a:lnTo>
                <a:lnTo>
                  <a:pt x="64240" y="67033"/>
                </a:lnTo>
                <a:lnTo>
                  <a:pt x="60276" y="81016"/>
                </a:lnTo>
                <a:lnTo>
                  <a:pt x="57244" y="95697"/>
                </a:lnTo>
                <a:lnTo>
                  <a:pt x="54658" y="103168"/>
                </a:lnTo>
                <a:lnTo>
                  <a:pt x="51663" y="110689"/>
                </a:lnTo>
                <a:lnTo>
                  <a:pt x="48397" y="116973"/>
                </a:lnTo>
                <a:lnTo>
                  <a:pt x="44950" y="122432"/>
                </a:lnTo>
                <a:lnTo>
                  <a:pt x="41381" y="127341"/>
                </a:lnTo>
                <a:lnTo>
                  <a:pt x="37732" y="133155"/>
                </a:lnTo>
                <a:lnTo>
                  <a:pt x="34029" y="139570"/>
                </a:lnTo>
                <a:lnTo>
                  <a:pt x="30292" y="146386"/>
                </a:lnTo>
                <a:lnTo>
                  <a:pt x="26138" y="160734"/>
                </a:lnTo>
                <a:lnTo>
                  <a:pt x="23021" y="175578"/>
                </a:lnTo>
                <a:lnTo>
                  <a:pt x="20412" y="183092"/>
                </a:lnTo>
                <a:lnTo>
                  <a:pt x="17403" y="190641"/>
                </a:lnTo>
                <a:lnTo>
                  <a:pt x="15397" y="198214"/>
                </a:lnTo>
                <a:lnTo>
                  <a:pt x="14060" y="205803"/>
                </a:lnTo>
                <a:lnTo>
                  <a:pt x="13169" y="213402"/>
                </a:lnTo>
                <a:lnTo>
                  <a:pt x="11304" y="221008"/>
                </a:lnTo>
                <a:lnTo>
                  <a:pt x="8791" y="228619"/>
                </a:lnTo>
                <a:lnTo>
                  <a:pt x="3882" y="242579"/>
                </a:lnTo>
                <a:lnTo>
                  <a:pt x="1700" y="253017"/>
                </a:lnTo>
                <a:lnTo>
                  <a:pt x="1118" y="261387"/>
                </a:lnTo>
                <a:lnTo>
                  <a:pt x="730" y="272049"/>
                </a:lnTo>
                <a:lnTo>
                  <a:pt x="185" y="311324"/>
                </a:lnTo>
                <a:lnTo>
                  <a:pt x="0" y="351903"/>
                </a:lnTo>
                <a:lnTo>
                  <a:pt x="3361" y="366375"/>
                </a:lnTo>
                <a:lnTo>
                  <a:pt x="6036" y="373790"/>
                </a:lnTo>
                <a:lnTo>
                  <a:pt x="9088" y="380003"/>
                </a:lnTo>
                <a:lnTo>
                  <a:pt x="12394" y="385416"/>
                </a:lnTo>
                <a:lnTo>
                  <a:pt x="15868" y="390294"/>
                </a:lnTo>
                <a:lnTo>
                  <a:pt x="32891" y="415363"/>
                </a:lnTo>
                <a:lnTo>
                  <a:pt x="38423" y="422959"/>
                </a:lnTo>
                <a:lnTo>
                  <a:pt x="43380" y="429292"/>
                </a:lnTo>
                <a:lnTo>
                  <a:pt x="47955" y="434785"/>
                </a:lnTo>
                <a:lnTo>
                  <a:pt x="52275" y="439717"/>
                </a:lnTo>
                <a:lnTo>
                  <a:pt x="56425" y="444275"/>
                </a:lnTo>
                <a:lnTo>
                  <a:pt x="64423" y="452726"/>
                </a:lnTo>
                <a:lnTo>
                  <a:pt x="72210" y="460715"/>
                </a:lnTo>
                <a:lnTo>
                  <a:pt x="76065" y="463353"/>
                </a:lnTo>
                <a:lnTo>
                  <a:pt x="79905" y="465112"/>
                </a:lnTo>
                <a:lnTo>
                  <a:pt x="83735" y="466285"/>
                </a:lnTo>
                <a:lnTo>
                  <a:pt x="87558" y="467067"/>
                </a:lnTo>
                <a:lnTo>
                  <a:pt x="91377" y="467588"/>
                </a:lnTo>
                <a:lnTo>
                  <a:pt x="95193" y="467935"/>
                </a:lnTo>
                <a:lnTo>
                  <a:pt x="99007" y="469437"/>
                </a:lnTo>
                <a:lnTo>
                  <a:pt x="102820" y="471708"/>
                </a:lnTo>
                <a:lnTo>
                  <a:pt x="106631" y="474492"/>
                </a:lnTo>
                <a:lnTo>
                  <a:pt x="111712" y="476348"/>
                </a:lnTo>
                <a:lnTo>
                  <a:pt x="117640" y="477586"/>
                </a:lnTo>
                <a:lnTo>
                  <a:pt x="124132" y="478410"/>
                </a:lnTo>
                <a:lnTo>
                  <a:pt x="132269" y="478960"/>
                </a:lnTo>
                <a:lnTo>
                  <a:pt x="141504" y="479327"/>
                </a:lnTo>
                <a:lnTo>
                  <a:pt x="171405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329"/>
          <p:cNvSpPr/>
          <p:nvPr/>
        </p:nvSpPr>
        <p:spPr>
          <a:xfrm>
            <a:off x="8058150" y="5749348"/>
            <a:ext cx="215341" cy="239972"/>
          </a:xfrm>
          <a:custGeom>
            <a:avLst/>
            <a:gdLst/>
            <a:ahLst/>
            <a:cxnLst/>
            <a:rect l="0" t="0" r="0" b="0"/>
            <a:pathLst>
              <a:path w="215341" h="239972">
                <a:moveTo>
                  <a:pt x="0" y="57091"/>
                </a:moveTo>
                <a:lnTo>
                  <a:pt x="0" y="51024"/>
                </a:lnTo>
                <a:lnTo>
                  <a:pt x="1270" y="47966"/>
                </a:lnTo>
                <a:lnTo>
                  <a:pt x="6067" y="41183"/>
                </a:lnTo>
                <a:lnTo>
                  <a:pt x="12433" y="33934"/>
                </a:lnTo>
                <a:lnTo>
                  <a:pt x="19495" y="26479"/>
                </a:lnTo>
                <a:lnTo>
                  <a:pt x="26868" y="18933"/>
                </a:lnTo>
                <a:lnTo>
                  <a:pt x="31882" y="15142"/>
                </a:lnTo>
                <a:lnTo>
                  <a:pt x="37765" y="11345"/>
                </a:lnTo>
                <a:lnTo>
                  <a:pt x="44226" y="7544"/>
                </a:lnTo>
                <a:lnTo>
                  <a:pt x="49804" y="5010"/>
                </a:lnTo>
                <a:lnTo>
                  <a:pt x="54793" y="3321"/>
                </a:lnTo>
                <a:lnTo>
                  <a:pt x="59388" y="2194"/>
                </a:lnTo>
                <a:lnTo>
                  <a:pt x="63722" y="1444"/>
                </a:lnTo>
                <a:lnTo>
                  <a:pt x="67881" y="943"/>
                </a:lnTo>
                <a:lnTo>
                  <a:pt x="71924" y="609"/>
                </a:lnTo>
                <a:lnTo>
                  <a:pt x="75889" y="387"/>
                </a:lnTo>
                <a:lnTo>
                  <a:pt x="89141" y="0"/>
                </a:lnTo>
                <a:lnTo>
                  <a:pt x="93805" y="3354"/>
                </a:lnTo>
                <a:lnTo>
                  <a:pt x="101079" y="9788"/>
                </a:lnTo>
                <a:lnTo>
                  <a:pt x="101675" y="11586"/>
                </a:lnTo>
                <a:lnTo>
                  <a:pt x="102339" y="16970"/>
                </a:lnTo>
                <a:lnTo>
                  <a:pt x="102634" y="23596"/>
                </a:lnTo>
                <a:lnTo>
                  <a:pt x="102765" y="32045"/>
                </a:lnTo>
                <a:lnTo>
                  <a:pt x="102823" y="44266"/>
                </a:lnTo>
                <a:lnTo>
                  <a:pt x="101568" y="49811"/>
                </a:lnTo>
                <a:lnTo>
                  <a:pt x="99462" y="54778"/>
                </a:lnTo>
                <a:lnTo>
                  <a:pt x="96788" y="59359"/>
                </a:lnTo>
                <a:lnTo>
                  <a:pt x="93736" y="64953"/>
                </a:lnTo>
                <a:lnTo>
                  <a:pt x="86956" y="77942"/>
                </a:lnTo>
                <a:lnTo>
                  <a:pt x="83370" y="83692"/>
                </a:lnTo>
                <a:lnTo>
                  <a:pt x="79710" y="88795"/>
                </a:lnTo>
                <a:lnTo>
                  <a:pt x="76000" y="93467"/>
                </a:lnTo>
                <a:lnTo>
                  <a:pt x="70987" y="99122"/>
                </a:lnTo>
                <a:lnTo>
                  <a:pt x="58643" y="112179"/>
                </a:lnTo>
                <a:lnTo>
                  <a:pt x="54335" y="117946"/>
                </a:lnTo>
                <a:lnTo>
                  <a:pt x="51463" y="123062"/>
                </a:lnTo>
                <a:lnTo>
                  <a:pt x="49548" y="127741"/>
                </a:lnTo>
                <a:lnTo>
                  <a:pt x="47002" y="130861"/>
                </a:lnTo>
                <a:lnTo>
                  <a:pt x="44035" y="132941"/>
                </a:lnTo>
                <a:lnTo>
                  <a:pt x="36214" y="136280"/>
                </a:lnTo>
                <a:lnTo>
                  <a:pt x="36843" y="135284"/>
                </a:lnTo>
                <a:lnTo>
                  <a:pt x="40927" y="130791"/>
                </a:lnTo>
                <a:lnTo>
                  <a:pt x="42525" y="127814"/>
                </a:lnTo>
                <a:lnTo>
                  <a:pt x="44300" y="121120"/>
                </a:lnTo>
                <a:lnTo>
                  <a:pt x="48583" y="116288"/>
                </a:lnTo>
                <a:lnTo>
                  <a:pt x="55248" y="110525"/>
                </a:lnTo>
                <a:lnTo>
                  <a:pt x="63502" y="104144"/>
                </a:lnTo>
                <a:lnTo>
                  <a:pt x="72814" y="98620"/>
                </a:lnTo>
                <a:lnTo>
                  <a:pt x="82832" y="93667"/>
                </a:lnTo>
                <a:lnTo>
                  <a:pt x="93322" y="89095"/>
                </a:lnTo>
                <a:lnTo>
                  <a:pt x="101584" y="84777"/>
                </a:lnTo>
                <a:lnTo>
                  <a:pt x="108363" y="80629"/>
                </a:lnTo>
                <a:lnTo>
                  <a:pt x="114151" y="76593"/>
                </a:lnTo>
                <a:lnTo>
                  <a:pt x="120551" y="73902"/>
                </a:lnTo>
                <a:lnTo>
                  <a:pt x="127357" y="72109"/>
                </a:lnTo>
                <a:lnTo>
                  <a:pt x="134435" y="70913"/>
                </a:lnTo>
                <a:lnTo>
                  <a:pt x="140423" y="68846"/>
                </a:lnTo>
                <a:lnTo>
                  <a:pt x="145685" y="66198"/>
                </a:lnTo>
                <a:lnTo>
                  <a:pt x="150463" y="63163"/>
                </a:lnTo>
                <a:lnTo>
                  <a:pt x="154919" y="62409"/>
                </a:lnTo>
                <a:lnTo>
                  <a:pt x="159160" y="63177"/>
                </a:lnTo>
                <a:lnTo>
                  <a:pt x="163255" y="64958"/>
                </a:lnTo>
                <a:lnTo>
                  <a:pt x="174581" y="70325"/>
                </a:lnTo>
                <a:lnTo>
                  <a:pt x="181157" y="73534"/>
                </a:lnTo>
                <a:lnTo>
                  <a:pt x="186811" y="75673"/>
                </a:lnTo>
                <a:lnTo>
                  <a:pt x="191851" y="77099"/>
                </a:lnTo>
                <a:lnTo>
                  <a:pt x="196481" y="78050"/>
                </a:lnTo>
                <a:lnTo>
                  <a:pt x="199566" y="79953"/>
                </a:lnTo>
                <a:lnTo>
                  <a:pt x="201624" y="82493"/>
                </a:lnTo>
                <a:lnTo>
                  <a:pt x="202996" y="85456"/>
                </a:lnTo>
                <a:lnTo>
                  <a:pt x="207907" y="92134"/>
                </a:lnTo>
                <a:lnTo>
                  <a:pt x="210994" y="95694"/>
                </a:lnTo>
                <a:lnTo>
                  <a:pt x="213052" y="99336"/>
                </a:lnTo>
                <a:lnTo>
                  <a:pt x="215340" y="106770"/>
                </a:lnTo>
                <a:lnTo>
                  <a:pt x="214679" y="110531"/>
                </a:lnTo>
                <a:lnTo>
                  <a:pt x="212969" y="114308"/>
                </a:lnTo>
                <a:lnTo>
                  <a:pt x="210560" y="118096"/>
                </a:lnTo>
                <a:lnTo>
                  <a:pt x="207683" y="124431"/>
                </a:lnTo>
                <a:lnTo>
                  <a:pt x="204495" y="132464"/>
                </a:lnTo>
                <a:lnTo>
                  <a:pt x="201100" y="141630"/>
                </a:lnTo>
                <a:lnTo>
                  <a:pt x="197567" y="149010"/>
                </a:lnTo>
                <a:lnTo>
                  <a:pt x="193941" y="155201"/>
                </a:lnTo>
                <a:lnTo>
                  <a:pt x="172928" y="186397"/>
                </a:lnTo>
                <a:lnTo>
                  <a:pt x="166085" y="195365"/>
                </a:lnTo>
                <a:lnTo>
                  <a:pt x="158984" y="203883"/>
                </a:lnTo>
                <a:lnTo>
                  <a:pt x="151709" y="212103"/>
                </a:lnTo>
                <a:lnTo>
                  <a:pt x="145589" y="217582"/>
                </a:lnTo>
                <a:lnTo>
                  <a:pt x="140240" y="221236"/>
                </a:lnTo>
                <a:lnTo>
                  <a:pt x="116460" y="233166"/>
                </a:lnTo>
                <a:lnTo>
                  <a:pt x="110660" y="235435"/>
                </a:lnTo>
                <a:lnTo>
                  <a:pt x="105523" y="236947"/>
                </a:lnTo>
                <a:lnTo>
                  <a:pt x="80009" y="2399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330"/>
          <p:cNvSpPr/>
          <p:nvPr/>
        </p:nvSpPr>
        <p:spPr>
          <a:xfrm>
            <a:off x="8195309" y="5646419"/>
            <a:ext cx="284917" cy="445771"/>
          </a:xfrm>
          <a:custGeom>
            <a:avLst/>
            <a:gdLst/>
            <a:ahLst/>
            <a:cxnLst/>
            <a:rect l="0" t="0" r="0" b="0"/>
            <a:pathLst>
              <a:path w="284917" h="445771">
                <a:moveTo>
                  <a:pt x="0" y="0"/>
                </a:moveTo>
                <a:lnTo>
                  <a:pt x="35592" y="0"/>
                </a:lnTo>
                <a:lnTo>
                  <a:pt x="45318" y="1270"/>
                </a:lnTo>
                <a:lnTo>
                  <a:pt x="58152" y="3387"/>
                </a:lnTo>
                <a:lnTo>
                  <a:pt x="73059" y="6068"/>
                </a:lnTo>
                <a:lnTo>
                  <a:pt x="85535" y="9125"/>
                </a:lnTo>
                <a:lnTo>
                  <a:pt x="96394" y="12434"/>
                </a:lnTo>
                <a:lnTo>
                  <a:pt x="106173" y="15909"/>
                </a:lnTo>
                <a:lnTo>
                  <a:pt x="115232" y="18226"/>
                </a:lnTo>
                <a:lnTo>
                  <a:pt x="123811" y="19771"/>
                </a:lnTo>
                <a:lnTo>
                  <a:pt x="132071" y="20801"/>
                </a:lnTo>
                <a:lnTo>
                  <a:pt x="140117" y="22757"/>
                </a:lnTo>
                <a:lnTo>
                  <a:pt x="148022" y="25332"/>
                </a:lnTo>
                <a:lnTo>
                  <a:pt x="155831" y="28318"/>
                </a:lnTo>
                <a:lnTo>
                  <a:pt x="163578" y="31578"/>
                </a:lnTo>
                <a:lnTo>
                  <a:pt x="171282" y="35022"/>
                </a:lnTo>
                <a:lnTo>
                  <a:pt x="178958" y="38589"/>
                </a:lnTo>
                <a:lnTo>
                  <a:pt x="185346" y="43506"/>
                </a:lnTo>
                <a:lnTo>
                  <a:pt x="190874" y="49324"/>
                </a:lnTo>
                <a:lnTo>
                  <a:pt x="195829" y="55743"/>
                </a:lnTo>
                <a:lnTo>
                  <a:pt x="202943" y="63832"/>
                </a:lnTo>
                <a:lnTo>
                  <a:pt x="211496" y="73035"/>
                </a:lnTo>
                <a:lnTo>
                  <a:pt x="240462" y="103045"/>
                </a:lnTo>
                <a:lnTo>
                  <a:pt x="246667" y="111877"/>
                </a:lnTo>
                <a:lnTo>
                  <a:pt x="253345" y="122845"/>
                </a:lnTo>
                <a:lnTo>
                  <a:pt x="266269" y="146038"/>
                </a:lnTo>
                <a:lnTo>
                  <a:pt x="276245" y="164813"/>
                </a:lnTo>
                <a:lnTo>
                  <a:pt x="279414" y="173375"/>
                </a:lnTo>
                <a:lnTo>
                  <a:pt x="281527" y="181624"/>
                </a:lnTo>
                <a:lnTo>
                  <a:pt x="282934" y="189662"/>
                </a:lnTo>
                <a:lnTo>
                  <a:pt x="283873" y="198832"/>
                </a:lnTo>
                <a:lnTo>
                  <a:pt x="284498" y="208755"/>
                </a:lnTo>
                <a:lnTo>
                  <a:pt x="284916" y="219180"/>
                </a:lnTo>
                <a:lnTo>
                  <a:pt x="283924" y="229940"/>
                </a:lnTo>
                <a:lnTo>
                  <a:pt x="281993" y="240923"/>
                </a:lnTo>
                <a:lnTo>
                  <a:pt x="279435" y="252055"/>
                </a:lnTo>
                <a:lnTo>
                  <a:pt x="277731" y="262018"/>
                </a:lnTo>
                <a:lnTo>
                  <a:pt x="276594" y="271198"/>
                </a:lnTo>
                <a:lnTo>
                  <a:pt x="275836" y="279859"/>
                </a:lnTo>
                <a:lnTo>
                  <a:pt x="274061" y="289443"/>
                </a:lnTo>
                <a:lnTo>
                  <a:pt x="271607" y="299642"/>
                </a:lnTo>
                <a:lnTo>
                  <a:pt x="268702" y="310252"/>
                </a:lnTo>
                <a:lnTo>
                  <a:pt x="265495" y="319864"/>
                </a:lnTo>
                <a:lnTo>
                  <a:pt x="262087" y="328813"/>
                </a:lnTo>
                <a:lnTo>
                  <a:pt x="258545" y="337319"/>
                </a:lnTo>
                <a:lnTo>
                  <a:pt x="253643" y="348069"/>
                </a:lnTo>
                <a:lnTo>
                  <a:pt x="230913" y="395050"/>
                </a:lnTo>
                <a:lnTo>
                  <a:pt x="226332" y="404337"/>
                </a:lnTo>
                <a:lnTo>
                  <a:pt x="217856" y="418042"/>
                </a:lnTo>
                <a:lnTo>
                  <a:pt x="209855" y="428367"/>
                </a:lnTo>
                <a:lnTo>
                  <a:pt x="202066" y="437189"/>
                </a:lnTo>
                <a:lnTo>
                  <a:pt x="198211" y="440049"/>
                </a:lnTo>
                <a:lnTo>
                  <a:pt x="190541" y="443228"/>
                </a:lnTo>
                <a:lnTo>
                  <a:pt x="185150" y="445017"/>
                </a:lnTo>
                <a:lnTo>
                  <a:pt x="180503" y="445435"/>
                </a:lnTo>
                <a:lnTo>
                  <a:pt x="160020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331"/>
          <p:cNvSpPr/>
          <p:nvPr/>
        </p:nvSpPr>
        <p:spPr>
          <a:xfrm>
            <a:off x="6972300" y="5978045"/>
            <a:ext cx="171451" cy="56995"/>
          </a:xfrm>
          <a:custGeom>
            <a:avLst/>
            <a:gdLst/>
            <a:ahLst/>
            <a:cxnLst/>
            <a:rect l="0" t="0" r="0" b="0"/>
            <a:pathLst>
              <a:path w="171451" h="56995">
                <a:moveTo>
                  <a:pt x="0" y="56994"/>
                </a:moveTo>
                <a:lnTo>
                  <a:pt x="17026" y="39967"/>
                </a:lnTo>
                <a:lnTo>
                  <a:pt x="20241" y="38023"/>
                </a:lnTo>
                <a:lnTo>
                  <a:pt x="23654" y="36727"/>
                </a:lnTo>
                <a:lnTo>
                  <a:pt x="27199" y="35863"/>
                </a:lnTo>
                <a:lnTo>
                  <a:pt x="33373" y="34017"/>
                </a:lnTo>
                <a:lnTo>
                  <a:pt x="50393" y="28579"/>
                </a:lnTo>
                <a:lnTo>
                  <a:pt x="57725" y="25350"/>
                </a:lnTo>
                <a:lnTo>
                  <a:pt x="63883" y="21929"/>
                </a:lnTo>
                <a:lnTo>
                  <a:pt x="69258" y="18377"/>
                </a:lnTo>
                <a:lnTo>
                  <a:pt x="75382" y="16010"/>
                </a:lnTo>
                <a:lnTo>
                  <a:pt x="82005" y="14431"/>
                </a:lnTo>
                <a:lnTo>
                  <a:pt x="88959" y="13379"/>
                </a:lnTo>
                <a:lnTo>
                  <a:pt x="94867" y="11408"/>
                </a:lnTo>
                <a:lnTo>
                  <a:pt x="100074" y="8823"/>
                </a:lnTo>
                <a:lnTo>
                  <a:pt x="104816" y="5830"/>
                </a:lnTo>
                <a:lnTo>
                  <a:pt x="109247" y="3835"/>
                </a:lnTo>
                <a:lnTo>
                  <a:pt x="113472" y="2505"/>
                </a:lnTo>
                <a:lnTo>
                  <a:pt x="117557" y="1618"/>
                </a:lnTo>
                <a:lnTo>
                  <a:pt x="121551" y="1027"/>
                </a:lnTo>
                <a:lnTo>
                  <a:pt x="125484" y="633"/>
                </a:lnTo>
                <a:lnTo>
                  <a:pt x="129376" y="370"/>
                </a:lnTo>
                <a:lnTo>
                  <a:pt x="133240" y="195"/>
                </a:lnTo>
                <a:lnTo>
                  <a:pt x="140921" y="0"/>
                </a:lnTo>
                <a:lnTo>
                  <a:pt x="144747" y="1218"/>
                </a:lnTo>
                <a:lnTo>
                  <a:pt x="148568" y="3300"/>
                </a:lnTo>
                <a:lnTo>
                  <a:pt x="152386" y="5958"/>
                </a:lnTo>
                <a:lnTo>
                  <a:pt x="156200" y="7730"/>
                </a:lnTo>
                <a:lnTo>
                  <a:pt x="160013" y="8912"/>
                </a:lnTo>
                <a:lnTo>
                  <a:pt x="171450" y="112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332"/>
          <p:cNvSpPr/>
          <p:nvPr/>
        </p:nvSpPr>
        <p:spPr>
          <a:xfrm>
            <a:off x="6960869" y="6103772"/>
            <a:ext cx="171451" cy="34138"/>
          </a:xfrm>
          <a:custGeom>
            <a:avLst/>
            <a:gdLst/>
            <a:ahLst/>
            <a:cxnLst/>
            <a:rect l="0" t="0" r="0" b="0"/>
            <a:pathLst>
              <a:path w="171451" h="34138">
                <a:moveTo>
                  <a:pt x="0" y="34137"/>
                </a:moveTo>
                <a:lnTo>
                  <a:pt x="6069" y="34137"/>
                </a:lnTo>
                <a:lnTo>
                  <a:pt x="7856" y="32868"/>
                </a:lnTo>
                <a:lnTo>
                  <a:pt x="9048" y="30751"/>
                </a:lnTo>
                <a:lnTo>
                  <a:pt x="9842" y="28070"/>
                </a:lnTo>
                <a:lnTo>
                  <a:pt x="11641" y="26282"/>
                </a:lnTo>
                <a:lnTo>
                  <a:pt x="14112" y="25091"/>
                </a:lnTo>
                <a:lnTo>
                  <a:pt x="17028" y="24296"/>
                </a:lnTo>
                <a:lnTo>
                  <a:pt x="21512" y="23766"/>
                </a:lnTo>
                <a:lnTo>
                  <a:pt x="27041" y="23413"/>
                </a:lnTo>
                <a:lnTo>
                  <a:pt x="33268" y="23178"/>
                </a:lnTo>
                <a:lnTo>
                  <a:pt x="38689" y="21752"/>
                </a:lnTo>
                <a:lnTo>
                  <a:pt x="43573" y="19530"/>
                </a:lnTo>
                <a:lnTo>
                  <a:pt x="48099" y="16779"/>
                </a:lnTo>
                <a:lnTo>
                  <a:pt x="53656" y="14945"/>
                </a:lnTo>
                <a:lnTo>
                  <a:pt x="59900" y="13723"/>
                </a:lnTo>
                <a:lnTo>
                  <a:pt x="66604" y="12908"/>
                </a:lnTo>
                <a:lnTo>
                  <a:pt x="76153" y="11094"/>
                </a:lnTo>
                <a:lnTo>
                  <a:pt x="100310" y="5693"/>
                </a:lnTo>
                <a:lnTo>
                  <a:pt x="111323" y="3744"/>
                </a:lnTo>
                <a:lnTo>
                  <a:pt x="121206" y="2445"/>
                </a:lnTo>
                <a:lnTo>
                  <a:pt x="130334" y="1579"/>
                </a:lnTo>
                <a:lnTo>
                  <a:pt x="137689" y="1002"/>
                </a:lnTo>
                <a:lnTo>
                  <a:pt x="143864" y="617"/>
                </a:lnTo>
                <a:lnTo>
                  <a:pt x="154109" y="189"/>
                </a:lnTo>
                <a:lnTo>
                  <a:pt x="162896" y="0"/>
                </a:lnTo>
                <a:lnTo>
                  <a:pt x="165748" y="1219"/>
                </a:lnTo>
                <a:lnTo>
                  <a:pt x="167649" y="3302"/>
                </a:lnTo>
                <a:lnTo>
                  <a:pt x="171450" y="112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333"/>
          <p:cNvSpPr/>
          <p:nvPr/>
        </p:nvSpPr>
        <p:spPr>
          <a:xfrm>
            <a:off x="6229350" y="6069942"/>
            <a:ext cx="158232" cy="353718"/>
          </a:xfrm>
          <a:custGeom>
            <a:avLst/>
            <a:gdLst/>
            <a:ahLst/>
            <a:cxnLst/>
            <a:rect l="0" t="0" r="0" b="0"/>
            <a:pathLst>
              <a:path w="158232" h="353718">
                <a:moveTo>
                  <a:pt x="0" y="90827"/>
                </a:moveTo>
                <a:lnTo>
                  <a:pt x="0" y="74918"/>
                </a:lnTo>
                <a:lnTo>
                  <a:pt x="1270" y="71331"/>
                </a:lnTo>
                <a:lnTo>
                  <a:pt x="6067" y="63959"/>
                </a:lnTo>
                <a:lnTo>
                  <a:pt x="9125" y="60215"/>
                </a:lnTo>
                <a:lnTo>
                  <a:pt x="12432" y="56449"/>
                </a:lnTo>
                <a:lnTo>
                  <a:pt x="15908" y="52669"/>
                </a:lnTo>
                <a:lnTo>
                  <a:pt x="39003" y="29144"/>
                </a:lnTo>
                <a:lnTo>
                  <a:pt x="46322" y="23036"/>
                </a:lnTo>
                <a:lnTo>
                  <a:pt x="52471" y="18963"/>
                </a:lnTo>
                <a:lnTo>
                  <a:pt x="57841" y="16248"/>
                </a:lnTo>
                <a:lnTo>
                  <a:pt x="62690" y="13168"/>
                </a:lnTo>
                <a:lnTo>
                  <a:pt x="67193" y="9844"/>
                </a:lnTo>
                <a:lnTo>
                  <a:pt x="71466" y="6359"/>
                </a:lnTo>
                <a:lnTo>
                  <a:pt x="75584" y="4035"/>
                </a:lnTo>
                <a:lnTo>
                  <a:pt x="79599" y="2486"/>
                </a:lnTo>
                <a:lnTo>
                  <a:pt x="83546" y="1453"/>
                </a:lnTo>
                <a:lnTo>
                  <a:pt x="87447" y="764"/>
                </a:lnTo>
                <a:lnTo>
                  <a:pt x="91318" y="306"/>
                </a:lnTo>
                <a:lnTo>
                  <a:pt x="95168" y="0"/>
                </a:lnTo>
                <a:lnTo>
                  <a:pt x="99005" y="1066"/>
                </a:lnTo>
                <a:lnTo>
                  <a:pt x="102834" y="3047"/>
                </a:lnTo>
                <a:lnTo>
                  <a:pt x="106655" y="5637"/>
                </a:lnTo>
                <a:lnTo>
                  <a:pt x="109203" y="8634"/>
                </a:lnTo>
                <a:lnTo>
                  <a:pt x="110902" y="11901"/>
                </a:lnTo>
                <a:lnTo>
                  <a:pt x="112035" y="15350"/>
                </a:lnTo>
                <a:lnTo>
                  <a:pt x="113293" y="25955"/>
                </a:lnTo>
                <a:lnTo>
                  <a:pt x="113628" y="32339"/>
                </a:lnTo>
                <a:lnTo>
                  <a:pt x="114001" y="46206"/>
                </a:lnTo>
                <a:lnTo>
                  <a:pt x="114101" y="53460"/>
                </a:lnTo>
                <a:lnTo>
                  <a:pt x="110357" y="67186"/>
                </a:lnTo>
                <a:lnTo>
                  <a:pt x="104051" y="85226"/>
                </a:lnTo>
                <a:lnTo>
                  <a:pt x="96037" y="106143"/>
                </a:lnTo>
                <a:lnTo>
                  <a:pt x="89425" y="122628"/>
                </a:lnTo>
                <a:lnTo>
                  <a:pt x="83747" y="136158"/>
                </a:lnTo>
                <a:lnTo>
                  <a:pt x="78691" y="147718"/>
                </a:lnTo>
                <a:lnTo>
                  <a:pt x="75320" y="157965"/>
                </a:lnTo>
                <a:lnTo>
                  <a:pt x="73074" y="167335"/>
                </a:lnTo>
                <a:lnTo>
                  <a:pt x="71576" y="176123"/>
                </a:lnTo>
                <a:lnTo>
                  <a:pt x="69307" y="183251"/>
                </a:lnTo>
                <a:lnTo>
                  <a:pt x="66524" y="189273"/>
                </a:lnTo>
                <a:lnTo>
                  <a:pt x="59001" y="201996"/>
                </a:lnTo>
                <a:lnTo>
                  <a:pt x="59654" y="201770"/>
                </a:lnTo>
                <a:lnTo>
                  <a:pt x="63767" y="198131"/>
                </a:lnTo>
                <a:lnTo>
                  <a:pt x="65370" y="194114"/>
                </a:lnTo>
                <a:lnTo>
                  <a:pt x="66440" y="188895"/>
                </a:lnTo>
                <a:lnTo>
                  <a:pt x="67154" y="182876"/>
                </a:lnTo>
                <a:lnTo>
                  <a:pt x="68899" y="177592"/>
                </a:lnTo>
                <a:lnTo>
                  <a:pt x="71332" y="172801"/>
                </a:lnTo>
                <a:lnTo>
                  <a:pt x="74225" y="168336"/>
                </a:lnTo>
                <a:lnTo>
                  <a:pt x="78693" y="164091"/>
                </a:lnTo>
                <a:lnTo>
                  <a:pt x="84212" y="159989"/>
                </a:lnTo>
                <a:lnTo>
                  <a:pt x="90431" y="155986"/>
                </a:lnTo>
                <a:lnTo>
                  <a:pt x="95847" y="152046"/>
                </a:lnTo>
                <a:lnTo>
                  <a:pt x="100728" y="148150"/>
                </a:lnTo>
                <a:lnTo>
                  <a:pt x="105252" y="144282"/>
                </a:lnTo>
                <a:lnTo>
                  <a:pt x="109538" y="141704"/>
                </a:lnTo>
                <a:lnTo>
                  <a:pt x="113665" y="139985"/>
                </a:lnTo>
                <a:lnTo>
                  <a:pt x="117687" y="138839"/>
                </a:lnTo>
                <a:lnTo>
                  <a:pt x="121638" y="138075"/>
                </a:lnTo>
                <a:lnTo>
                  <a:pt x="125542" y="137566"/>
                </a:lnTo>
                <a:lnTo>
                  <a:pt x="129414" y="137227"/>
                </a:lnTo>
                <a:lnTo>
                  <a:pt x="133266" y="137000"/>
                </a:lnTo>
                <a:lnTo>
                  <a:pt x="140932" y="136749"/>
                </a:lnTo>
                <a:lnTo>
                  <a:pt x="143485" y="137952"/>
                </a:lnTo>
                <a:lnTo>
                  <a:pt x="145186" y="140024"/>
                </a:lnTo>
                <a:lnTo>
                  <a:pt x="148347" y="146983"/>
                </a:lnTo>
                <a:lnTo>
                  <a:pt x="153985" y="158542"/>
                </a:lnTo>
                <a:lnTo>
                  <a:pt x="155996" y="165180"/>
                </a:lnTo>
                <a:lnTo>
                  <a:pt x="157338" y="172146"/>
                </a:lnTo>
                <a:lnTo>
                  <a:pt x="158231" y="179330"/>
                </a:lnTo>
                <a:lnTo>
                  <a:pt x="157557" y="190469"/>
                </a:lnTo>
                <a:lnTo>
                  <a:pt x="155838" y="204245"/>
                </a:lnTo>
                <a:lnTo>
                  <a:pt x="153422" y="219779"/>
                </a:lnTo>
                <a:lnTo>
                  <a:pt x="149271" y="235216"/>
                </a:lnTo>
                <a:lnTo>
                  <a:pt x="143964" y="250586"/>
                </a:lnTo>
                <a:lnTo>
                  <a:pt x="137886" y="265913"/>
                </a:lnTo>
                <a:lnTo>
                  <a:pt x="132564" y="278671"/>
                </a:lnTo>
                <a:lnTo>
                  <a:pt x="123263" y="299620"/>
                </a:lnTo>
                <a:lnTo>
                  <a:pt x="119006" y="307492"/>
                </a:lnTo>
                <a:lnTo>
                  <a:pt x="114897" y="314011"/>
                </a:lnTo>
                <a:lnTo>
                  <a:pt x="110887" y="319626"/>
                </a:lnTo>
                <a:lnTo>
                  <a:pt x="106945" y="325910"/>
                </a:lnTo>
                <a:lnTo>
                  <a:pt x="103047" y="332639"/>
                </a:lnTo>
                <a:lnTo>
                  <a:pt x="99178" y="339665"/>
                </a:lnTo>
                <a:lnTo>
                  <a:pt x="95328" y="344350"/>
                </a:lnTo>
                <a:lnTo>
                  <a:pt x="91492" y="347472"/>
                </a:lnTo>
                <a:lnTo>
                  <a:pt x="87665" y="349554"/>
                </a:lnTo>
                <a:lnTo>
                  <a:pt x="83843" y="350942"/>
                </a:lnTo>
                <a:lnTo>
                  <a:pt x="80026" y="351867"/>
                </a:lnTo>
                <a:lnTo>
                  <a:pt x="76210" y="352484"/>
                </a:lnTo>
                <a:lnTo>
                  <a:pt x="72396" y="352895"/>
                </a:lnTo>
                <a:lnTo>
                  <a:pt x="68584" y="353169"/>
                </a:lnTo>
                <a:lnTo>
                  <a:pt x="57150" y="353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334"/>
          <p:cNvSpPr/>
          <p:nvPr/>
        </p:nvSpPr>
        <p:spPr>
          <a:xfrm>
            <a:off x="6595109" y="5920739"/>
            <a:ext cx="250920" cy="388621"/>
          </a:xfrm>
          <a:custGeom>
            <a:avLst/>
            <a:gdLst/>
            <a:ahLst/>
            <a:cxnLst/>
            <a:rect l="0" t="0" r="0" b="0"/>
            <a:pathLst>
              <a:path w="250920" h="388621">
                <a:moveTo>
                  <a:pt x="0" y="0"/>
                </a:moveTo>
                <a:lnTo>
                  <a:pt x="12137" y="6069"/>
                </a:lnTo>
                <a:lnTo>
                  <a:pt x="15711" y="9125"/>
                </a:lnTo>
                <a:lnTo>
                  <a:pt x="18095" y="12434"/>
                </a:lnTo>
                <a:lnTo>
                  <a:pt x="20742" y="19496"/>
                </a:lnTo>
                <a:lnTo>
                  <a:pt x="22233" y="30612"/>
                </a:lnTo>
                <a:lnTo>
                  <a:pt x="22581" y="38160"/>
                </a:lnTo>
                <a:lnTo>
                  <a:pt x="22859" y="197914"/>
                </a:lnTo>
                <a:lnTo>
                  <a:pt x="24130" y="218302"/>
                </a:lnTo>
                <a:lnTo>
                  <a:pt x="26247" y="238245"/>
                </a:lnTo>
                <a:lnTo>
                  <a:pt x="28929" y="257890"/>
                </a:lnTo>
                <a:lnTo>
                  <a:pt x="31985" y="273527"/>
                </a:lnTo>
                <a:lnTo>
                  <a:pt x="35294" y="286492"/>
                </a:lnTo>
                <a:lnTo>
                  <a:pt x="38769" y="297674"/>
                </a:lnTo>
                <a:lnTo>
                  <a:pt x="42357" y="306399"/>
                </a:lnTo>
                <a:lnTo>
                  <a:pt x="46018" y="313487"/>
                </a:lnTo>
                <a:lnTo>
                  <a:pt x="53472" y="324747"/>
                </a:lnTo>
                <a:lnTo>
                  <a:pt x="61020" y="333986"/>
                </a:lnTo>
                <a:lnTo>
                  <a:pt x="68607" y="342325"/>
                </a:lnTo>
                <a:lnTo>
                  <a:pt x="80018" y="354160"/>
                </a:lnTo>
                <a:lnTo>
                  <a:pt x="83825" y="358026"/>
                </a:lnTo>
                <a:lnTo>
                  <a:pt x="87635" y="360605"/>
                </a:lnTo>
                <a:lnTo>
                  <a:pt x="95253" y="363469"/>
                </a:lnTo>
                <a:lnTo>
                  <a:pt x="102871" y="368129"/>
                </a:lnTo>
                <a:lnTo>
                  <a:pt x="106681" y="371150"/>
                </a:lnTo>
                <a:lnTo>
                  <a:pt x="110491" y="373163"/>
                </a:lnTo>
                <a:lnTo>
                  <a:pt x="118110" y="375400"/>
                </a:lnTo>
                <a:lnTo>
                  <a:pt x="121921" y="374727"/>
                </a:lnTo>
                <a:lnTo>
                  <a:pt x="129541" y="370592"/>
                </a:lnTo>
                <a:lnTo>
                  <a:pt x="134620" y="368982"/>
                </a:lnTo>
                <a:lnTo>
                  <a:pt x="140548" y="367908"/>
                </a:lnTo>
                <a:lnTo>
                  <a:pt x="147038" y="367192"/>
                </a:lnTo>
                <a:lnTo>
                  <a:pt x="152635" y="365445"/>
                </a:lnTo>
                <a:lnTo>
                  <a:pt x="157637" y="363010"/>
                </a:lnTo>
                <a:lnTo>
                  <a:pt x="162242" y="360117"/>
                </a:lnTo>
                <a:lnTo>
                  <a:pt x="166582" y="356918"/>
                </a:lnTo>
                <a:lnTo>
                  <a:pt x="170744" y="353516"/>
                </a:lnTo>
                <a:lnTo>
                  <a:pt x="174790" y="349977"/>
                </a:lnTo>
                <a:lnTo>
                  <a:pt x="178757" y="346348"/>
                </a:lnTo>
                <a:lnTo>
                  <a:pt x="186552" y="338930"/>
                </a:lnTo>
                <a:lnTo>
                  <a:pt x="194248" y="328012"/>
                </a:lnTo>
                <a:lnTo>
                  <a:pt x="198079" y="321545"/>
                </a:lnTo>
                <a:lnTo>
                  <a:pt x="203173" y="315964"/>
                </a:lnTo>
                <a:lnTo>
                  <a:pt x="209109" y="310972"/>
                </a:lnTo>
                <a:lnTo>
                  <a:pt x="215607" y="306375"/>
                </a:lnTo>
                <a:lnTo>
                  <a:pt x="221208" y="300770"/>
                </a:lnTo>
                <a:lnTo>
                  <a:pt x="226212" y="294494"/>
                </a:lnTo>
                <a:lnTo>
                  <a:pt x="230818" y="287769"/>
                </a:lnTo>
                <a:lnTo>
                  <a:pt x="235936" y="276910"/>
                </a:lnTo>
                <a:lnTo>
                  <a:pt x="239481" y="265312"/>
                </a:lnTo>
                <a:lnTo>
                  <a:pt x="245289" y="247456"/>
                </a:lnTo>
                <a:lnTo>
                  <a:pt x="247346" y="238631"/>
                </a:lnTo>
                <a:lnTo>
                  <a:pt x="248718" y="230208"/>
                </a:lnTo>
                <a:lnTo>
                  <a:pt x="249632" y="222052"/>
                </a:lnTo>
                <a:lnTo>
                  <a:pt x="250242" y="215344"/>
                </a:lnTo>
                <a:lnTo>
                  <a:pt x="250919" y="204506"/>
                </a:lnTo>
                <a:lnTo>
                  <a:pt x="249829" y="201107"/>
                </a:lnTo>
                <a:lnTo>
                  <a:pt x="247833" y="198842"/>
                </a:lnTo>
                <a:lnTo>
                  <a:pt x="245233" y="197331"/>
                </a:lnTo>
                <a:lnTo>
                  <a:pt x="238956" y="195653"/>
                </a:lnTo>
                <a:lnTo>
                  <a:pt x="235505" y="195205"/>
                </a:lnTo>
                <a:lnTo>
                  <a:pt x="233202" y="196177"/>
                </a:lnTo>
                <a:lnTo>
                  <a:pt x="231668" y="198095"/>
                </a:lnTo>
                <a:lnTo>
                  <a:pt x="230646" y="200643"/>
                </a:lnTo>
                <a:lnTo>
                  <a:pt x="226155" y="204882"/>
                </a:lnTo>
                <a:lnTo>
                  <a:pt x="219350" y="210248"/>
                </a:lnTo>
                <a:lnTo>
                  <a:pt x="211004" y="216366"/>
                </a:lnTo>
                <a:lnTo>
                  <a:pt x="204169" y="221714"/>
                </a:lnTo>
                <a:lnTo>
                  <a:pt x="198343" y="226549"/>
                </a:lnTo>
                <a:lnTo>
                  <a:pt x="193189" y="231044"/>
                </a:lnTo>
                <a:lnTo>
                  <a:pt x="185943" y="239119"/>
                </a:lnTo>
                <a:lnTo>
                  <a:pt x="177302" y="249583"/>
                </a:lnTo>
                <a:lnTo>
                  <a:pt x="167731" y="261639"/>
                </a:lnTo>
                <a:lnTo>
                  <a:pt x="158812" y="270946"/>
                </a:lnTo>
                <a:lnTo>
                  <a:pt x="150324" y="278421"/>
                </a:lnTo>
                <a:lnTo>
                  <a:pt x="142127" y="284674"/>
                </a:lnTo>
                <a:lnTo>
                  <a:pt x="134121" y="292653"/>
                </a:lnTo>
                <a:lnTo>
                  <a:pt x="126245" y="301782"/>
                </a:lnTo>
                <a:lnTo>
                  <a:pt x="118454" y="311679"/>
                </a:lnTo>
                <a:lnTo>
                  <a:pt x="111989" y="320816"/>
                </a:lnTo>
                <a:lnTo>
                  <a:pt x="106409" y="329447"/>
                </a:lnTo>
                <a:lnTo>
                  <a:pt x="101420" y="337742"/>
                </a:lnTo>
                <a:lnTo>
                  <a:pt x="98093" y="344541"/>
                </a:lnTo>
                <a:lnTo>
                  <a:pt x="95876" y="350344"/>
                </a:lnTo>
                <a:lnTo>
                  <a:pt x="91441" y="3886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335"/>
          <p:cNvSpPr/>
          <p:nvPr/>
        </p:nvSpPr>
        <p:spPr>
          <a:xfrm>
            <a:off x="7235721" y="5663350"/>
            <a:ext cx="616219" cy="828890"/>
          </a:xfrm>
          <a:custGeom>
            <a:avLst/>
            <a:gdLst/>
            <a:ahLst/>
            <a:cxnLst/>
            <a:rect l="0" t="0" r="0" b="0"/>
            <a:pathLst>
              <a:path w="616219" h="828890">
                <a:moveTo>
                  <a:pt x="148059" y="828889"/>
                </a:moveTo>
                <a:lnTo>
                  <a:pt x="165086" y="794835"/>
                </a:lnTo>
                <a:lnTo>
                  <a:pt x="169570" y="789677"/>
                </a:lnTo>
                <a:lnTo>
                  <a:pt x="186746" y="775079"/>
                </a:lnTo>
                <a:lnTo>
                  <a:pt x="201714" y="755231"/>
                </a:lnTo>
                <a:lnTo>
                  <a:pt x="214662" y="740696"/>
                </a:lnTo>
                <a:lnTo>
                  <a:pt x="232270" y="729156"/>
                </a:lnTo>
                <a:lnTo>
                  <a:pt x="292416" y="699533"/>
                </a:lnTo>
                <a:lnTo>
                  <a:pt x="311277" y="691811"/>
                </a:lnTo>
                <a:lnTo>
                  <a:pt x="321641" y="687974"/>
                </a:lnTo>
                <a:lnTo>
                  <a:pt x="339929" y="680324"/>
                </a:lnTo>
                <a:lnTo>
                  <a:pt x="356524" y="673960"/>
                </a:lnTo>
                <a:lnTo>
                  <a:pt x="381417" y="669108"/>
                </a:lnTo>
                <a:lnTo>
                  <a:pt x="391261" y="666488"/>
                </a:lnTo>
                <a:lnTo>
                  <a:pt x="401633" y="663472"/>
                </a:lnTo>
                <a:lnTo>
                  <a:pt x="419932" y="660120"/>
                </a:lnTo>
                <a:lnTo>
                  <a:pt x="428367" y="659227"/>
                </a:lnTo>
                <a:lnTo>
                  <a:pt x="437801" y="659901"/>
                </a:lnTo>
                <a:lnTo>
                  <a:pt x="447900" y="661620"/>
                </a:lnTo>
                <a:lnTo>
                  <a:pt x="458443" y="664037"/>
                </a:lnTo>
                <a:lnTo>
                  <a:pt x="476930" y="666722"/>
                </a:lnTo>
                <a:lnTo>
                  <a:pt x="496154" y="669185"/>
                </a:lnTo>
                <a:lnTo>
                  <a:pt x="508392" y="671620"/>
                </a:lnTo>
                <a:lnTo>
                  <a:pt x="521631" y="674513"/>
                </a:lnTo>
                <a:lnTo>
                  <a:pt x="532997" y="676442"/>
                </a:lnTo>
                <a:lnTo>
                  <a:pt x="543114" y="677728"/>
                </a:lnTo>
                <a:lnTo>
                  <a:pt x="565466" y="679791"/>
                </a:lnTo>
                <a:lnTo>
                  <a:pt x="575296" y="676687"/>
                </a:lnTo>
                <a:lnTo>
                  <a:pt x="590168" y="670413"/>
                </a:lnTo>
                <a:lnTo>
                  <a:pt x="603348" y="659164"/>
                </a:lnTo>
                <a:lnTo>
                  <a:pt x="604409" y="651433"/>
                </a:lnTo>
                <a:lnTo>
                  <a:pt x="604693" y="645815"/>
                </a:lnTo>
                <a:lnTo>
                  <a:pt x="611159" y="625773"/>
                </a:lnTo>
                <a:lnTo>
                  <a:pt x="611732" y="619818"/>
                </a:lnTo>
                <a:lnTo>
                  <a:pt x="610845" y="614579"/>
                </a:lnTo>
                <a:lnTo>
                  <a:pt x="608983" y="609815"/>
                </a:lnTo>
                <a:lnTo>
                  <a:pt x="606362" y="590977"/>
                </a:lnTo>
                <a:lnTo>
                  <a:pt x="605749" y="573290"/>
                </a:lnTo>
                <a:lnTo>
                  <a:pt x="605404" y="524980"/>
                </a:lnTo>
                <a:lnTo>
                  <a:pt x="605258" y="176392"/>
                </a:lnTo>
                <a:lnTo>
                  <a:pt x="606529" y="158941"/>
                </a:lnTo>
                <a:lnTo>
                  <a:pt x="608645" y="144767"/>
                </a:lnTo>
                <a:lnTo>
                  <a:pt x="613113" y="123515"/>
                </a:lnTo>
                <a:lnTo>
                  <a:pt x="615982" y="99524"/>
                </a:lnTo>
                <a:lnTo>
                  <a:pt x="616218" y="94996"/>
                </a:lnTo>
                <a:lnTo>
                  <a:pt x="615105" y="90707"/>
                </a:lnTo>
                <a:lnTo>
                  <a:pt x="605717" y="75216"/>
                </a:lnTo>
                <a:lnTo>
                  <a:pt x="599327" y="74719"/>
                </a:lnTo>
                <a:lnTo>
                  <a:pt x="512249" y="74515"/>
                </a:lnTo>
                <a:lnTo>
                  <a:pt x="493648" y="71125"/>
                </a:lnTo>
                <a:lnTo>
                  <a:pt x="475643" y="66656"/>
                </a:lnTo>
                <a:lnTo>
                  <a:pt x="465508" y="65463"/>
                </a:lnTo>
                <a:lnTo>
                  <a:pt x="454942" y="64669"/>
                </a:lnTo>
                <a:lnTo>
                  <a:pt x="436428" y="60399"/>
                </a:lnTo>
                <a:lnTo>
                  <a:pt x="419732" y="55538"/>
                </a:lnTo>
                <a:lnTo>
                  <a:pt x="403846" y="53378"/>
                </a:lnTo>
                <a:lnTo>
                  <a:pt x="388319" y="49031"/>
                </a:lnTo>
                <a:lnTo>
                  <a:pt x="372951" y="44136"/>
                </a:lnTo>
                <a:lnTo>
                  <a:pt x="357655" y="41960"/>
                </a:lnTo>
                <a:lnTo>
                  <a:pt x="342389" y="40993"/>
                </a:lnTo>
                <a:lnTo>
                  <a:pt x="334762" y="40735"/>
                </a:lnTo>
                <a:lnTo>
                  <a:pt x="319515" y="37062"/>
                </a:lnTo>
                <a:lnTo>
                  <a:pt x="304272" y="32466"/>
                </a:lnTo>
                <a:lnTo>
                  <a:pt x="289029" y="30424"/>
                </a:lnTo>
                <a:lnTo>
                  <a:pt x="273789" y="27339"/>
                </a:lnTo>
                <a:lnTo>
                  <a:pt x="229762" y="17138"/>
                </a:lnTo>
                <a:lnTo>
                  <a:pt x="208878" y="13402"/>
                </a:lnTo>
                <a:lnTo>
                  <a:pt x="189875" y="10911"/>
                </a:lnTo>
                <a:lnTo>
                  <a:pt x="172126" y="9251"/>
                </a:lnTo>
                <a:lnTo>
                  <a:pt x="155213" y="6874"/>
                </a:lnTo>
                <a:lnTo>
                  <a:pt x="138859" y="4019"/>
                </a:lnTo>
                <a:lnTo>
                  <a:pt x="122875" y="846"/>
                </a:lnTo>
                <a:lnTo>
                  <a:pt x="110949" y="0"/>
                </a:lnTo>
                <a:lnTo>
                  <a:pt x="101729" y="706"/>
                </a:lnTo>
                <a:lnTo>
                  <a:pt x="85558" y="3608"/>
                </a:lnTo>
                <a:lnTo>
                  <a:pt x="75911" y="4382"/>
                </a:lnTo>
                <a:lnTo>
                  <a:pt x="57574" y="5242"/>
                </a:lnTo>
                <a:lnTo>
                  <a:pt x="45189" y="5624"/>
                </a:lnTo>
                <a:lnTo>
                  <a:pt x="40109" y="6996"/>
                </a:lnTo>
                <a:lnTo>
                  <a:pt x="26891" y="13724"/>
                </a:lnTo>
                <a:lnTo>
                  <a:pt x="18853" y="15744"/>
                </a:lnTo>
                <a:lnTo>
                  <a:pt x="16201" y="17552"/>
                </a:lnTo>
                <a:lnTo>
                  <a:pt x="14434" y="20028"/>
                </a:lnTo>
                <a:lnTo>
                  <a:pt x="3509" y="44616"/>
                </a:lnTo>
                <a:lnTo>
                  <a:pt x="665" y="58315"/>
                </a:lnTo>
                <a:lnTo>
                  <a:pt x="0" y="66465"/>
                </a:lnTo>
                <a:lnTo>
                  <a:pt x="3092" y="84480"/>
                </a:lnTo>
                <a:lnTo>
                  <a:pt x="7429" y="106881"/>
                </a:lnTo>
                <a:lnTo>
                  <a:pt x="9356" y="125304"/>
                </a:lnTo>
                <a:lnTo>
                  <a:pt x="13600" y="145345"/>
                </a:lnTo>
                <a:lnTo>
                  <a:pt x="19719" y="166952"/>
                </a:lnTo>
                <a:lnTo>
                  <a:pt x="26672" y="189255"/>
                </a:lnTo>
                <a:lnTo>
                  <a:pt x="30305" y="204346"/>
                </a:lnTo>
                <a:lnTo>
                  <a:pt x="33996" y="222028"/>
                </a:lnTo>
                <a:lnTo>
                  <a:pt x="37727" y="241434"/>
                </a:lnTo>
                <a:lnTo>
                  <a:pt x="45294" y="272153"/>
                </a:lnTo>
                <a:lnTo>
                  <a:pt x="67249" y="353697"/>
                </a:lnTo>
                <a:lnTo>
                  <a:pt x="75135" y="386365"/>
                </a:lnTo>
                <a:lnTo>
                  <a:pt x="80393" y="411953"/>
                </a:lnTo>
                <a:lnTo>
                  <a:pt x="83898" y="432822"/>
                </a:lnTo>
                <a:lnTo>
                  <a:pt x="88775" y="455624"/>
                </a:lnTo>
                <a:lnTo>
                  <a:pt x="94566" y="479716"/>
                </a:lnTo>
                <a:lnTo>
                  <a:pt x="100967" y="504667"/>
                </a:lnTo>
                <a:lnTo>
                  <a:pt x="105234" y="526381"/>
                </a:lnTo>
                <a:lnTo>
                  <a:pt x="108079" y="545938"/>
                </a:lnTo>
                <a:lnTo>
                  <a:pt x="109975" y="564055"/>
                </a:lnTo>
                <a:lnTo>
                  <a:pt x="112510" y="579943"/>
                </a:lnTo>
                <a:lnTo>
                  <a:pt x="115469" y="594345"/>
                </a:lnTo>
                <a:lnTo>
                  <a:pt x="118713" y="607756"/>
                </a:lnTo>
                <a:lnTo>
                  <a:pt x="120874" y="621777"/>
                </a:lnTo>
                <a:lnTo>
                  <a:pt x="122316" y="636205"/>
                </a:lnTo>
                <a:lnTo>
                  <a:pt x="123917" y="663242"/>
                </a:lnTo>
                <a:lnTo>
                  <a:pt x="124629" y="683725"/>
                </a:lnTo>
                <a:lnTo>
                  <a:pt x="128332" y="708069"/>
                </a:lnTo>
                <a:lnTo>
                  <a:pt x="132941" y="732011"/>
                </a:lnTo>
                <a:lnTo>
                  <a:pt x="135536" y="753900"/>
                </a:lnTo>
                <a:lnTo>
                  <a:pt x="135900" y="761117"/>
                </a:lnTo>
                <a:lnTo>
                  <a:pt x="136629" y="7831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336"/>
          <p:cNvSpPr/>
          <p:nvPr/>
        </p:nvSpPr>
        <p:spPr>
          <a:xfrm>
            <a:off x="5074920" y="3200556"/>
            <a:ext cx="262686" cy="251258"/>
          </a:xfrm>
          <a:custGeom>
            <a:avLst/>
            <a:gdLst/>
            <a:ahLst/>
            <a:cxnLst/>
            <a:rect l="0" t="0" r="0" b="0"/>
            <a:pathLst>
              <a:path w="262686" h="251258">
                <a:moveTo>
                  <a:pt x="0" y="91283"/>
                </a:moveTo>
                <a:lnTo>
                  <a:pt x="0" y="79148"/>
                </a:lnTo>
                <a:lnTo>
                  <a:pt x="1270" y="75573"/>
                </a:lnTo>
                <a:lnTo>
                  <a:pt x="3386" y="73190"/>
                </a:lnTo>
                <a:lnTo>
                  <a:pt x="9125" y="69272"/>
                </a:lnTo>
                <a:lnTo>
                  <a:pt x="15909" y="63297"/>
                </a:lnTo>
                <a:lnTo>
                  <a:pt x="22757" y="56969"/>
                </a:lnTo>
                <a:lnTo>
                  <a:pt x="28317" y="51479"/>
                </a:lnTo>
                <a:lnTo>
                  <a:pt x="32848" y="48237"/>
                </a:lnTo>
                <a:lnTo>
                  <a:pt x="38408" y="44806"/>
                </a:lnTo>
                <a:lnTo>
                  <a:pt x="44656" y="41249"/>
                </a:lnTo>
                <a:lnTo>
                  <a:pt x="50090" y="37607"/>
                </a:lnTo>
                <a:lnTo>
                  <a:pt x="54983" y="33909"/>
                </a:lnTo>
                <a:lnTo>
                  <a:pt x="59515" y="30174"/>
                </a:lnTo>
                <a:lnTo>
                  <a:pt x="63807" y="26414"/>
                </a:lnTo>
                <a:lnTo>
                  <a:pt x="71961" y="18849"/>
                </a:lnTo>
                <a:lnTo>
                  <a:pt x="75914" y="16324"/>
                </a:lnTo>
                <a:lnTo>
                  <a:pt x="83693" y="13518"/>
                </a:lnTo>
                <a:lnTo>
                  <a:pt x="88815" y="11500"/>
                </a:lnTo>
                <a:lnTo>
                  <a:pt x="94770" y="8884"/>
                </a:lnTo>
                <a:lnTo>
                  <a:pt x="101279" y="5871"/>
                </a:lnTo>
                <a:lnTo>
                  <a:pt x="109430" y="3862"/>
                </a:lnTo>
                <a:lnTo>
                  <a:pt x="118673" y="2522"/>
                </a:lnTo>
                <a:lnTo>
                  <a:pt x="128645" y="1629"/>
                </a:lnTo>
                <a:lnTo>
                  <a:pt x="137833" y="1034"/>
                </a:lnTo>
                <a:lnTo>
                  <a:pt x="154815" y="373"/>
                </a:lnTo>
                <a:lnTo>
                  <a:pt x="172589" y="0"/>
                </a:lnTo>
                <a:lnTo>
                  <a:pt x="176019" y="1218"/>
                </a:lnTo>
                <a:lnTo>
                  <a:pt x="178306" y="3300"/>
                </a:lnTo>
                <a:lnTo>
                  <a:pt x="181976" y="9699"/>
                </a:lnTo>
                <a:lnTo>
                  <a:pt x="182612" y="16875"/>
                </a:lnTo>
                <a:lnTo>
                  <a:pt x="182761" y="23499"/>
                </a:lnTo>
                <a:lnTo>
                  <a:pt x="182800" y="27044"/>
                </a:lnTo>
                <a:lnTo>
                  <a:pt x="181557" y="30677"/>
                </a:lnTo>
                <a:lnTo>
                  <a:pt x="176788" y="38101"/>
                </a:lnTo>
                <a:lnTo>
                  <a:pt x="170436" y="45634"/>
                </a:lnTo>
                <a:lnTo>
                  <a:pt x="166964" y="49420"/>
                </a:lnTo>
                <a:lnTo>
                  <a:pt x="163379" y="54485"/>
                </a:lnTo>
                <a:lnTo>
                  <a:pt x="159719" y="60401"/>
                </a:lnTo>
                <a:lnTo>
                  <a:pt x="156009" y="66885"/>
                </a:lnTo>
                <a:lnTo>
                  <a:pt x="152266" y="72478"/>
                </a:lnTo>
                <a:lnTo>
                  <a:pt x="148501" y="77477"/>
                </a:lnTo>
                <a:lnTo>
                  <a:pt x="144721" y="82079"/>
                </a:lnTo>
                <a:lnTo>
                  <a:pt x="140930" y="86417"/>
                </a:lnTo>
                <a:lnTo>
                  <a:pt x="137133" y="90579"/>
                </a:lnTo>
                <a:lnTo>
                  <a:pt x="133332" y="94624"/>
                </a:lnTo>
                <a:lnTo>
                  <a:pt x="129528" y="97320"/>
                </a:lnTo>
                <a:lnTo>
                  <a:pt x="121915" y="100317"/>
                </a:lnTo>
                <a:lnTo>
                  <a:pt x="114297" y="105035"/>
                </a:lnTo>
                <a:lnTo>
                  <a:pt x="106679" y="111365"/>
                </a:lnTo>
                <a:lnTo>
                  <a:pt x="99059" y="118412"/>
                </a:lnTo>
                <a:lnTo>
                  <a:pt x="93697" y="123451"/>
                </a:lnTo>
                <a:lnTo>
                  <a:pt x="91675" y="124159"/>
                </a:lnTo>
                <a:lnTo>
                  <a:pt x="85300" y="125154"/>
                </a:lnTo>
                <a:lnTo>
                  <a:pt x="87864" y="125387"/>
                </a:lnTo>
                <a:lnTo>
                  <a:pt x="90326" y="124179"/>
                </a:lnTo>
                <a:lnTo>
                  <a:pt x="96448" y="119450"/>
                </a:lnTo>
                <a:lnTo>
                  <a:pt x="99859" y="117681"/>
                </a:lnTo>
                <a:lnTo>
                  <a:pt x="107035" y="115716"/>
                </a:lnTo>
                <a:lnTo>
                  <a:pt x="113266" y="113921"/>
                </a:lnTo>
                <a:lnTo>
                  <a:pt x="130350" y="108542"/>
                </a:lnTo>
                <a:lnTo>
                  <a:pt x="138970" y="106599"/>
                </a:lnTo>
                <a:lnTo>
                  <a:pt x="147256" y="105304"/>
                </a:lnTo>
                <a:lnTo>
                  <a:pt x="155321" y="104440"/>
                </a:lnTo>
                <a:lnTo>
                  <a:pt x="164507" y="103865"/>
                </a:lnTo>
                <a:lnTo>
                  <a:pt x="184874" y="103225"/>
                </a:lnTo>
                <a:lnTo>
                  <a:pt x="211693" y="102865"/>
                </a:lnTo>
                <a:lnTo>
                  <a:pt x="218598" y="104084"/>
                </a:lnTo>
                <a:lnTo>
                  <a:pt x="224472" y="106167"/>
                </a:lnTo>
                <a:lnTo>
                  <a:pt x="229658" y="108826"/>
                </a:lnTo>
                <a:lnTo>
                  <a:pt x="234385" y="111868"/>
                </a:lnTo>
                <a:lnTo>
                  <a:pt x="238807" y="115167"/>
                </a:lnTo>
                <a:lnTo>
                  <a:pt x="243024" y="118636"/>
                </a:lnTo>
                <a:lnTo>
                  <a:pt x="251097" y="125877"/>
                </a:lnTo>
                <a:lnTo>
                  <a:pt x="255028" y="129586"/>
                </a:lnTo>
                <a:lnTo>
                  <a:pt x="257649" y="133328"/>
                </a:lnTo>
                <a:lnTo>
                  <a:pt x="260560" y="140874"/>
                </a:lnTo>
                <a:lnTo>
                  <a:pt x="261855" y="148460"/>
                </a:lnTo>
                <a:lnTo>
                  <a:pt x="262429" y="156065"/>
                </a:lnTo>
                <a:lnTo>
                  <a:pt x="262685" y="163679"/>
                </a:lnTo>
                <a:lnTo>
                  <a:pt x="260214" y="168757"/>
                </a:lnTo>
                <a:lnTo>
                  <a:pt x="256025" y="174682"/>
                </a:lnTo>
                <a:lnTo>
                  <a:pt x="250694" y="181173"/>
                </a:lnTo>
                <a:lnTo>
                  <a:pt x="245869" y="186770"/>
                </a:lnTo>
                <a:lnTo>
                  <a:pt x="241383" y="191771"/>
                </a:lnTo>
                <a:lnTo>
                  <a:pt x="233011" y="200715"/>
                </a:lnTo>
                <a:lnTo>
                  <a:pt x="225057" y="208923"/>
                </a:lnTo>
                <a:lnTo>
                  <a:pt x="219888" y="212890"/>
                </a:lnTo>
                <a:lnTo>
                  <a:pt x="213902" y="216804"/>
                </a:lnTo>
                <a:lnTo>
                  <a:pt x="207371" y="220684"/>
                </a:lnTo>
                <a:lnTo>
                  <a:pt x="200477" y="224541"/>
                </a:lnTo>
                <a:lnTo>
                  <a:pt x="186044" y="232212"/>
                </a:lnTo>
                <a:lnTo>
                  <a:pt x="179909" y="234766"/>
                </a:lnTo>
                <a:lnTo>
                  <a:pt x="174549" y="236468"/>
                </a:lnTo>
                <a:lnTo>
                  <a:pt x="169706" y="237603"/>
                </a:lnTo>
                <a:lnTo>
                  <a:pt x="165207" y="239630"/>
                </a:lnTo>
                <a:lnTo>
                  <a:pt x="160938" y="242251"/>
                </a:lnTo>
                <a:lnTo>
                  <a:pt x="156822" y="245268"/>
                </a:lnTo>
                <a:lnTo>
                  <a:pt x="151538" y="247280"/>
                </a:lnTo>
                <a:lnTo>
                  <a:pt x="145475" y="248621"/>
                </a:lnTo>
                <a:lnTo>
                  <a:pt x="138893" y="249515"/>
                </a:lnTo>
                <a:lnTo>
                  <a:pt x="131965" y="250112"/>
                </a:lnTo>
                <a:lnTo>
                  <a:pt x="124807" y="250509"/>
                </a:lnTo>
                <a:lnTo>
                  <a:pt x="110080" y="250950"/>
                </a:lnTo>
                <a:lnTo>
                  <a:pt x="78403" y="251257"/>
                </a:lnTo>
                <a:lnTo>
                  <a:pt x="75128" y="250002"/>
                </a:lnTo>
                <a:lnTo>
                  <a:pt x="72946" y="247896"/>
                </a:lnTo>
                <a:lnTo>
                  <a:pt x="71490" y="245222"/>
                </a:lnTo>
                <a:lnTo>
                  <a:pt x="69250" y="243439"/>
                </a:lnTo>
                <a:lnTo>
                  <a:pt x="66487" y="242250"/>
                </a:lnTo>
                <a:lnTo>
                  <a:pt x="60029" y="240930"/>
                </a:lnTo>
                <a:lnTo>
                  <a:pt x="52926" y="240343"/>
                </a:lnTo>
                <a:lnTo>
                  <a:pt x="45536" y="240082"/>
                </a:lnTo>
                <a:lnTo>
                  <a:pt x="22859" y="2398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337"/>
          <p:cNvSpPr/>
          <p:nvPr/>
        </p:nvSpPr>
        <p:spPr>
          <a:xfrm>
            <a:off x="388620" y="4217670"/>
            <a:ext cx="68577" cy="537210"/>
          </a:xfrm>
          <a:custGeom>
            <a:avLst/>
            <a:gdLst/>
            <a:ahLst/>
            <a:cxnLst/>
            <a:rect l="0" t="0" r="0" b="0"/>
            <a:pathLst>
              <a:path w="68577" h="537210">
                <a:moveTo>
                  <a:pt x="0" y="0"/>
                </a:moveTo>
                <a:lnTo>
                  <a:pt x="0" y="28044"/>
                </a:lnTo>
                <a:lnTo>
                  <a:pt x="1270" y="35206"/>
                </a:lnTo>
                <a:lnTo>
                  <a:pt x="3386" y="41251"/>
                </a:lnTo>
                <a:lnTo>
                  <a:pt x="6067" y="46550"/>
                </a:lnTo>
                <a:lnTo>
                  <a:pt x="7855" y="52623"/>
                </a:lnTo>
                <a:lnTo>
                  <a:pt x="9841" y="66144"/>
                </a:lnTo>
                <a:lnTo>
                  <a:pt x="11640" y="74576"/>
                </a:lnTo>
                <a:lnTo>
                  <a:pt x="14110" y="84007"/>
                </a:lnTo>
                <a:lnTo>
                  <a:pt x="17027" y="94105"/>
                </a:lnTo>
                <a:lnTo>
                  <a:pt x="18971" y="105916"/>
                </a:lnTo>
                <a:lnTo>
                  <a:pt x="20267" y="118871"/>
                </a:lnTo>
                <a:lnTo>
                  <a:pt x="21131" y="132587"/>
                </a:lnTo>
                <a:lnTo>
                  <a:pt x="22091" y="157987"/>
                </a:lnTo>
                <a:lnTo>
                  <a:pt x="22347" y="170095"/>
                </a:lnTo>
                <a:lnTo>
                  <a:pt x="23788" y="183246"/>
                </a:lnTo>
                <a:lnTo>
                  <a:pt x="26019" y="197094"/>
                </a:lnTo>
                <a:lnTo>
                  <a:pt x="28776" y="211406"/>
                </a:lnTo>
                <a:lnTo>
                  <a:pt x="31884" y="224757"/>
                </a:lnTo>
                <a:lnTo>
                  <a:pt x="35226" y="237468"/>
                </a:lnTo>
                <a:lnTo>
                  <a:pt x="38724" y="249751"/>
                </a:lnTo>
                <a:lnTo>
                  <a:pt x="45997" y="273560"/>
                </a:lnTo>
                <a:lnTo>
                  <a:pt x="49715" y="285243"/>
                </a:lnTo>
                <a:lnTo>
                  <a:pt x="52193" y="295572"/>
                </a:lnTo>
                <a:lnTo>
                  <a:pt x="53845" y="304998"/>
                </a:lnTo>
                <a:lnTo>
                  <a:pt x="54947" y="313822"/>
                </a:lnTo>
                <a:lnTo>
                  <a:pt x="55681" y="326054"/>
                </a:lnTo>
                <a:lnTo>
                  <a:pt x="56497" y="356579"/>
                </a:lnTo>
                <a:lnTo>
                  <a:pt x="57984" y="369799"/>
                </a:lnTo>
                <a:lnTo>
                  <a:pt x="60246" y="381153"/>
                </a:lnTo>
                <a:lnTo>
                  <a:pt x="63024" y="391262"/>
                </a:lnTo>
                <a:lnTo>
                  <a:pt x="64876" y="401811"/>
                </a:lnTo>
                <a:lnTo>
                  <a:pt x="66110" y="412654"/>
                </a:lnTo>
                <a:lnTo>
                  <a:pt x="66934" y="423692"/>
                </a:lnTo>
                <a:lnTo>
                  <a:pt x="67482" y="433591"/>
                </a:lnTo>
                <a:lnTo>
                  <a:pt x="68092" y="451363"/>
                </a:lnTo>
                <a:lnTo>
                  <a:pt x="68483" y="483469"/>
                </a:lnTo>
                <a:lnTo>
                  <a:pt x="68576" y="528905"/>
                </a:lnTo>
                <a:lnTo>
                  <a:pt x="67307" y="531673"/>
                </a:lnTo>
                <a:lnTo>
                  <a:pt x="65191" y="533519"/>
                </a:lnTo>
                <a:lnTo>
                  <a:pt x="57150" y="5372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338"/>
          <p:cNvSpPr/>
          <p:nvPr/>
        </p:nvSpPr>
        <p:spPr>
          <a:xfrm>
            <a:off x="525780" y="4183573"/>
            <a:ext cx="228601" cy="306393"/>
          </a:xfrm>
          <a:custGeom>
            <a:avLst/>
            <a:gdLst/>
            <a:ahLst/>
            <a:cxnLst/>
            <a:rect l="0" t="0" r="0" b="0"/>
            <a:pathLst>
              <a:path w="228601" h="306393">
                <a:moveTo>
                  <a:pt x="0" y="114106"/>
                </a:moveTo>
                <a:lnTo>
                  <a:pt x="0" y="95903"/>
                </a:lnTo>
                <a:lnTo>
                  <a:pt x="1270" y="89271"/>
                </a:lnTo>
                <a:lnTo>
                  <a:pt x="3386" y="83580"/>
                </a:lnTo>
                <a:lnTo>
                  <a:pt x="6067" y="78515"/>
                </a:lnTo>
                <a:lnTo>
                  <a:pt x="12433" y="69501"/>
                </a:lnTo>
                <a:lnTo>
                  <a:pt x="15909" y="65319"/>
                </a:lnTo>
                <a:lnTo>
                  <a:pt x="22036" y="58722"/>
                </a:lnTo>
                <a:lnTo>
                  <a:pt x="39003" y="41231"/>
                </a:lnTo>
                <a:lnTo>
                  <a:pt x="47592" y="35043"/>
                </a:lnTo>
                <a:lnTo>
                  <a:pt x="55858" y="30917"/>
                </a:lnTo>
                <a:lnTo>
                  <a:pt x="63908" y="28167"/>
                </a:lnTo>
                <a:lnTo>
                  <a:pt x="70546" y="25063"/>
                </a:lnTo>
                <a:lnTo>
                  <a:pt x="76240" y="21724"/>
                </a:lnTo>
                <a:lnTo>
                  <a:pt x="81307" y="18229"/>
                </a:lnTo>
                <a:lnTo>
                  <a:pt x="87224" y="14628"/>
                </a:lnTo>
                <a:lnTo>
                  <a:pt x="93709" y="10957"/>
                </a:lnTo>
                <a:lnTo>
                  <a:pt x="100573" y="7240"/>
                </a:lnTo>
                <a:lnTo>
                  <a:pt x="106418" y="4762"/>
                </a:lnTo>
                <a:lnTo>
                  <a:pt x="111585" y="3110"/>
                </a:lnTo>
                <a:lnTo>
                  <a:pt x="116300" y="2009"/>
                </a:lnTo>
                <a:lnTo>
                  <a:pt x="121983" y="1275"/>
                </a:lnTo>
                <a:lnTo>
                  <a:pt x="128312" y="785"/>
                </a:lnTo>
                <a:lnTo>
                  <a:pt x="140847" y="241"/>
                </a:lnTo>
                <a:lnTo>
                  <a:pt x="150652" y="0"/>
                </a:lnTo>
                <a:lnTo>
                  <a:pt x="155045" y="1206"/>
                </a:lnTo>
                <a:lnTo>
                  <a:pt x="159243" y="3279"/>
                </a:lnTo>
                <a:lnTo>
                  <a:pt x="163312" y="5932"/>
                </a:lnTo>
                <a:lnTo>
                  <a:pt x="167294" y="7700"/>
                </a:lnTo>
                <a:lnTo>
                  <a:pt x="171219" y="8879"/>
                </a:lnTo>
                <a:lnTo>
                  <a:pt x="175106" y="9665"/>
                </a:lnTo>
                <a:lnTo>
                  <a:pt x="177697" y="11458"/>
                </a:lnTo>
                <a:lnTo>
                  <a:pt x="179425" y="13925"/>
                </a:lnTo>
                <a:lnTo>
                  <a:pt x="180576" y="16839"/>
                </a:lnTo>
                <a:lnTo>
                  <a:pt x="181344" y="21321"/>
                </a:lnTo>
                <a:lnTo>
                  <a:pt x="181856" y="26850"/>
                </a:lnTo>
                <a:lnTo>
                  <a:pt x="182197" y="33075"/>
                </a:lnTo>
                <a:lnTo>
                  <a:pt x="182576" y="50153"/>
                </a:lnTo>
                <a:lnTo>
                  <a:pt x="182677" y="60041"/>
                </a:lnTo>
                <a:lnTo>
                  <a:pt x="181475" y="69173"/>
                </a:lnTo>
                <a:lnTo>
                  <a:pt x="179403" y="77800"/>
                </a:lnTo>
                <a:lnTo>
                  <a:pt x="176752" y="86092"/>
                </a:lnTo>
                <a:lnTo>
                  <a:pt x="174985" y="94160"/>
                </a:lnTo>
                <a:lnTo>
                  <a:pt x="173806" y="102079"/>
                </a:lnTo>
                <a:lnTo>
                  <a:pt x="173021" y="109898"/>
                </a:lnTo>
                <a:lnTo>
                  <a:pt x="171227" y="117651"/>
                </a:lnTo>
                <a:lnTo>
                  <a:pt x="168761" y="125360"/>
                </a:lnTo>
                <a:lnTo>
                  <a:pt x="165847" y="133038"/>
                </a:lnTo>
                <a:lnTo>
                  <a:pt x="161365" y="141968"/>
                </a:lnTo>
                <a:lnTo>
                  <a:pt x="155836" y="151731"/>
                </a:lnTo>
                <a:lnTo>
                  <a:pt x="149611" y="162049"/>
                </a:lnTo>
                <a:lnTo>
                  <a:pt x="125760" y="207381"/>
                </a:lnTo>
                <a:lnTo>
                  <a:pt x="110510" y="237250"/>
                </a:lnTo>
                <a:lnTo>
                  <a:pt x="99073" y="258432"/>
                </a:lnTo>
                <a:lnTo>
                  <a:pt x="90179" y="273823"/>
                </a:lnTo>
                <a:lnTo>
                  <a:pt x="72846" y="301583"/>
                </a:lnTo>
                <a:lnTo>
                  <a:pt x="72694" y="303861"/>
                </a:lnTo>
                <a:lnTo>
                  <a:pt x="73863" y="305380"/>
                </a:lnTo>
                <a:lnTo>
                  <a:pt x="75912" y="306392"/>
                </a:lnTo>
                <a:lnTo>
                  <a:pt x="78548" y="305797"/>
                </a:lnTo>
                <a:lnTo>
                  <a:pt x="84863" y="301749"/>
                </a:lnTo>
                <a:lnTo>
                  <a:pt x="89595" y="300161"/>
                </a:lnTo>
                <a:lnTo>
                  <a:pt x="95290" y="299103"/>
                </a:lnTo>
                <a:lnTo>
                  <a:pt x="101627" y="298397"/>
                </a:lnTo>
                <a:lnTo>
                  <a:pt x="107121" y="296657"/>
                </a:lnTo>
                <a:lnTo>
                  <a:pt x="112054" y="294227"/>
                </a:lnTo>
                <a:lnTo>
                  <a:pt x="116612" y="291337"/>
                </a:lnTo>
                <a:lnTo>
                  <a:pt x="120921" y="288140"/>
                </a:lnTo>
                <a:lnTo>
                  <a:pt x="125064" y="284739"/>
                </a:lnTo>
                <a:lnTo>
                  <a:pt x="129096" y="281201"/>
                </a:lnTo>
                <a:lnTo>
                  <a:pt x="133054" y="278843"/>
                </a:lnTo>
                <a:lnTo>
                  <a:pt x="136962" y="277271"/>
                </a:lnTo>
                <a:lnTo>
                  <a:pt x="140838" y="276223"/>
                </a:lnTo>
                <a:lnTo>
                  <a:pt x="145962" y="274254"/>
                </a:lnTo>
                <a:lnTo>
                  <a:pt x="151918" y="271671"/>
                </a:lnTo>
                <a:lnTo>
                  <a:pt x="158428" y="268680"/>
                </a:lnTo>
                <a:lnTo>
                  <a:pt x="164039" y="266685"/>
                </a:lnTo>
                <a:lnTo>
                  <a:pt x="169049" y="265356"/>
                </a:lnTo>
                <a:lnTo>
                  <a:pt x="173659" y="264469"/>
                </a:lnTo>
                <a:lnTo>
                  <a:pt x="178003" y="263879"/>
                </a:lnTo>
                <a:lnTo>
                  <a:pt x="182168" y="263485"/>
                </a:lnTo>
                <a:lnTo>
                  <a:pt x="186215" y="263222"/>
                </a:lnTo>
                <a:lnTo>
                  <a:pt x="190184" y="263047"/>
                </a:lnTo>
                <a:lnTo>
                  <a:pt x="197979" y="262852"/>
                </a:lnTo>
                <a:lnTo>
                  <a:pt x="209508" y="262742"/>
                </a:lnTo>
                <a:lnTo>
                  <a:pt x="213332" y="263997"/>
                </a:lnTo>
                <a:lnTo>
                  <a:pt x="217151" y="266104"/>
                </a:lnTo>
                <a:lnTo>
                  <a:pt x="228600" y="2741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339"/>
          <p:cNvSpPr/>
          <p:nvPr/>
        </p:nvSpPr>
        <p:spPr>
          <a:xfrm>
            <a:off x="2263186" y="4743450"/>
            <a:ext cx="170761" cy="422910"/>
          </a:xfrm>
          <a:custGeom>
            <a:avLst/>
            <a:gdLst/>
            <a:ahLst/>
            <a:cxnLst/>
            <a:rect l="0" t="0" r="0" b="0"/>
            <a:pathLst>
              <a:path w="170761" h="422910">
                <a:moveTo>
                  <a:pt x="125684" y="0"/>
                </a:moveTo>
                <a:lnTo>
                  <a:pt x="106001" y="9840"/>
                </a:lnTo>
                <a:lnTo>
                  <a:pt x="100849" y="14110"/>
                </a:lnTo>
                <a:lnTo>
                  <a:pt x="97697" y="17026"/>
                </a:lnTo>
                <a:lnTo>
                  <a:pt x="87193" y="27199"/>
                </a:lnTo>
                <a:lnTo>
                  <a:pt x="83513" y="32102"/>
                </a:lnTo>
                <a:lnTo>
                  <a:pt x="79790" y="37912"/>
                </a:lnTo>
                <a:lnTo>
                  <a:pt x="76038" y="44324"/>
                </a:lnTo>
                <a:lnTo>
                  <a:pt x="72267" y="49869"/>
                </a:lnTo>
                <a:lnTo>
                  <a:pt x="68482" y="54836"/>
                </a:lnTo>
                <a:lnTo>
                  <a:pt x="64689" y="59417"/>
                </a:lnTo>
                <a:lnTo>
                  <a:pt x="60891" y="65011"/>
                </a:lnTo>
                <a:lnTo>
                  <a:pt x="57088" y="71280"/>
                </a:lnTo>
                <a:lnTo>
                  <a:pt x="53284" y="78000"/>
                </a:lnTo>
                <a:lnTo>
                  <a:pt x="49477" y="86290"/>
                </a:lnTo>
                <a:lnTo>
                  <a:pt x="45669" y="95627"/>
                </a:lnTo>
                <a:lnTo>
                  <a:pt x="41861" y="105660"/>
                </a:lnTo>
                <a:lnTo>
                  <a:pt x="38052" y="114890"/>
                </a:lnTo>
                <a:lnTo>
                  <a:pt x="34242" y="123583"/>
                </a:lnTo>
                <a:lnTo>
                  <a:pt x="30433" y="131919"/>
                </a:lnTo>
                <a:lnTo>
                  <a:pt x="26623" y="141285"/>
                </a:lnTo>
                <a:lnTo>
                  <a:pt x="22813" y="151340"/>
                </a:lnTo>
                <a:lnTo>
                  <a:pt x="19003" y="161854"/>
                </a:lnTo>
                <a:lnTo>
                  <a:pt x="16463" y="173942"/>
                </a:lnTo>
                <a:lnTo>
                  <a:pt x="14770" y="187081"/>
                </a:lnTo>
                <a:lnTo>
                  <a:pt x="13641" y="200921"/>
                </a:lnTo>
                <a:lnTo>
                  <a:pt x="11619" y="213957"/>
                </a:lnTo>
                <a:lnTo>
                  <a:pt x="9000" y="226458"/>
                </a:lnTo>
                <a:lnTo>
                  <a:pt x="5985" y="238602"/>
                </a:lnTo>
                <a:lnTo>
                  <a:pt x="3974" y="249238"/>
                </a:lnTo>
                <a:lnTo>
                  <a:pt x="2634" y="258868"/>
                </a:lnTo>
                <a:lnTo>
                  <a:pt x="1741" y="267829"/>
                </a:lnTo>
                <a:lnTo>
                  <a:pt x="1145" y="275072"/>
                </a:lnTo>
                <a:lnTo>
                  <a:pt x="483" y="286507"/>
                </a:lnTo>
                <a:lnTo>
                  <a:pt x="189" y="299210"/>
                </a:lnTo>
                <a:lnTo>
                  <a:pt x="0" y="321993"/>
                </a:lnTo>
                <a:lnTo>
                  <a:pt x="1255" y="326422"/>
                </a:lnTo>
                <a:lnTo>
                  <a:pt x="6035" y="334729"/>
                </a:lnTo>
                <a:lnTo>
                  <a:pt x="9088" y="338723"/>
                </a:lnTo>
                <a:lnTo>
                  <a:pt x="12393" y="342655"/>
                </a:lnTo>
                <a:lnTo>
                  <a:pt x="15867" y="346547"/>
                </a:lnTo>
                <a:lnTo>
                  <a:pt x="18182" y="350411"/>
                </a:lnTo>
                <a:lnTo>
                  <a:pt x="22204" y="363487"/>
                </a:lnTo>
                <a:lnTo>
                  <a:pt x="23677" y="364245"/>
                </a:lnTo>
                <a:lnTo>
                  <a:pt x="28701" y="365086"/>
                </a:lnTo>
                <a:lnTo>
                  <a:pt x="31818" y="365311"/>
                </a:lnTo>
                <a:lnTo>
                  <a:pt x="35167" y="365460"/>
                </a:lnTo>
                <a:lnTo>
                  <a:pt x="42274" y="365626"/>
                </a:lnTo>
                <a:lnTo>
                  <a:pt x="62518" y="365754"/>
                </a:lnTo>
                <a:lnTo>
                  <a:pt x="65793" y="364486"/>
                </a:lnTo>
                <a:lnTo>
                  <a:pt x="69247" y="362371"/>
                </a:lnTo>
                <a:lnTo>
                  <a:pt x="72819" y="359690"/>
                </a:lnTo>
                <a:lnTo>
                  <a:pt x="76470" y="357903"/>
                </a:lnTo>
                <a:lnTo>
                  <a:pt x="80175" y="356712"/>
                </a:lnTo>
                <a:lnTo>
                  <a:pt x="83914" y="355918"/>
                </a:lnTo>
                <a:lnTo>
                  <a:pt x="87677" y="354118"/>
                </a:lnTo>
                <a:lnTo>
                  <a:pt x="91456" y="351649"/>
                </a:lnTo>
                <a:lnTo>
                  <a:pt x="95245" y="348732"/>
                </a:lnTo>
                <a:lnTo>
                  <a:pt x="100311" y="342978"/>
                </a:lnTo>
                <a:lnTo>
                  <a:pt x="106229" y="335332"/>
                </a:lnTo>
                <a:lnTo>
                  <a:pt x="112714" y="326425"/>
                </a:lnTo>
                <a:lnTo>
                  <a:pt x="126692" y="306367"/>
                </a:lnTo>
                <a:lnTo>
                  <a:pt x="133976" y="295684"/>
                </a:lnTo>
                <a:lnTo>
                  <a:pt x="138832" y="287293"/>
                </a:lnTo>
                <a:lnTo>
                  <a:pt x="142069" y="280429"/>
                </a:lnTo>
                <a:lnTo>
                  <a:pt x="146936" y="268145"/>
                </a:lnTo>
                <a:lnTo>
                  <a:pt x="150012" y="261313"/>
                </a:lnTo>
                <a:lnTo>
                  <a:pt x="153332" y="254218"/>
                </a:lnTo>
                <a:lnTo>
                  <a:pt x="156816" y="248218"/>
                </a:lnTo>
                <a:lnTo>
                  <a:pt x="160409" y="242949"/>
                </a:lnTo>
                <a:lnTo>
                  <a:pt x="164074" y="238166"/>
                </a:lnTo>
                <a:lnTo>
                  <a:pt x="166517" y="231167"/>
                </a:lnTo>
                <a:lnTo>
                  <a:pt x="168146" y="222691"/>
                </a:lnTo>
                <a:lnTo>
                  <a:pt x="169232" y="213231"/>
                </a:lnTo>
                <a:lnTo>
                  <a:pt x="169956" y="205654"/>
                </a:lnTo>
                <a:lnTo>
                  <a:pt x="170760" y="193848"/>
                </a:lnTo>
                <a:lnTo>
                  <a:pt x="169705" y="190192"/>
                </a:lnTo>
                <a:lnTo>
                  <a:pt x="167731" y="187754"/>
                </a:lnTo>
                <a:lnTo>
                  <a:pt x="165145" y="186129"/>
                </a:lnTo>
                <a:lnTo>
                  <a:pt x="162151" y="185046"/>
                </a:lnTo>
                <a:lnTo>
                  <a:pt x="158885" y="184324"/>
                </a:lnTo>
                <a:lnTo>
                  <a:pt x="155438" y="183843"/>
                </a:lnTo>
                <a:lnTo>
                  <a:pt x="151870" y="184792"/>
                </a:lnTo>
                <a:lnTo>
                  <a:pt x="148221" y="186694"/>
                </a:lnTo>
                <a:lnTo>
                  <a:pt x="144518" y="189233"/>
                </a:lnTo>
                <a:lnTo>
                  <a:pt x="140780" y="190925"/>
                </a:lnTo>
                <a:lnTo>
                  <a:pt x="137018" y="192053"/>
                </a:lnTo>
                <a:lnTo>
                  <a:pt x="133240" y="192805"/>
                </a:lnTo>
                <a:lnTo>
                  <a:pt x="129451" y="194576"/>
                </a:lnTo>
                <a:lnTo>
                  <a:pt x="125655" y="197028"/>
                </a:lnTo>
                <a:lnTo>
                  <a:pt x="121855" y="199931"/>
                </a:lnTo>
                <a:lnTo>
                  <a:pt x="118051" y="203137"/>
                </a:lnTo>
                <a:lnTo>
                  <a:pt x="114245" y="206545"/>
                </a:lnTo>
                <a:lnTo>
                  <a:pt x="110438" y="210086"/>
                </a:lnTo>
                <a:lnTo>
                  <a:pt x="86876" y="233274"/>
                </a:lnTo>
                <a:lnTo>
                  <a:pt x="79492" y="241876"/>
                </a:lnTo>
                <a:lnTo>
                  <a:pt x="73299" y="250150"/>
                </a:lnTo>
                <a:lnTo>
                  <a:pt x="67901" y="258207"/>
                </a:lnTo>
                <a:lnTo>
                  <a:pt x="63032" y="266118"/>
                </a:lnTo>
                <a:lnTo>
                  <a:pt x="58516" y="273932"/>
                </a:lnTo>
                <a:lnTo>
                  <a:pt x="50111" y="289387"/>
                </a:lnTo>
                <a:lnTo>
                  <a:pt x="34368" y="320006"/>
                </a:lnTo>
                <a:lnTo>
                  <a:pt x="30516" y="327636"/>
                </a:lnTo>
                <a:lnTo>
                  <a:pt x="26237" y="339502"/>
                </a:lnTo>
                <a:lnTo>
                  <a:pt x="25096" y="344445"/>
                </a:lnTo>
                <a:lnTo>
                  <a:pt x="17422" y="381740"/>
                </a:lnTo>
                <a:lnTo>
                  <a:pt x="15409" y="392923"/>
                </a:lnTo>
                <a:lnTo>
                  <a:pt x="14067" y="401648"/>
                </a:lnTo>
                <a:lnTo>
                  <a:pt x="11384" y="4229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340"/>
          <p:cNvSpPr/>
          <p:nvPr/>
        </p:nvSpPr>
        <p:spPr>
          <a:xfrm>
            <a:off x="2480310" y="4572045"/>
            <a:ext cx="228601" cy="169618"/>
          </a:xfrm>
          <a:custGeom>
            <a:avLst/>
            <a:gdLst/>
            <a:ahLst/>
            <a:cxnLst/>
            <a:rect l="0" t="0" r="0" b="0"/>
            <a:pathLst>
              <a:path w="228601" h="169618">
                <a:moveTo>
                  <a:pt x="0" y="34244"/>
                </a:moveTo>
                <a:lnTo>
                  <a:pt x="0" y="28177"/>
                </a:lnTo>
                <a:lnTo>
                  <a:pt x="1270" y="25119"/>
                </a:lnTo>
                <a:lnTo>
                  <a:pt x="3386" y="21811"/>
                </a:lnTo>
                <a:lnTo>
                  <a:pt x="6067" y="18336"/>
                </a:lnTo>
                <a:lnTo>
                  <a:pt x="9125" y="16018"/>
                </a:lnTo>
                <a:lnTo>
                  <a:pt x="12433" y="14474"/>
                </a:lnTo>
                <a:lnTo>
                  <a:pt x="15908" y="13444"/>
                </a:lnTo>
                <a:lnTo>
                  <a:pt x="20766" y="11488"/>
                </a:lnTo>
                <a:lnTo>
                  <a:pt x="26544" y="8913"/>
                </a:lnTo>
                <a:lnTo>
                  <a:pt x="32936" y="5927"/>
                </a:lnTo>
                <a:lnTo>
                  <a:pt x="38467" y="3936"/>
                </a:lnTo>
                <a:lnTo>
                  <a:pt x="43425" y="2609"/>
                </a:lnTo>
                <a:lnTo>
                  <a:pt x="48000" y="1724"/>
                </a:lnTo>
                <a:lnTo>
                  <a:pt x="53589" y="1134"/>
                </a:lnTo>
                <a:lnTo>
                  <a:pt x="59856" y="741"/>
                </a:lnTo>
                <a:lnTo>
                  <a:pt x="72322" y="304"/>
                </a:lnTo>
                <a:lnTo>
                  <a:pt x="86481" y="58"/>
                </a:lnTo>
                <a:lnTo>
                  <a:pt x="94739" y="0"/>
                </a:lnTo>
                <a:lnTo>
                  <a:pt x="97449" y="1255"/>
                </a:lnTo>
                <a:lnTo>
                  <a:pt x="99256" y="3362"/>
                </a:lnTo>
                <a:lnTo>
                  <a:pt x="100460" y="6036"/>
                </a:lnTo>
                <a:lnTo>
                  <a:pt x="102533" y="9089"/>
                </a:lnTo>
                <a:lnTo>
                  <a:pt x="105186" y="12394"/>
                </a:lnTo>
                <a:lnTo>
                  <a:pt x="112499" y="20756"/>
                </a:lnTo>
                <a:lnTo>
                  <a:pt x="113099" y="23982"/>
                </a:lnTo>
                <a:lnTo>
                  <a:pt x="113500" y="28673"/>
                </a:lnTo>
                <a:lnTo>
                  <a:pt x="113766" y="34340"/>
                </a:lnTo>
                <a:lnTo>
                  <a:pt x="114063" y="47411"/>
                </a:lnTo>
                <a:lnTo>
                  <a:pt x="114142" y="54452"/>
                </a:lnTo>
                <a:lnTo>
                  <a:pt x="112924" y="60416"/>
                </a:lnTo>
                <a:lnTo>
                  <a:pt x="110843" y="65662"/>
                </a:lnTo>
                <a:lnTo>
                  <a:pt x="108185" y="70430"/>
                </a:lnTo>
                <a:lnTo>
                  <a:pt x="105143" y="74878"/>
                </a:lnTo>
                <a:lnTo>
                  <a:pt x="101845" y="79113"/>
                </a:lnTo>
                <a:lnTo>
                  <a:pt x="98377" y="83207"/>
                </a:lnTo>
                <a:lnTo>
                  <a:pt x="96064" y="87206"/>
                </a:lnTo>
                <a:lnTo>
                  <a:pt x="94523" y="91142"/>
                </a:lnTo>
                <a:lnTo>
                  <a:pt x="93495" y="95036"/>
                </a:lnTo>
                <a:lnTo>
                  <a:pt x="91540" y="98902"/>
                </a:lnTo>
                <a:lnTo>
                  <a:pt x="88966" y="102750"/>
                </a:lnTo>
                <a:lnTo>
                  <a:pt x="85981" y="106584"/>
                </a:lnTo>
                <a:lnTo>
                  <a:pt x="82720" y="110411"/>
                </a:lnTo>
                <a:lnTo>
                  <a:pt x="79277" y="114232"/>
                </a:lnTo>
                <a:lnTo>
                  <a:pt x="72064" y="121865"/>
                </a:lnTo>
                <a:lnTo>
                  <a:pt x="41897" y="152354"/>
                </a:lnTo>
                <a:lnTo>
                  <a:pt x="38091" y="154894"/>
                </a:lnTo>
                <a:lnTo>
                  <a:pt x="34284" y="156588"/>
                </a:lnTo>
                <a:lnTo>
                  <a:pt x="30476" y="157717"/>
                </a:lnTo>
                <a:lnTo>
                  <a:pt x="26667" y="159739"/>
                </a:lnTo>
                <a:lnTo>
                  <a:pt x="22858" y="162357"/>
                </a:lnTo>
                <a:lnTo>
                  <a:pt x="19048" y="165373"/>
                </a:lnTo>
                <a:lnTo>
                  <a:pt x="17779" y="167383"/>
                </a:lnTo>
                <a:lnTo>
                  <a:pt x="18202" y="168724"/>
                </a:lnTo>
                <a:lnTo>
                  <a:pt x="19755" y="169617"/>
                </a:lnTo>
                <a:lnTo>
                  <a:pt x="23330" y="168943"/>
                </a:lnTo>
                <a:lnTo>
                  <a:pt x="28253" y="167223"/>
                </a:lnTo>
                <a:lnTo>
                  <a:pt x="34075" y="164807"/>
                </a:lnTo>
                <a:lnTo>
                  <a:pt x="40497" y="163196"/>
                </a:lnTo>
                <a:lnTo>
                  <a:pt x="47318" y="162123"/>
                </a:lnTo>
                <a:lnTo>
                  <a:pt x="54405" y="161407"/>
                </a:lnTo>
                <a:lnTo>
                  <a:pt x="61670" y="159659"/>
                </a:lnTo>
                <a:lnTo>
                  <a:pt x="69053" y="157224"/>
                </a:lnTo>
                <a:lnTo>
                  <a:pt x="76515" y="154331"/>
                </a:lnTo>
                <a:lnTo>
                  <a:pt x="82760" y="152402"/>
                </a:lnTo>
                <a:lnTo>
                  <a:pt x="88193" y="151116"/>
                </a:lnTo>
                <a:lnTo>
                  <a:pt x="93086" y="150259"/>
                </a:lnTo>
                <a:lnTo>
                  <a:pt x="102697" y="147147"/>
                </a:lnTo>
                <a:lnTo>
                  <a:pt x="115454" y="142533"/>
                </a:lnTo>
                <a:lnTo>
                  <a:pt x="130309" y="136917"/>
                </a:lnTo>
                <a:lnTo>
                  <a:pt x="142753" y="133173"/>
                </a:lnTo>
                <a:lnTo>
                  <a:pt x="153588" y="130677"/>
                </a:lnTo>
                <a:lnTo>
                  <a:pt x="163352" y="129013"/>
                </a:lnTo>
                <a:lnTo>
                  <a:pt x="171131" y="127903"/>
                </a:lnTo>
                <a:lnTo>
                  <a:pt x="177587" y="127164"/>
                </a:lnTo>
                <a:lnTo>
                  <a:pt x="183162" y="126670"/>
                </a:lnTo>
                <a:lnTo>
                  <a:pt x="190688" y="125072"/>
                </a:lnTo>
                <a:lnTo>
                  <a:pt x="199515" y="122736"/>
                </a:lnTo>
                <a:lnTo>
                  <a:pt x="228600" y="1142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341"/>
          <p:cNvSpPr/>
          <p:nvPr/>
        </p:nvSpPr>
        <p:spPr>
          <a:xfrm>
            <a:off x="2663189" y="4903469"/>
            <a:ext cx="182882" cy="11390"/>
          </a:xfrm>
          <a:custGeom>
            <a:avLst/>
            <a:gdLst/>
            <a:ahLst/>
            <a:cxnLst/>
            <a:rect l="0" t="0" r="0" b="0"/>
            <a:pathLst>
              <a:path w="182882" h="11390">
                <a:moveTo>
                  <a:pt x="0" y="0"/>
                </a:moveTo>
                <a:lnTo>
                  <a:pt x="12136" y="0"/>
                </a:lnTo>
                <a:lnTo>
                  <a:pt x="15711" y="1270"/>
                </a:lnTo>
                <a:lnTo>
                  <a:pt x="18094" y="3387"/>
                </a:lnTo>
                <a:lnTo>
                  <a:pt x="19683" y="6068"/>
                </a:lnTo>
                <a:lnTo>
                  <a:pt x="22012" y="7856"/>
                </a:lnTo>
                <a:lnTo>
                  <a:pt x="24835" y="9047"/>
                </a:lnTo>
                <a:lnTo>
                  <a:pt x="27987" y="9841"/>
                </a:lnTo>
                <a:lnTo>
                  <a:pt x="32628" y="10371"/>
                </a:lnTo>
                <a:lnTo>
                  <a:pt x="38262" y="10724"/>
                </a:lnTo>
                <a:lnTo>
                  <a:pt x="44558" y="10960"/>
                </a:lnTo>
                <a:lnTo>
                  <a:pt x="131001" y="11389"/>
                </a:lnTo>
                <a:lnTo>
                  <a:pt x="138134" y="10133"/>
                </a:lnTo>
                <a:lnTo>
                  <a:pt x="144160" y="8025"/>
                </a:lnTo>
                <a:lnTo>
                  <a:pt x="149447" y="5351"/>
                </a:lnTo>
                <a:lnTo>
                  <a:pt x="154241" y="3567"/>
                </a:lnTo>
                <a:lnTo>
                  <a:pt x="158708" y="2378"/>
                </a:lnTo>
                <a:lnTo>
                  <a:pt x="162955" y="1586"/>
                </a:lnTo>
                <a:lnTo>
                  <a:pt x="167057" y="1057"/>
                </a:lnTo>
                <a:lnTo>
                  <a:pt x="171062" y="705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342"/>
          <p:cNvSpPr/>
          <p:nvPr/>
        </p:nvSpPr>
        <p:spPr>
          <a:xfrm>
            <a:off x="2708910" y="4857750"/>
            <a:ext cx="57151" cy="240030"/>
          </a:xfrm>
          <a:custGeom>
            <a:avLst/>
            <a:gdLst/>
            <a:ahLst/>
            <a:cxnLst/>
            <a:rect l="0" t="0" r="0" b="0"/>
            <a:pathLst>
              <a:path w="57151" h="240030">
                <a:moveTo>
                  <a:pt x="0" y="0"/>
                </a:moveTo>
                <a:lnTo>
                  <a:pt x="0" y="20800"/>
                </a:lnTo>
                <a:lnTo>
                  <a:pt x="1270" y="22757"/>
                </a:lnTo>
                <a:lnTo>
                  <a:pt x="3386" y="25331"/>
                </a:lnTo>
                <a:lnTo>
                  <a:pt x="6067" y="28317"/>
                </a:lnTo>
                <a:lnTo>
                  <a:pt x="9125" y="34118"/>
                </a:lnTo>
                <a:lnTo>
                  <a:pt x="12433" y="41795"/>
                </a:lnTo>
                <a:lnTo>
                  <a:pt x="15909" y="50723"/>
                </a:lnTo>
                <a:lnTo>
                  <a:pt x="18226" y="59215"/>
                </a:lnTo>
                <a:lnTo>
                  <a:pt x="19770" y="67417"/>
                </a:lnTo>
                <a:lnTo>
                  <a:pt x="20800" y="75424"/>
                </a:lnTo>
                <a:lnTo>
                  <a:pt x="22757" y="82032"/>
                </a:lnTo>
                <a:lnTo>
                  <a:pt x="25331" y="87708"/>
                </a:lnTo>
                <a:lnTo>
                  <a:pt x="28317" y="92762"/>
                </a:lnTo>
                <a:lnTo>
                  <a:pt x="30308" y="101211"/>
                </a:lnTo>
                <a:lnTo>
                  <a:pt x="31635" y="111924"/>
                </a:lnTo>
                <a:lnTo>
                  <a:pt x="32520" y="124146"/>
                </a:lnTo>
                <a:lnTo>
                  <a:pt x="34380" y="134834"/>
                </a:lnTo>
                <a:lnTo>
                  <a:pt x="36890" y="144499"/>
                </a:lnTo>
                <a:lnTo>
                  <a:pt x="39833" y="153482"/>
                </a:lnTo>
                <a:lnTo>
                  <a:pt x="41795" y="160741"/>
                </a:lnTo>
                <a:lnTo>
                  <a:pt x="43103" y="166851"/>
                </a:lnTo>
                <a:lnTo>
                  <a:pt x="43976" y="172193"/>
                </a:lnTo>
                <a:lnTo>
                  <a:pt x="45827" y="178296"/>
                </a:lnTo>
                <a:lnTo>
                  <a:pt x="48331" y="184904"/>
                </a:lnTo>
                <a:lnTo>
                  <a:pt x="51271" y="191849"/>
                </a:lnTo>
                <a:lnTo>
                  <a:pt x="53230" y="197749"/>
                </a:lnTo>
                <a:lnTo>
                  <a:pt x="54537" y="202952"/>
                </a:lnTo>
                <a:lnTo>
                  <a:pt x="55408" y="207692"/>
                </a:lnTo>
                <a:lnTo>
                  <a:pt x="55988" y="212121"/>
                </a:lnTo>
                <a:lnTo>
                  <a:pt x="56375" y="216344"/>
                </a:lnTo>
                <a:lnTo>
                  <a:pt x="56633" y="220429"/>
                </a:lnTo>
                <a:lnTo>
                  <a:pt x="56920" y="228355"/>
                </a:lnTo>
                <a:lnTo>
                  <a:pt x="57150" y="2400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343"/>
          <p:cNvSpPr/>
          <p:nvPr/>
        </p:nvSpPr>
        <p:spPr>
          <a:xfrm>
            <a:off x="2926080" y="4756754"/>
            <a:ext cx="171409" cy="523603"/>
          </a:xfrm>
          <a:custGeom>
            <a:avLst/>
            <a:gdLst/>
            <a:ahLst/>
            <a:cxnLst/>
            <a:rect l="0" t="0" r="0" b="0"/>
            <a:pathLst>
              <a:path w="171409" h="523603">
                <a:moveTo>
                  <a:pt x="0" y="20985"/>
                </a:moveTo>
                <a:lnTo>
                  <a:pt x="0" y="109277"/>
                </a:lnTo>
                <a:lnTo>
                  <a:pt x="1270" y="115407"/>
                </a:lnTo>
                <a:lnTo>
                  <a:pt x="6067" y="125604"/>
                </a:lnTo>
                <a:lnTo>
                  <a:pt x="9046" y="137756"/>
                </a:lnTo>
                <a:lnTo>
                  <a:pt x="10370" y="150353"/>
                </a:lnTo>
                <a:lnTo>
                  <a:pt x="11116" y="165855"/>
                </a:lnTo>
                <a:lnTo>
                  <a:pt x="11290" y="178929"/>
                </a:lnTo>
                <a:lnTo>
                  <a:pt x="14754" y="193206"/>
                </a:lnTo>
                <a:lnTo>
                  <a:pt x="19257" y="206748"/>
                </a:lnTo>
                <a:lnTo>
                  <a:pt x="21258" y="217000"/>
                </a:lnTo>
                <a:lnTo>
                  <a:pt x="23062" y="220242"/>
                </a:lnTo>
                <a:lnTo>
                  <a:pt x="25535" y="222403"/>
                </a:lnTo>
                <a:lnTo>
                  <a:pt x="28453" y="223844"/>
                </a:lnTo>
                <a:lnTo>
                  <a:pt x="31669" y="226074"/>
                </a:lnTo>
                <a:lnTo>
                  <a:pt x="35082" y="228831"/>
                </a:lnTo>
                <a:lnTo>
                  <a:pt x="43618" y="236314"/>
                </a:lnTo>
                <a:lnTo>
                  <a:pt x="48172" y="237337"/>
                </a:lnTo>
                <a:lnTo>
                  <a:pt x="55376" y="237994"/>
                </a:lnTo>
                <a:lnTo>
                  <a:pt x="59748" y="234697"/>
                </a:lnTo>
                <a:lnTo>
                  <a:pt x="62692" y="232040"/>
                </a:lnTo>
                <a:lnTo>
                  <a:pt x="69349" y="225701"/>
                </a:lnTo>
                <a:lnTo>
                  <a:pt x="72903" y="222232"/>
                </a:lnTo>
                <a:lnTo>
                  <a:pt x="75272" y="218650"/>
                </a:lnTo>
                <a:lnTo>
                  <a:pt x="81146" y="203730"/>
                </a:lnTo>
                <a:lnTo>
                  <a:pt x="91521" y="181792"/>
                </a:lnTo>
                <a:lnTo>
                  <a:pt x="95304" y="171370"/>
                </a:lnTo>
                <a:lnTo>
                  <a:pt x="97826" y="161882"/>
                </a:lnTo>
                <a:lnTo>
                  <a:pt x="99507" y="153016"/>
                </a:lnTo>
                <a:lnTo>
                  <a:pt x="101898" y="144566"/>
                </a:lnTo>
                <a:lnTo>
                  <a:pt x="104762" y="136393"/>
                </a:lnTo>
                <a:lnTo>
                  <a:pt x="110061" y="120537"/>
                </a:lnTo>
                <a:lnTo>
                  <a:pt x="112416" y="105024"/>
                </a:lnTo>
                <a:lnTo>
                  <a:pt x="116849" y="89663"/>
                </a:lnTo>
                <a:lnTo>
                  <a:pt x="121783" y="75639"/>
                </a:lnTo>
                <a:lnTo>
                  <a:pt x="123975" y="65172"/>
                </a:lnTo>
                <a:lnTo>
                  <a:pt x="128337" y="49514"/>
                </a:lnTo>
                <a:lnTo>
                  <a:pt x="131277" y="40005"/>
                </a:lnTo>
                <a:lnTo>
                  <a:pt x="134545" y="26052"/>
                </a:lnTo>
                <a:lnTo>
                  <a:pt x="136815" y="10458"/>
                </a:lnTo>
                <a:lnTo>
                  <a:pt x="137007" y="4453"/>
                </a:lnTo>
                <a:lnTo>
                  <a:pt x="138328" y="2344"/>
                </a:lnTo>
                <a:lnTo>
                  <a:pt x="140478" y="938"/>
                </a:lnTo>
                <a:lnTo>
                  <a:pt x="143182" y="0"/>
                </a:lnTo>
                <a:lnTo>
                  <a:pt x="144985" y="645"/>
                </a:lnTo>
                <a:lnTo>
                  <a:pt x="146186" y="2345"/>
                </a:lnTo>
                <a:lnTo>
                  <a:pt x="147521" y="7621"/>
                </a:lnTo>
                <a:lnTo>
                  <a:pt x="148449" y="18975"/>
                </a:lnTo>
                <a:lnTo>
                  <a:pt x="151914" y="26865"/>
                </a:lnTo>
                <a:lnTo>
                  <a:pt x="156417" y="37568"/>
                </a:lnTo>
                <a:lnTo>
                  <a:pt x="158418" y="46559"/>
                </a:lnTo>
                <a:lnTo>
                  <a:pt x="159308" y="58175"/>
                </a:lnTo>
                <a:lnTo>
                  <a:pt x="159703" y="71804"/>
                </a:lnTo>
                <a:lnTo>
                  <a:pt x="159879" y="86328"/>
                </a:lnTo>
                <a:lnTo>
                  <a:pt x="163344" y="101250"/>
                </a:lnTo>
                <a:lnTo>
                  <a:pt x="166046" y="108785"/>
                </a:lnTo>
                <a:lnTo>
                  <a:pt x="167847" y="122699"/>
                </a:lnTo>
                <a:lnTo>
                  <a:pt x="169048" y="140864"/>
                </a:lnTo>
                <a:lnTo>
                  <a:pt x="170382" y="183485"/>
                </a:lnTo>
                <a:lnTo>
                  <a:pt x="171387" y="294823"/>
                </a:lnTo>
                <a:lnTo>
                  <a:pt x="171408" y="306414"/>
                </a:lnTo>
                <a:lnTo>
                  <a:pt x="170152" y="317951"/>
                </a:lnTo>
                <a:lnTo>
                  <a:pt x="168044" y="329453"/>
                </a:lnTo>
                <a:lnTo>
                  <a:pt x="165370" y="340930"/>
                </a:lnTo>
                <a:lnTo>
                  <a:pt x="163586" y="351122"/>
                </a:lnTo>
                <a:lnTo>
                  <a:pt x="162397" y="360456"/>
                </a:lnTo>
                <a:lnTo>
                  <a:pt x="161605" y="369219"/>
                </a:lnTo>
                <a:lnTo>
                  <a:pt x="159806" y="378872"/>
                </a:lnTo>
                <a:lnTo>
                  <a:pt x="157337" y="389116"/>
                </a:lnTo>
                <a:lnTo>
                  <a:pt x="154421" y="399756"/>
                </a:lnTo>
                <a:lnTo>
                  <a:pt x="152478" y="410659"/>
                </a:lnTo>
                <a:lnTo>
                  <a:pt x="151182" y="421738"/>
                </a:lnTo>
                <a:lnTo>
                  <a:pt x="150318" y="432934"/>
                </a:lnTo>
                <a:lnTo>
                  <a:pt x="148472" y="442937"/>
                </a:lnTo>
                <a:lnTo>
                  <a:pt x="145971" y="452147"/>
                </a:lnTo>
                <a:lnTo>
                  <a:pt x="143034" y="460826"/>
                </a:lnTo>
                <a:lnTo>
                  <a:pt x="138536" y="470423"/>
                </a:lnTo>
                <a:lnTo>
                  <a:pt x="132997" y="480630"/>
                </a:lnTo>
                <a:lnTo>
                  <a:pt x="126765" y="491245"/>
                </a:lnTo>
                <a:lnTo>
                  <a:pt x="121340" y="499592"/>
                </a:lnTo>
                <a:lnTo>
                  <a:pt x="116453" y="506427"/>
                </a:lnTo>
                <a:lnTo>
                  <a:pt x="105553" y="520453"/>
                </a:lnTo>
                <a:lnTo>
                  <a:pt x="103388" y="521604"/>
                </a:lnTo>
                <a:lnTo>
                  <a:pt x="100675" y="522371"/>
                </a:lnTo>
                <a:lnTo>
                  <a:pt x="97597" y="522883"/>
                </a:lnTo>
                <a:lnTo>
                  <a:pt x="94274" y="523224"/>
                </a:lnTo>
                <a:lnTo>
                  <a:pt x="90789" y="523451"/>
                </a:lnTo>
                <a:lnTo>
                  <a:pt x="87196" y="523602"/>
                </a:lnTo>
                <a:lnTo>
                  <a:pt x="84800" y="522433"/>
                </a:lnTo>
                <a:lnTo>
                  <a:pt x="83204" y="520384"/>
                </a:lnTo>
                <a:lnTo>
                  <a:pt x="82139" y="517748"/>
                </a:lnTo>
                <a:lnTo>
                  <a:pt x="77569" y="511432"/>
                </a:lnTo>
                <a:lnTo>
                  <a:pt x="71243" y="504123"/>
                </a:lnTo>
                <a:lnTo>
                  <a:pt x="68580" y="4896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344"/>
          <p:cNvSpPr/>
          <p:nvPr/>
        </p:nvSpPr>
        <p:spPr>
          <a:xfrm>
            <a:off x="3131820" y="4611225"/>
            <a:ext cx="194310" cy="130295"/>
          </a:xfrm>
          <a:custGeom>
            <a:avLst/>
            <a:gdLst/>
            <a:ahLst/>
            <a:cxnLst/>
            <a:rect l="0" t="0" r="0" b="0"/>
            <a:pathLst>
              <a:path w="194310" h="130295">
                <a:moveTo>
                  <a:pt x="0" y="6494"/>
                </a:moveTo>
                <a:lnTo>
                  <a:pt x="19682" y="6494"/>
                </a:lnTo>
                <a:lnTo>
                  <a:pt x="24834" y="9881"/>
                </a:lnTo>
                <a:lnTo>
                  <a:pt x="32422" y="16335"/>
                </a:lnTo>
                <a:lnTo>
                  <a:pt x="36846" y="17218"/>
                </a:lnTo>
                <a:lnTo>
                  <a:pt x="39804" y="17454"/>
                </a:lnTo>
                <a:lnTo>
                  <a:pt x="43046" y="16341"/>
                </a:lnTo>
                <a:lnTo>
                  <a:pt x="46477" y="14329"/>
                </a:lnTo>
                <a:lnTo>
                  <a:pt x="50034" y="11717"/>
                </a:lnTo>
                <a:lnTo>
                  <a:pt x="53676" y="9976"/>
                </a:lnTo>
                <a:lnTo>
                  <a:pt x="57374" y="8816"/>
                </a:lnTo>
                <a:lnTo>
                  <a:pt x="61109" y="8042"/>
                </a:lnTo>
                <a:lnTo>
                  <a:pt x="64869" y="7526"/>
                </a:lnTo>
                <a:lnTo>
                  <a:pt x="68646" y="7182"/>
                </a:lnTo>
                <a:lnTo>
                  <a:pt x="72434" y="6953"/>
                </a:lnTo>
                <a:lnTo>
                  <a:pt x="76229" y="5530"/>
                </a:lnTo>
                <a:lnTo>
                  <a:pt x="80029" y="3311"/>
                </a:lnTo>
                <a:lnTo>
                  <a:pt x="83833" y="562"/>
                </a:lnTo>
                <a:lnTo>
                  <a:pt x="87638" y="0"/>
                </a:lnTo>
                <a:lnTo>
                  <a:pt x="91446" y="895"/>
                </a:lnTo>
                <a:lnTo>
                  <a:pt x="100613" y="5388"/>
                </a:lnTo>
                <a:lnTo>
                  <a:pt x="105253" y="6003"/>
                </a:lnTo>
                <a:lnTo>
                  <a:pt x="108269" y="6167"/>
                </a:lnTo>
                <a:lnTo>
                  <a:pt x="110279" y="7546"/>
                </a:lnTo>
                <a:lnTo>
                  <a:pt x="111619" y="9735"/>
                </a:lnTo>
                <a:lnTo>
                  <a:pt x="113770" y="16307"/>
                </a:lnTo>
                <a:lnTo>
                  <a:pt x="113946" y="18116"/>
                </a:lnTo>
                <a:lnTo>
                  <a:pt x="114065" y="20592"/>
                </a:lnTo>
                <a:lnTo>
                  <a:pt x="114143" y="23513"/>
                </a:lnTo>
                <a:lnTo>
                  <a:pt x="115465" y="26730"/>
                </a:lnTo>
                <a:lnTo>
                  <a:pt x="117616" y="30145"/>
                </a:lnTo>
                <a:lnTo>
                  <a:pt x="120321" y="33691"/>
                </a:lnTo>
                <a:lnTo>
                  <a:pt x="120854" y="37326"/>
                </a:lnTo>
                <a:lnTo>
                  <a:pt x="119939" y="41019"/>
                </a:lnTo>
                <a:lnTo>
                  <a:pt x="109346" y="62138"/>
                </a:lnTo>
                <a:lnTo>
                  <a:pt x="105917" y="67720"/>
                </a:lnTo>
                <a:lnTo>
                  <a:pt x="102361" y="72712"/>
                </a:lnTo>
                <a:lnTo>
                  <a:pt x="98721" y="77309"/>
                </a:lnTo>
                <a:lnTo>
                  <a:pt x="96294" y="81644"/>
                </a:lnTo>
                <a:lnTo>
                  <a:pt x="94676" y="85804"/>
                </a:lnTo>
                <a:lnTo>
                  <a:pt x="93597" y="89848"/>
                </a:lnTo>
                <a:lnTo>
                  <a:pt x="90338" y="95083"/>
                </a:lnTo>
                <a:lnTo>
                  <a:pt x="85625" y="101114"/>
                </a:lnTo>
                <a:lnTo>
                  <a:pt x="71947" y="116907"/>
                </a:lnTo>
                <a:lnTo>
                  <a:pt x="69554" y="119473"/>
                </a:lnTo>
                <a:lnTo>
                  <a:pt x="63509" y="125710"/>
                </a:lnTo>
                <a:lnTo>
                  <a:pt x="62660" y="127882"/>
                </a:lnTo>
                <a:lnTo>
                  <a:pt x="63363" y="129329"/>
                </a:lnTo>
                <a:lnTo>
                  <a:pt x="65102" y="130294"/>
                </a:lnTo>
                <a:lnTo>
                  <a:pt x="67531" y="129668"/>
                </a:lnTo>
                <a:lnTo>
                  <a:pt x="70421" y="127980"/>
                </a:lnTo>
                <a:lnTo>
                  <a:pt x="73617" y="125585"/>
                </a:lnTo>
                <a:lnTo>
                  <a:pt x="77018" y="123988"/>
                </a:lnTo>
                <a:lnTo>
                  <a:pt x="80555" y="122924"/>
                </a:lnTo>
                <a:lnTo>
                  <a:pt x="84183" y="122214"/>
                </a:lnTo>
                <a:lnTo>
                  <a:pt x="89142" y="120471"/>
                </a:lnTo>
                <a:lnTo>
                  <a:pt x="94988" y="118039"/>
                </a:lnTo>
                <a:lnTo>
                  <a:pt x="101425" y="115147"/>
                </a:lnTo>
                <a:lnTo>
                  <a:pt x="115351" y="108548"/>
                </a:lnTo>
                <a:lnTo>
                  <a:pt x="122620" y="105010"/>
                </a:lnTo>
                <a:lnTo>
                  <a:pt x="128737" y="102651"/>
                </a:lnTo>
                <a:lnTo>
                  <a:pt x="134084" y="101079"/>
                </a:lnTo>
                <a:lnTo>
                  <a:pt x="138919" y="100031"/>
                </a:lnTo>
                <a:lnTo>
                  <a:pt x="144683" y="99332"/>
                </a:lnTo>
                <a:lnTo>
                  <a:pt x="151065" y="98866"/>
                </a:lnTo>
                <a:lnTo>
                  <a:pt x="163660" y="98348"/>
                </a:lnTo>
                <a:lnTo>
                  <a:pt x="168796" y="98211"/>
                </a:lnTo>
                <a:lnTo>
                  <a:pt x="194309" y="979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345"/>
          <p:cNvSpPr/>
          <p:nvPr/>
        </p:nvSpPr>
        <p:spPr>
          <a:xfrm>
            <a:off x="3337559" y="4857750"/>
            <a:ext cx="137162" cy="57151"/>
          </a:xfrm>
          <a:custGeom>
            <a:avLst/>
            <a:gdLst/>
            <a:ahLst/>
            <a:cxnLst/>
            <a:rect l="0" t="0" r="0" b="0"/>
            <a:pathLst>
              <a:path w="137162" h="57151">
                <a:moveTo>
                  <a:pt x="0" y="57150"/>
                </a:moveTo>
                <a:lnTo>
                  <a:pt x="6069" y="51082"/>
                </a:lnTo>
                <a:lnTo>
                  <a:pt x="7856" y="48024"/>
                </a:lnTo>
                <a:lnTo>
                  <a:pt x="9047" y="44716"/>
                </a:lnTo>
                <a:lnTo>
                  <a:pt x="9842" y="41240"/>
                </a:lnTo>
                <a:lnTo>
                  <a:pt x="11641" y="38923"/>
                </a:lnTo>
                <a:lnTo>
                  <a:pt x="14111" y="37379"/>
                </a:lnTo>
                <a:lnTo>
                  <a:pt x="17028" y="36349"/>
                </a:lnTo>
                <a:lnTo>
                  <a:pt x="20242" y="35662"/>
                </a:lnTo>
                <a:lnTo>
                  <a:pt x="23655" y="35205"/>
                </a:lnTo>
                <a:lnTo>
                  <a:pt x="27200" y="34899"/>
                </a:lnTo>
                <a:lnTo>
                  <a:pt x="32103" y="33426"/>
                </a:lnTo>
                <a:lnTo>
                  <a:pt x="37913" y="31174"/>
                </a:lnTo>
                <a:lnTo>
                  <a:pt x="44325" y="28402"/>
                </a:lnTo>
                <a:lnTo>
                  <a:pt x="49871" y="26555"/>
                </a:lnTo>
                <a:lnTo>
                  <a:pt x="54837" y="25323"/>
                </a:lnTo>
                <a:lnTo>
                  <a:pt x="59418" y="24502"/>
                </a:lnTo>
                <a:lnTo>
                  <a:pt x="65013" y="22684"/>
                </a:lnTo>
                <a:lnTo>
                  <a:pt x="71282" y="20203"/>
                </a:lnTo>
                <a:lnTo>
                  <a:pt x="78001" y="17278"/>
                </a:lnTo>
                <a:lnTo>
                  <a:pt x="83751" y="15329"/>
                </a:lnTo>
                <a:lnTo>
                  <a:pt x="88854" y="14029"/>
                </a:lnTo>
                <a:lnTo>
                  <a:pt x="93526" y="13162"/>
                </a:lnTo>
                <a:lnTo>
                  <a:pt x="97911" y="11315"/>
                </a:lnTo>
                <a:lnTo>
                  <a:pt x="102104" y="8813"/>
                </a:lnTo>
                <a:lnTo>
                  <a:pt x="106169" y="5875"/>
                </a:lnTo>
                <a:lnTo>
                  <a:pt x="111420" y="3917"/>
                </a:lnTo>
                <a:lnTo>
                  <a:pt x="117460" y="2611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346"/>
          <p:cNvSpPr/>
          <p:nvPr/>
        </p:nvSpPr>
        <p:spPr>
          <a:xfrm>
            <a:off x="3360420" y="4892039"/>
            <a:ext cx="137160" cy="80012"/>
          </a:xfrm>
          <a:custGeom>
            <a:avLst/>
            <a:gdLst/>
            <a:ahLst/>
            <a:cxnLst/>
            <a:rect l="0" t="0" r="0" b="0"/>
            <a:pathLst>
              <a:path w="137160" h="80012">
                <a:moveTo>
                  <a:pt x="0" y="80011"/>
                </a:moveTo>
                <a:lnTo>
                  <a:pt x="12135" y="73943"/>
                </a:lnTo>
                <a:lnTo>
                  <a:pt x="16980" y="70885"/>
                </a:lnTo>
                <a:lnTo>
                  <a:pt x="21480" y="67577"/>
                </a:lnTo>
                <a:lnTo>
                  <a:pt x="25750" y="64101"/>
                </a:lnTo>
                <a:lnTo>
                  <a:pt x="29866" y="61784"/>
                </a:lnTo>
                <a:lnTo>
                  <a:pt x="33881" y="60240"/>
                </a:lnTo>
                <a:lnTo>
                  <a:pt x="37827" y="59210"/>
                </a:lnTo>
                <a:lnTo>
                  <a:pt x="41728" y="57254"/>
                </a:lnTo>
                <a:lnTo>
                  <a:pt x="45598" y="54679"/>
                </a:lnTo>
                <a:lnTo>
                  <a:pt x="49449" y="51693"/>
                </a:lnTo>
                <a:lnTo>
                  <a:pt x="63887" y="41602"/>
                </a:lnTo>
                <a:lnTo>
                  <a:pt x="73071" y="35355"/>
                </a:lnTo>
                <a:lnTo>
                  <a:pt x="80464" y="29920"/>
                </a:lnTo>
                <a:lnTo>
                  <a:pt x="86663" y="25027"/>
                </a:lnTo>
                <a:lnTo>
                  <a:pt x="92065" y="20495"/>
                </a:lnTo>
                <a:lnTo>
                  <a:pt x="98206" y="17473"/>
                </a:lnTo>
                <a:lnTo>
                  <a:pt x="104841" y="15459"/>
                </a:lnTo>
                <a:lnTo>
                  <a:pt x="111804" y="14116"/>
                </a:lnTo>
                <a:lnTo>
                  <a:pt x="117716" y="11951"/>
                </a:lnTo>
                <a:lnTo>
                  <a:pt x="122927" y="9237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347"/>
          <p:cNvSpPr/>
          <p:nvPr/>
        </p:nvSpPr>
        <p:spPr>
          <a:xfrm>
            <a:off x="3636328" y="4674869"/>
            <a:ext cx="32702" cy="365761"/>
          </a:xfrm>
          <a:custGeom>
            <a:avLst/>
            <a:gdLst/>
            <a:ahLst/>
            <a:cxnLst/>
            <a:rect l="0" t="0" r="0" b="0"/>
            <a:pathLst>
              <a:path w="32702" h="365761">
                <a:moveTo>
                  <a:pt x="9842" y="0"/>
                </a:moveTo>
                <a:lnTo>
                  <a:pt x="9842" y="15910"/>
                </a:lnTo>
                <a:lnTo>
                  <a:pt x="8572" y="19496"/>
                </a:lnTo>
                <a:lnTo>
                  <a:pt x="6455" y="23158"/>
                </a:lnTo>
                <a:lnTo>
                  <a:pt x="3774" y="26869"/>
                </a:lnTo>
                <a:lnTo>
                  <a:pt x="1986" y="31882"/>
                </a:lnTo>
                <a:lnTo>
                  <a:pt x="794" y="37765"/>
                </a:lnTo>
                <a:lnTo>
                  <a:pt x="0" y="44227"/>
                </a:lnTo>
                <a:lnTo>
                  <a:pt x="741" y="57425"/>
                </a:lnTo>
                <a:lnTo>
                  <a:pt x="2504" y="75113"/>
                </a:lnTo>
                <a:lnTo>
                  <a:pt x="4950" y="95796"/>
                </a:lnTo>
                <a:lnTo>
                  <a:pt x="6581" y="112124"/>
                </a:lnTo>
                <a:lnTo>
                  <a:pt x="7668" y="125550"/>
                </a:lnTo>
                <a:lnTo>
                  <a:pt x="8392" y="137039"/>
                </a:lnTo>
                <a:lnTo>
                  <a:pt x="8875" y="149780"/>
                </a:lnTo>
                <a:lnTo>
                  <a:pt x="9412" y="177482"/>
                </a:lnTo>
                <a:lnTo>
                  <a:pt x="10825" y="190712"/>
                </a:lnTo>
                <a:lnTo>
                  <a:pt x="13038" y="203341"/>
                </a:lnTo>
                <a:lnTo>
                  <a:pt x="15782" y="215571"/>
                </a:lnTo>
                <a:lnTo>
                  <a:pt x="17612" y="224994"/>
                </a:lnTo>
                <a:lnTo>
                  <a:pt x="18832" y="232546"/>
                </a:lnTo>
                <a:lnTo>
                  <a:pt x="19645" y="238851"/>
                </a:lnTo>
                <a:lnTo>
                  <a:pt x="20187" y="248134"/>
                </a:lnTo>
                <a:lnTo>
                  <a:pt x="20790" y="271996"/>
                </a:lnTo>
                <a:lnTo>
                  <a:pt x="21243" y="316472"/>
                </a:lnTo>
                <a:lnTo>
                  <a:pt x="21259" y="329461"/>
                </a:lnTo>
                <a:lnTo>
                  <a:pt x="22533" y="335211"/>
                </a:lnTo>
                <a:lnTo>
                  <a:pt x="24653" y="340314"/>
                </a:lnTo>
                <a:lnTo>
                  <a:pt x="31112" y="351562"/>
                </a:lnTo>
                <a:lnTo>
                  <a:pt x="31995" y="356487"/>
                </a:lnTo>
                <a:lnTo>
                  <a:pt x="32701" y="365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348"/>
          <p:cNvSpPr/>
          <p:nvPr/>
        </p:nvSpPr>
        <p:spPr>
          <a:xfrm>
            <a:off x="3726179" y="4652057"/>
            <a:ext cx="194312" cy="319605"/>
          </a:xfrm>
          <a:custGeom>
            <a:avLst/>
            <a:gdLst/>
            <a:ahLst/>
            <a:cxnLst/>
            <a:rect l="0" t="0" r="0" b="0"/>
            <a:pathLst>
              <a:path w="194312" h="319605">
                <a:moveTo>
                  <a:pt x="0" y="79962"/>
                </a:moveTo>
                <a:lnTo>
                  <a:pt x="0" y="51976"/>
                </a:lnTo>
                <a:lnTo>
                  <a:pt x="2541" y="47335"/>
                </a:lnTo>
                <a:lnTo>
                  <a:pt x="6774" y="41701"/>
                </a:lnTo>
                <a:lnTo>
                  <a:pt x="12136" y="35404"/>
                </a:lnTo>
                <a:lnTo>
                  <a:pt x="16981" y="29937"/>
                </a:lnTo>
                <a:lnTo>
                  <a:pt x="25751" y="20476"/>
                </a:lnTo>
                <a:lnTo>
                  <a:pt x="29867" y="17445"/>
                </a:lnTo>
                <a:lnTo>
                  <a:pt x="33882" y="15424"/>
                </a:lnTo>
                <a:lnTo>
                  <a:pt x="37828" y="14077"/>
                </a:lnTo>
                <a:lnTo>
                  <a:pt x="41729" y="11909"/>
                </a:lnTo>
                <a:lnTo>
                  <a:pt x="45600" y="9193"/>
                </a:lnTo>
                <a:lnTo>
                  <a:pt x="49450" y="6113"/>
                </a:lnTo>
                <a:lnTo>
                  <a:pt x="53287" y="4060"/>
                </a:lnTo>
                <a:lnTo>
                  <a:pt x="57115" y="2691"/>
                </a:lnTo>
                <a:lnTo>
                  <a:pt x="60937" y="1778"/>
                </a:lnTo>
                <a:lnTo>
                  <a:pt x="64755" y="1169"/>
                </a:lnTo>
                <a:lnTo>
                  <a:pt x="68570" y="764"/>
                </a:lnTo>
                <a:lnTo>
                  <a:pt x="72384" y="493"/>
                </a:lnTo>
                <a:lnTo>
                  <a:pt x="77466" y="313"/>
                </a:lnTo>
                <a:lnTo>
                  <a:pt x="100487" y="24"/>
                </a:lnTo>
                <a:lnTo>
                  <a:pt x="105091" y="0"/>
                </a:lnTo>
                <a:lnTo>
                  <a:pt x="109431" y="1254"/>
                </a:lnTo>
                <a:lnTo>
                  <a:pt x="113594" y="3360"/>
                </a:lnTo>
                <a:lnTo>
                  <a:pt x="117640" y="6034"/>
                </a:lnTo>
                <a:lnTo>
                  <a:pt x="120337" y="9087"/>
                </a:lnTo>
                <a:lnTo>
                  <a:pt x="122134" y="12392"/>
                </a:lnTo>
                <a:lnTo>
                  <a:pt x="123333" y="15866"/>
                </a:lnTo>
                <a:lnTo>
                  <a:pt x="128052" y="23112"/>
                </a:lnTo>
                <a:lnTo>
                  <a:pt x="131088" y="26822"/>
                </a:lnTo>
                <a:lnTo>
                  <a:pt x="133112" y="31836"/>
                </a:lnTo>
                <a:lnTo>
                  <a:pt x="134462" y="37717"/>
                </a:lnTo>
                <a:lnTo>
                  <a:pt x="135361" y="44179"/>
                </a:lnTo>
                <a:lnTo>
                  <a:pt x="134691" y="49757"/>
                </a:lnTo>
                <a:lnTo>
                  <a:pt x="132974" y="54746"/>
                </a:lnTo>
                <a:lnTo>
                  <a:pt x="130560" y="59341"/>
                </a:lnTo>
                <a:lnTo>
                  <a:pt x="128950" y="64945"/>
                </a:lnTo>
                <a:lnTo>
                  <a:pt x="127877" y="71221"/>
                </a:lnTo>
                <a:lnTo>
                  <a:pt x="127161" y="77945"/>
                </a:lnTo>
                <a:lnTo>
                  <a:pt x="126685" y="84967"/>
                </a:lnTo>
                <a:lnTo>
                  <a:pt x="126366" y="92189"/>
                </a:lnTo>
                <a:lnTo>
                  <a:pt x="126154" y="99544"/>
                </a:lnTo>
                <a:lnTo>
                  <a:pt x="124743" y="108257"/>
                </a:lnTo>
                <a:lnTo>
                  <a:pt x="122532" y="117875"/>
                </a:lnTo>
                <a:lnTo>
                  <a:pt x="119788" y="128098"/>
                </a:lnTo>
                <a:lnTo>
                  <a:pt x="116689" y="137452"/>
                </a:lnTo>
                <a:lnTo>
                  <a:pt x="113353" y="146229"/>
                </a:lnTo>
                <a:lnTo>
                  <a:pt x="109859" y="154620"/>
                </a:lnTo>
                <a:lnTo>
                  <a:pt x="95816" y="184264"/>
                </a:lnTo>
                <a:lnTo>
                  <a:pt x="67893" y="241112"/>
                </a:lnTo>
                <a:lnTo>
                  <a:pt x="63042" y="249625"/>
                </a:lnTo>
                <a:lnTo>
                  <a:pt x="58538" y="256571"/>
                </a:lnTo>
                <a:lnTo>
                  <a:pt x="54265" y="262472"/>
                </a:lnTo>
                <a:lnTo>
                  <a:pt x="51417" y="268945"/>
                </a:lnTo>
                <a:lnTo>
                  <a:pt x="49518" y="275801"/>
                </a:lnTo>
                <a:lnTo>
                  <a:pt x="48253" y="282911"/>
                </a:lnTo>
                <a:lnTo>
                  <a:pt x="47408" y="290192"/>
                </a:lnTo>
                <a:lnTo>
                  <a:pt x="46846" y="297585"/>
                </a:lnTo>
                <a:lnTo>
                  <a:pt x="46471" y="305054"/>
                </a:lnTo>
                <a:lnTo>
                  <a:pt x="47491" y="310034"/>
                </a:lnTo>
                <a:lnTo>
                  <a:pt x="49441" y="313353"/>
                </a:lnTo>
                <a:lnTo>
                  <a:pt x="52011" y="315566"/>
                </a:lnTo>
                <a:lnTo>
                  <a:pt x="54994" y="317042"/>
                </a:lnTo>
                <a:lnTo>
                  <a:pt x="58253" y="318026"/>
                </a:lnTo>
                <a:lnTo>
                  <a:pt x="61695" y="318681"/>
                </a:lnTo>
                <a:lnTo>
                  <a:pt x="65260" y="319118"/>
                </a:lnTo>
                <a:lnTo>
                  <a:pt x="68907" y="319410"/>
                </a:lnTo>
                <a:lnTo>
                  <a:pt x="72608" y="319604"/>
                </a:lnTo>
                <a:lnTo>
                  <a:pt x="75076" y="318464"/>
                </a:lnTo>
                <a:lnTo>
                  <a:pt x="76721" y="316433"/>
                </a:lnTo>
                <a:lnTo>
                  <a:pt x="77817" y="313809"/>
                </a:lnTo>
                <a:lnTo>
                  <a:pt x="79818" y="312060"/>
                </a:lnTo>
                <a:lnTo>
                  <a:pt x="82423" y="310895"/>
                </a:lnTo>
                <a:lnTo>
                  <a:pt x="85429" y="310117"/>
                </a:lnTo>
                <a:lnTo>
                  <a:pt x="88703" y="309599"/>
                </a:lnTo>
                <a:lnTo>
                  <a:pt x="92155" y="309253"/>
                </a:lnTo>
                <a:lnTo>
                  <a:pt x="95727" y="309023"/>
                </a:lnTo>
                <a:lnTo>
                  <a:pt x="99378" y="307599"/>
                </a:lnTo>
                <a:lnTo>
                  <a:pt x="103082" y="305381"/>
                </a:lnTo>
                <a:lnTo>
                  <a:pt x="106821" y="302631"/>
                </a:lnTo>
                <a:lnTo>
                  <a:pt x="111854" y="299528"/>
                </a:lnTo>
                <a:lnTo>
                  <a:pt x="117750" y="296190"/>
                </a:lnTo>
                <a:lnTo>
                  <a:pt x="133326" y="287774"/>
                </a:lnTo>
                <a:lnTo>
                  <a:pt x="138843" y="286623"/>
                </a:lnTo>
                <a:lnTo>
                  <a:pt x="142093" y="286316"/>
                </a:lnTo>
                <a:lnTo>
                  <a:pt x="146798" y="284842"/>
                </a:lnTo>
                <a:lnTo>
                  <a:pt x="152476" y="282589"/>
                </a:lnTo>
                <a:lnTo>
                  <a:pt x="158801" y="279816"/>
                </a:lnTo>
                <a:lnTo>
                  <a:pt x="164287" y="277968"/>
                </a:lnTo>
                <a:lnTo>
                  <a:pt x="169215" y="276736"/>
                </a:lnTo>
                <a:lnTo>
                  <a:pt x="173770" y="275915"/>
                </a:lnTo>
                <a:lnTo>
                  <a:pt x="176807" y="274098"/>
                </a:lnTo>
                <a:lnTo>
                  <a:pt x="178831" y="271616"/>
                </a:lnTo>
                <a:lnTo>
                  <a:pt x="180181" y="268691"/>
                </a:lnTo>
                <a:lnTo>
                  <a:pt x="182351" y="266742"/>
                </a:lnTo>
                <a:lnTo>
                  <a:pt x="185067" y="265442"/>
                </a:lnTo>
                <a:lnTo>
                  <a:pt x="194311" y="2628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349"/>
          <p:cNvSpPr/>
          <p:nvPr/>
        </p:nvSpPr>
        <p:spPr>
          <a:xfrm>
            <a:off x="3931920" y="4401218"/>
            <a:ext cx="160021" cy="159352"/>
          </a:xfrm>
          <a:custGeom>
            <a:avLst/>
            <a:gdLst/>
            <a:ahLst/>
            <a:cxnLst/>
            <a:rect l="0" t="0" r="0" b="0"/>
            <a:pathLst>
              <a:path w="160021" h="159352">
                <a:moveTo>
                  <a:pt x="0" y="102201"/>
                </a:moveTo>
                <a:lnTo>
                  <a:pt x="0" y="76451"/>
                </a:lnTo>
                <a:lnTo>
                  <a:pt x="1270" y="72335"/>
                </a:lnTo>
                <a:lnTo>
                  <a:pt x="3386" y="68320"/>
                </a:lnTo>
                <a:lnTo>
                  <a:pt x="6067" y="64374"/>
                </a:lnTo>
                <a:lnTo>
                  <a:pt x="9125" y="60473"/>
                </a:lnTo>
                <a:lnTo>
                  <a:pt x="12433" y="56603"/>
                </a:lnTo>
                <a:lnTo>
                  <a:pt x="15909" y="52752"/>
                </a:lnTo>
                <a:lnTo>
                  <a:pt x="23157" y="45087"/>
                </a:lnTo>
                <a:lnTo>
                  <a:pt x="26868" y="41265"/>
                </a:lnTo>
                <a:lnTo>
                  <a:pt x="31882" y="37447"/>
                </a:lnTo>
                <a:lnTo>
                  <a:pt x="37764" y="33632"/>
                </a:lnTo>
                <a:lnTo>
                  <a:pt x="44226" y="29818"/>
                </a:lnTo>
                <a:lnTo>
                  <a:pt x="49804" y="26006"/>
                </a:lnTo>
                <a:lnTo>
                  <a:pt x="54793" y="22194"/>
                </a:lnTo>
                <a:lnTo>
                  <a:pt x="59388" y="18383"/>
                </a:lnTo>
                <a:lnTo>
                  <a:pt x="67532" y="14573"/>
                </a:lnTo>
                <a:lnTo>
                  <a:pt x="78041" y="10763"/>
                </a:lnTo>
                <a:lnTo>
                  <a:pt x="90127" y="6952"/>
                </a:lnTo>
                <a:lnTo>
                  <a:pt x="99455" y="4412"/>
                </a:lnTo>
                <a:lnTo>
                  <a:pt x="106943" y="2719"/>
                </a:lnTo>
                <a:lnTo>
                  <a:pt x="113205" y="1590"/>
                </a:lnTo>
                <a:lnTo>
                  <a:pt x="118650" y="837"/>
                </a:lnTo>
                <a:lnTo>
                  <a:pt x="123550" y="335"/>
                </a:lnTo>
                <a:lnTo>
                  <a:pt x="128086" y="0"/>
                </a:lnTo>
                <a:lnTo>
                  <a:pt x="131111" y="1048"/>
                </a:lnTo>
                <a:lnTo>
                  <a:pt x="133127" y="3015"/>
                </a:lnTo>
                <a:lnTo>
                  <a:pt x="134471" y="5597"/>
                </a:lnTo>
                <a:lnTo>
                  <a:pt x="135367" y="8589"/>
                </a:lnTo>
                <a:lnTo>
                  <a:pt x="135965" y="11853"/>
                </a:lnTo>
                <a:lnTo>
                  <a:pt x="136363" y="15299"/>
                </a:lnTo>
                <a:lnTo>
                  <a:pt x="136628" y="18866"/>
                </a:lnTo>
                <a:lnTo>
                  <a:pt x="136806" y="22515"/>
                </a:lnTo>
                <a:lnTo>
                  <a:pt x="136923" y="26217"/>
                </a:lnTo>
                <a:lnTo>
                  <a:pt x="134462" y="31225"/>
                </a:lnTo>
                <a:lnTo>
                  <a:pt x="130281" y="37104"/>
                </a:lnTo>
                <a:lnTo>
                  <a:pt x="124954" y="43563"/>
                </a:lnTo>
                <a:lnTo>
                  <a:pt x="118862" y="51679"/>
                </a:lnTo>
                <a:lnTo>
                  <a:pt x="105321" y="70857"/>
                </a:lnTo>
                <a:lnTo>
                  <a:pt x="96884" y="83845"/>
                </a:lnTo>
                <a:lnTo>
                  <a:pt x="77349" y="115210"/>
                </a:lnTo>
                <a:lnTo>
                  <a:pt x="70616" y="127384"/>
                </a:lnTo>
                <a:lnTo>
                  <a:pt x="66127" y="136770"/>
                </a:lnTo>
                <a:lnTo>
                  <a:pt x="63135" y="144297"/>
                </a:lnTo>
                <a:lnTo>
                  <a:pt x="62410" y="149315"/>
                </a:lnTo>
                <a:lnTo>
                  <a:pt x="63196" y="152661"/>
                </a:lnTo>
                <a:lnTo>
                  <a:pt x="64991" y="154891"/>
                </a:lnTo>
                <a:lnTo>
                  <a:pt x="67457" y="156378"/>
                </a:lnTo>
                <a:lnTo>
                  <a:pt x="70371" y="157369"/>
                </a:lnTo>
                <a:lnTo>
                  <a:pt x="73584" y="158030"/>
                </a:lnTo>
                <a:lnTo>
                  <a:pt x="76996" y="158470"/>
                </a:lnTo>
                <a:lnTo>
                  <a:pt x="80540" y="158764"/>
                </a:lnTo>
                <a:lnTo>
                  <a:pt x="84174" y="158960"/>
                </a:lnTo>
                <a:lnTo>
                  <a:pt x="89136" y="157820"/>
                </a:lnTo>
                <a:lnTo>
                  <a:pt x="94983" y="155791"/>
                </a:lnTo>
                <a:lnTo>
                  <a:pt x="101422" y="153167"/>
                </a:lnTo>
                <a:lnTo>
                  <a:pt x="106985" y="151419"/>
                </a:lnTo>
                <a:lnTo>
                  <a:pt x="111963" y="150253"/>
                </a:lnTo>
                <a:lnTo>
                  <a:pt x="116552" y="149476"/>
                </a:lnTo>
                <a:lnTo>
                  <a:pt x="120881" y="148958"/>
                </a:lnTo>
                <a:lnTo>
                  <a:pt x="125037" y="148612"/>
                </a:lnTo>
                <a:lnTo>
                  <a:pt x="134765" y="148058"/>
                </a:lnTo>
                <a:lnTo>
                  <a:pt x="148586" y="147962"/>
                </a:lnTo>
                <a:lnTo>
                  <a:pt x="152397" y="149218"/>
                </a:lnTo>
                <a:lnTo>
                  <a:pt x="154938" y="151326"/>
                </a:lnTo>
                <a:lnTo>
                  <a:pt x="160020" y="1593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350"/>
          <p:cNvSpPr/>
          <p:nvPr/>
        </p:nvSpPr>
        <p:spPr>
          <a:xfrm>
            <a:off x="2606039" y="5543649"/>
            <a:ext cx="205170" cy="342786"/>
          </a:xfrm>
          <a:custGeom>
            <a:avLst/>
            <a:gdLst/>
            <a:ahLst/>
            <a:cxnLst/>
            <a:rect l="0" t="0" r="0" b="0"/>
            <a:pathLst>
              <a:path w="205170" h="342786">
                <a:moveTo>
                  <a:pt x="45721" y="68480"/>
                </a:moveTo>
                <a:lnTo>
                  <a:pt x="45721" y="62413"/>
                </a:lnTo>
                <a:lnTo>
                  <a:pt x="46991" y="59355"/>
                </a:lnTo>
                <a:lnTo>
                  <a:pt x="51788" y="52572"/>
                </a:lnTo>
                <a:lnTo>
                  <a:pt x="58154" y="45323"/>
                </a:lnTo>
                <a:lnTo>
                  <a:pt x="65217" y="37868"/>
                </a:lnTo>
                <a:lnTo>
                  <a:pt x="89947" y="12866"/>
                </a:lnTo>
                <a:lnTo>
                  <a:pt x="95525" y="8544"/>
                </a:lnTo>
                <a:lnTo>
                  <a:pt x="100514" y="5663"/>
                </a:lnTo>
                <a:lnTo>
                  <a:pt x="105109" y="3742"/>
                </a:lnTo>
                <a:lnTo>
                  <a:pt x="109443" y="2461"/>
                </a:lnTo>
                <a:lnTo>
                  <a:pt x="113602" y="1608"/>
                </a:lnTo>
                <a:lnTo>
                  <a:pt x="117645" y="1038"/>
                </a:lnTo>
                <a:lnTo>
                  <a:pt x="121610" y="659"/>
                </a:lnTo>
                <a:lnTo>
                  <a:pt x="125524" y="406"/>
                </a:lnTo>
                <a:lnTo>
                  <a:pt x="129403" y="238"/>
                </a:lnTo>
                <a:lnTo>
                  <a:pt x="137099" y="50"/>
                </a:lnTo>
                <a:lnTo>
                  <a:pt x="140930" y="0"/>
                </a:lnTo>
                <a:lnTo>
                  <a:pt x="143483" y="1237"/>
                </a:lnTo>
                <a:lnTo>
                  <a:pt x="145186" y="3332"/>
                </a:lnTo>
                <a:lnTo>
                  <a:pt x="146321" y="5998"/>
                </a:lnTo>
                <a:lnTo>
                  <a:pt x="147918" y="15818"/>
                </a:lnTo>
                <a:lnTo>
                  <a:pt x="148142" y="23212"/>
                </a:lnTo>
                <a:lnTo>
                  <a:pt x="148532" y="73651"/>
                </a:lnTo>
                <a:lnTo>
                  <a:pt x="147281" y="82088"/>
                </a:lnTo>
                <a:lnTo>
                  <a:pt x="145178" y="90252"/>
                </a:lnTo>
                <a:lnTo>
                  <a:pt x="142505" y="98235"/>
                </a:lnTo>
                <a:lnTo>
                  <a:pt x="139454" y="106097"/>
                </a:lnTo>
                <a:lnTo>
                  <a:pt x="136149" y="113878"/>
                </a:lnTo>
                <a:lnTo>
                  <a:pt x="132676" y="121605"/>
                </a:lnTo>
                <a:lnTo>
                  <a:pt x="129091" y="128027"/>
                </a:lnTo>
                <a:lnTo>
                  <a:pt x="125431" y="133578"/>
                </a:lnTo>
                <a:lnTo>
                  <a:pt x="121721" y="138549"/>
                </a:lnTo>
                <a:lnTo>
                  <a:pt x="117977" y="143133"/>
                </a:lnTo>
                <a:lnTo>
                  <a:pt x="114212" y="147459"/>
                </a:lnTo>
                <a:lnTo>
                  <a:pt x="110432" y="151613"/>
                </a:lnTo>
                <a:lnTo>
                  <a:pt x="107911" y="155652"/>
                </a:lnTo>
                <a:lnTo>
                  <a:pt x="105111" y="163527"/>
                </a:lnTo>
                <a:lnTo>
                  <a:pt x="103094" y="166135"/>
                </a:lnTo>
                <a:lnTo>
                  <a:pt x="100480" y="167873"/>
                </a:lnTo>
                <a:lnTo>
                  <a:pt x="94188" y="169805"/>
                </a:lnTo>
                <a:lnTo>
                  <a:pt x="90732" y="170320"/>
                </a:lnTo>
                <a:lnTo>
                  <a:pt x="86046" y="170893"/>
                </a:lnTo>
                <a:lnTo>
                  <a:pt x="86574" y="171045"/>
                </a:lnTo>
                <a:lnTo>
                  <a:pt x="88196" y="171147"/>
                </a:lnTo>
                <a:lnTo>
                  <a:pt x="91818" y="169945"/>
                </a:lnTo>
                <a:lnTo>
                  <a:pt x="96772" y="167873"/>
                </a:lnTo>
                <a:lnTo>
                  <a:pt x="102615" y="165222"/>
                </a:lnTo>
                <a:lnTo>
                  <a:pt x="107780" y="162185"/>
                </a:lnTo>
                <a:lnTo>
                  <a:pt x="112494" y="158890"/>
                </a:lnTo>
                <a:lnTo>
                  <a:pt x="116906" y="155424"/>
                </a:lnTo>
                <a:lnTo>
                  <a:pt x="122388" y="151842"/>
                </a:lnTo>
                <a:lnTo>
                  <a:pt x="128582" y="148185"/>
                </a:lnTo>
                <a:lnTo>
                  <a:pt x="135252" y="144477"/>
                </a:lnTo>
                <a:lnTo>
                  <a:pt x="140968" y="142005"/>
                </a:lnTo>
                <a:lnTo>
                  <a:pt x="146049" y="140357"/>
                </a:lnTo>
                <a:lnTo>
                  <a:pt x="150706" y="139258"/>
                </a:lnTo>
                <a:lnTo>
                  <a:pt x="155081" y="139795"/>
                </a:lnTo>
                <a:lnTo>
                  <a:pt x="159267" y="141424"/>
                </a:lnTo>
                <a:lnTo>
                  <a:pt x="163328" y="143780"/>
                </a:lnTo>
                <a:lnTo>
                  <a:pt x="174614" y="149784"/>
                </a:lnTo>
                <a:lnTo>
                  <a:pt x="181180" y="153162"/>
                </a:lnTo>
                <a:lnTo>
                  <a:pt x="185557" y="156685"/>
                </a:lnTo>
                <a:lnTo>
                  <a:pt x="188475" y="160304"/>
                </a:lnTo>
                <a:lnTo>
                  <a:pt x="192987" y="167711"/>
                </a:lnTo>
                <a:lnTo>
                  <a:pt x="199226" y="175236"/>
                </a:lnTo>
                <a:lnTo>
                  <a:pt x="201397" y="179021"/>
                </a:lnTo>
                <a:lnTo>
                  <a:pt x="203810" y="186613"/>
                </a:lnTo>
                <a:lnTo>
                  <a:pt x="204454" y="191685"/>
                </a:lnTo>
                <a:lnTo>
                  <a:pt x="204883" y="197607"/>
                </a:lnTo>
                <a:lnTo>
                  <a:pt x="205169" y="204095"/>
                </a:lnTo>
                <a:lnTo>
                  <a:pt x="204089" y="209690"/>
                </a:lnTo>
                <a:lnTo>
                  <a:pt x="197772" y="223633"/>
                </a:lnTo>
                <a:lnTo>
                  <a:pt x="195849" y="231840"/>
                </a:lnTo>
                <a:lnTo>
                  <a:pt x="194066" y="237077"/>
                </a:lnTo>
                <a:lnTo>
                  <a:pt x="191608" y="243108"/>
                </a:lnTo>
                <a:lnTo>
                  <a:pt x="188699" y="249669"/>
                </a:lnTo>
                <a:lnTo>
                  <a:pt x="182080" y="263732"/>
                </a:lnTo>
                <a:lnTo>
                  <a:pt x="178537" y="271039"/>
                </a:lnTo>
                <a:lnTo>
                  <a:pt x="173635" y="278449"/>
                </a:lnTo>
                <a:lnTo>
                  <a:pt x="167827" y="285930"/>
                </a:lnTo>
                <a:lnTo>
                  <a:pt x="161415" y="293457"/>
                </a:lnTo>
                <a:lnTo>
                  <a:pt x="153330" y="301014"/>
                </a:lnTo>
                <a:lnTo>
                  <a:pt x="144130" y="308593"/>
                </a:lnTo>
                <a:lnTo>
                  <a:pt x="134187" y="316186"/>
                </a:lnTo>
                <a:lnTo>
                  <a:pt x="126288" y="321247"/>
                </a:lnTo>
                <a:lnTo>
                  <a:pt x="119752" y="324621"/>
                </a:lnTo>
                <a:lnTo>
                  <a:pt x="114125" y="326871"/>
                </a:lnTo>
                <a:lnTo>
                  <a:pt x="109103" y="329641"/>
                </a:lnTo>
                <a:lnTo>
                  <a:pt x="104486" y="332757"/>
                </a:lnTo>
                <a:lnTo>
                  <a:pt x="100138" y="336105"/>
                </a:lnTo>
                <a:lnTo>
                  <a:pt x="94699" y="338337"/>
                </a:lnTo>
                <a:lnTo>
                  <a:pt x="88533" y="339825"/>
                </a:lnTo>
                <a:lnTo>
                  <a:pt x="81882" y="340817"/>
                </a:lnTo>
                <a:lnTo>
                  <a:pt x="76178" y="341478"/>
                </a:lnTo>
                <a:lnTo>
                  <a:pt x="71106" y="341918"/>
                </a:lnTo>
                <a:lnTo>
                  <a:pt x="66454" y="342212"/>
                </a:lnTo>
                <a:lnTo>
                  <a:pt x="57899" y="342539"/>
                </a:lnTo>
                <a:lnTo>
                  <a:pt x="45942" y="342723"/>
                </a:lnTo>
                <a:lnTo>
                  <a:pt x="24457" y="342785"/>
                </a:lnTo>
                <a:lnTo>
                  <a:pt x="20115" y="341520"/>
                </a:lnTo>
                <a:lnTo>
                  <a:pt x="17220" y="339407"/>
                </a:lnTo>
                <a:lnTo>
                  <a:pt x="0" y="3313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351"/>
          <p:cNvSpPr/>
          <p:nvPr/>
        </p:nvSpPr>
        <p:spPr>
          <a:xfrm>
            <a:off x="2891794" y="5417819"/>
            <a:ext cx="228431" cy="434101"/>
          </a:xfrm>
          <a:custGeom>
            <a:avLst/>
            <a:gdLst/>
            <a:ahLst/>
            <a:cxnLst/>
            <a:rect l="0" t="0" r="0" b="0"/>
            <a:pathLst>
              <a:path w="228431" h="434101">
                <a:moveTo>
                  <a:pt x="91436" y="0"/>
                </a:moveTo>
                <a:lnTo>
                  <a:pt x="81594" y="9841"/>
                </a:lnTo>
                <a:lnTo>
                  <a:pt x="80711" y="14111"/>
                </a:lnTo>
                <a:lnTo>
                  <a:pt x="80145" y="27200"/>
                </a:lnTo>
                <a:lnTo>
                  <a:pt x="76681" y="37913"/>
                </a:lnTo>
                <a:lnTo>
                  <a:pt x="72178" y="49870"/>
                </a:lnTo>
                <a:lnTo>
                  <a:pt x="70177" y="59418"/>
                </a:lnTo>
                <a:lnTo>
                  <a:pt x="65901" y="71281"/>
                </a:lnTo>
                <a:lnTo>
                  <a:pt x="62982" y="78001"/>
                </a:lnTo>
                <a:lnTo>
                  <a:pt x="56353" y="92241"/>
                </a:lnTo>
                <a:lnTo>
                  <a:pt x="52807" y="99594"/>
                </a:lnTo>
                <a:lnTo>
                  <a:pt x="49173" y="108306"/>
                </a:lnTo>
                <a:lnTo>
                  <a:pt x="45481" y="117924"/>
                </a:lnTo>
                <a:lnTo>
                  <a:pt x="41749" y="128146"/>
                </a:lnTo>
                <a:lnTo>
                  <a:pt x="39261" y="137501"/>
                </a:lnTo>
                <a:lnTo>
                  <a:pt x="37603" y="146278"/>
                </a:lnTo>
                <a:lnTo>
                  <a:pt x="36497" y="154669"/>
                </a:lnTo>
                <a:lnTo>
                  <a:pt x="33220" y="165342"/>
                </a:lnTo>
                <a:lnTo>
                  <a:pt x="28495" y="177539"/>
                </a:lnTo>
                <a:lnTo>
                  <a:pt x="22805" y="190749"/>
                </a:lnTo>
                <a:lnTo>
                  <a:pt x="19012" y="202096"/>
                </a:lnTo>
                <a:lnTo>
                  <a:pt x="16483" y="212201"/>
                </a:lnTo>
                <a:lnTo>
                  <a:pt x="14797" y="221477"/>
                </a:lnTo>
                <a:lnTo>
                  <a:pt x="12403" y="230202"/>
                </a:lnTo>
                <a:lnTo>
                  <a:pt x="9538" y="238558"/>
                </a:lnTo>
                <a:lnTo>
                  <a:pt x="6357" y="246669"/>
                </a:lnTo>
                <a:lnTo>
                  <a:pt x="2823" y="259068"/>
                </a:lnTo>
                <a:lnTo>
                  <a:pt x="1252" y="270081"/>
                </a:lnTo>
                <a:lnTo>
                  <a:pt x="554" y="283443"/>
                </a:lnTo>
                <a:lnTo>
                  <a:pt x="244" y="294462"/>
                </a:lnTo>
                <a:lnTo>
                  <a:pt x="44" y="317951"/>
                </a:lnTo>
                <a:lnTo>
                  <a:pt x="0" y="365875"/>
                </a:lnTo>
                <a:lnTo>
                  <a:pt x="1268" y="370917"/>
                </a:lnTo>
                <a:lnTo>
                  <a:pt x="6065" y="379905"/>
                </a:lnTo>
                <a:lnTo>
                  <a:pt x="12430" y="388134"/>
                </a:lnTo>
                <a:lnTo>
                  <a:pt x="15905" y="392106"/>
                </a:lnTo>
                <a:lnTo>
                  <a:pt x="20762" y="397294"/>
                </a:lnTo>
                <a:lnTo>
                  <a:pt x="47995" y="425103"/>
                </a:lnTo>
                <a:lnTo>
                  <a:pt x="52316" y="428182"/>
                </a:lnTo>
                <a:lnTo>
                  <a:pt x="56466" y="430235"/>
                </a:lnTo>
                <a:lnTo>
                  <a:pt x="60502" y="431604"/>
                </a:lnTo>
                <a:lnTo>
                  <a:pt x="64463" y="432516"/>
                </a:lnTo>
                <a:lnTo>
                  <a:pt x="68374" y="433124"/>
                </a:lnTo>
                <a:lnTo>
                  <a:pt x="72251" y="433530"/>
                </a:lnTo>
                <a:lnTo>
                  <a:pt x="77376" y="433800"/>
                </a:lnTo>
                <a:lnTo>
                  <a:pt x="89843" y="434100"/>
                </a:lnTo>
                <a:lnTo>
                  <a:pt x="95454" y="432910"/>
                </a:lnTo>
                <a:lnTo>
                  <a:pt x="100465" y="430847"/>
                </a:lnTo>
                <a:lnTo>
                  <a:pt x="105075" y="428202"/>
                </a:lnTo>
                <a:lnTo>
                  <a:pt x="109418" y="426438"/>
                </a:lnTo>
                <a:lnTo>
                  <a:pt x="113584" y="425262"/>
                </a:lnTo>
                <a:lnTo>
                  <a:pt x="117631" y="424478"/>
                </a:lnTo>
                <a:lnTo>
                  <a:pt x="121599" y="422685"/>
                </a:lnTo>
                <a:lnTo>
                  <a:pt x="125515" y="420221"/>
                </a:lnTo>
                <a:lnTo>
                  <a:pt x="129395" y="417307"/>
                </a:lnTo>
                <a:lnTo>
                  <a:pt x="134522" y="412825"/>
                </a:lnTo>
                <a:lnTo>
                  <a:pt x="140480" y="407297"/>
                </a:lnTo>
                <a:lnTo>
                  <a:pt x="161001" y="387381"/>
                </a:lnTo>
                <a:lnTo>
                  <a:pt x="184622" y="363963"/>
                </a:lnTo>
                <a:lnTo>
                  <a:pt x="187850" y="359483"/>
                </a:lnTo>
                <a:lnTo>
                  <a:pt x="191436" y="351117"/>
                </a:lnTo>
                <a:lnTo>
                  <a:pt x="194933" y="344568"/>
                </a:lnTo>
                <a:lnTo>
                  <a:pt x="199804" y="336392"/>
                </a:lnTo>
                <a:lnTo>
                  <a:pt x="205591" y="327132"/>
                </a:lnTo>
                <a:lnTo>
                  <a:pt x="209449" y="319688"/>
                </a:lnTo>
                <a:lnTo>
                  <a:pt x="213736" y="308030"/>
                </a:lnTo>
                <a:lnTo>
                  <a:pt x="219028" y="298616"/>
                </a:lnTo>
                <a:lnTo>
                  <a:pt x="222217" y="294328"/>
                </a:lnTo>
                <a:lnTo>
                  <a:pt x="225761" y="286176"/>
                </a:lnTo>
                <a:lnTo>
                  <a:pt x="227756" y="274447"/>
                </a:lnTo>
                <a:lnTo>
                  <a:pt x="228347" y="262928"/>
                </a:lnTo>
                <a:lnTo>
                  <a:pt x="228430" y="259105"/>
                </a:lnTo>
                <a:lnTo>
                  <a:pt x="227215" y="255287"/>
                </a:lnTo>
                <a:lnTo>
                  <a:pt x="220707" y="243845"/>
                </a:lnTo>
                <a:lnTo>
                  <a:pt x="217632" y="230859"/>
                </a:lnTo>
                <a:lnTo>
                  <a:pt x="216207" y="230106"/>
                </a:lnTo>
                <a:lnTo>
                  <a:pt x="211236" y="229270"/>
                </a:lnTo>
                <a:lnTo>
                  <a:pt x="204793" y="228898"/>
                </a:lnTo>
                <a:lnTo>
                  <a:pt x="196377" y="228659"/>
                </a:lnTo>
                <a:lnTo>
                  <a:pt x="188852" y="228618"/>
                </a:lnTo>
                <a:lnTo>
                  <a:pt x="185590" y="229882"/>
                </a:lnTo>
                <a:lnTo>
                  <a:pt x="178579" y="234673"/>
                </a:lnTo>
                <a:lnTo>
                  <a:pt x="174931" y="237729"/>
                </a:lnTo>
                <a:lnTo>
                  <a:pt x="171229" y="241036"/>
                </a:lnTo>
                <a:lnTo>
                  <a:pt x="167491" y="244511"/>
                </a:lnTo>
                <a:lnTo>
                  <a:pt x="125081" y="286442"/>
                </a:lnTo>
                <a:lnTo>
                  <a:pt x="120216" y="292561"/>
                </a:lnTo>
                <a:lnTo>
                  <a:pt x="115702" y="299181"/>
                </a:lnTo>
                <a:lnTo>
                  <a:pt x="111423" y="306134"/>
                </a:lnTo>
                <a:lnTo>
                  <a:pt x="107301" y="312040"/>
                </a:lnTo>
                <a:lnTo>
                  <a:pt x="103282" y="317247"/>
                </a:lnTo>
                <a:lnTo>
                  <a:pt x="99333" y="321988"/>
                </a:lnTo>
                <a:lnTo>
                  <a:pt x="94161" y="328959"/>
                </a:lnTo>
                <a:lnTo>
                  <a:pt x="81640" y="346864"/>
                </a:lnTo>
                <a:lnTo>
                  <a:pt x="76015" y="354433"/>
                </a:lnTo>
                <a:lnTo>
                  <a:pt x="70995" y="360749"/>
                </a:lnTo>
                <a:lnTo>
                  <a:pt x="66379" y="366229"/>
                </a:lnTo>
                <a:lnTo>
                  <a:pt x="61249" y="375706"/>
                </a:lnTo>
                <a:lnTo>
                  <a:pt x="57956" y="386069"/>
                </a:lnTo>
                <a:lnTo>
                  <a:pt x="51318" y="393932"/>
                </a:lnTo>
                <a:lnTo>
                  <a:pt x="50720" y="395972"/>
                </a:lnTo>
                <a:lnTo>
                  <a:pt x="51592" y="397331"/>
                </a:lnTo>
                <a:lnTo>
                  <a:pt x="53443" y="398238"/>
                </a:lnTo>
                <a:lnTo>
                  <a:pt x="53407" y="400112"/>
                </a:lnTo>
                <a:lnTo>
                  <a:pt x="52114" y="402631"/>
                </a:lnTo>
                <a:lnTo>
                  <a:pt x="45716" y="4114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352"/>
          <p:cNvSpPr/>
          <p:nvPr/>
        </p:nvSpPr>
        <p:spPr>
          <a:xfrm>
            <a:off x="3337559" y="5577839"/>
            <a:ext cx="160021" cy="11431"/>
          </a:xfrm>
          <a:custGeom>
            <a:avLst/>
            <a:gdLst/>
            <a:ahLst/>
            <a:cxnLst/>
            <a:rect l="0" t="0" r="0" b="0"/>
            <a:pathLst>
              <a:path w="160021" h="11431">
                <a:moveTo>
                  <a:pt x="0" y="11430"/>
                </a:moveTo>
                <a:lnTo>
                  <a:pt x="73419" y="11430"/>
                </a:lnTo>
                <a:lnTo>
                  <a:pt x="80696" y="10161"/>
                </a:lnTo>
                <a:lnTo>
                  <a:pt x="86818" y="8044"/>
                </a:lnTo>
                <a:lnTo>
                  <a:pt x="92169" y="5363"/>
                </a:lnTo>
                <a:lnTo>
                  <a:pt x="98276" y="3575"/>
                </a:lnTo>
                <a:lnTo>
                  <a:pt x="104888" y="2384"/>
                </a:lnTo>
                <a:lnTo>
                  <a:pt x="111835" y="1589"/>
                </a:lnTo>
                <a:lnTo>
                  <a:pt x="120277" y="1060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353"/>
          <p:cNvSpPr/>
          <p:nvPr/>
        </p:nvSpPr>
        <p:spPr>
          <a:xfrm>
            <a:off x="3394709" y="5486400"/>
            <a:ext cx="45721" cy="262890"/>
          </a:xfrm>
          <a:custGeom>
            <a:avLst/>
            <a:gdLst/>
            <a:ahLst/>
            <a:cxnLst/>
            <a:rect l="0" t="0" r="0" b="0"/>
            <a:pathLst>
              <a:path w="45721" h="262890">
                <a:moveTo>
                  <a:pt x="0" y="0"/>
                </a:moveTo>
                <a:lnTo>
                  <a:pt x="6069" y="0"/>
                </a:lnTo>
                <a:lnTo>
                  <a:pt x="7856" y="1270"/>
                </a:lnTo>
                <a:lnTo>
                  <a:pt x="9047" y="3386"/>
                </a:lnTo>
                <a:lnTo>
                  <a:pt x="9842" y="6067"/>
                </a:lnTo>
                <a:lnTo>
                  <a:pt x="11641" y="9125"/>
                </a:lnTo>
                <a:lnTo>
                  <a:pt x="14111" y="12433"/>
                </a:lnTo>
                <a:lnTo>
                  <a:pt x="17028" y="15908"/>
                </a:lnTo>
                <a:lnTo>
                  <a:pt x="18972" y="19495"/>
                </a:lnTo>
                <a:lnTo>
                  <a:pt x="20268" y="23157"/>
                </a:lnTo>
                <a:lnTo>
                  <a:pt x="21132" y="26867"/>
                </a:lnTo>
                <a:lnTo>
                  <a:pt x="22092" y="34378"/>
                </a:lnTo>
                <a:lnTo>
                  <a:pt x="22349" y="38158"/>
                </a:lnTo>
                <a:lnTo>
                  <a:pt x="23789" y="44488"/>
                </a:lnTo>
                <a:lnTo>
                  <a:pt x="26020" y="52519"/>
                </a:lnTo>
                <a:lnTo>
                  <a:pt x="28777" y="61683"/>
                </a:lnTo>
                <a:lnTo>
                  <a:pt x="30615" y="70332"/>
                </a:lnTo>
                <a:lnTo>
                  <a:pt x="31840" y="78637"/>
                </a:lnTo>
                <a:lnTo>
                  <a:pt x="32656" y="86715"/>
                </a:lnTo>
                <a:lnTo>
                  <a:pt x="33201" y="103530"/>
                </a:lnTo>
                <a:lnTo>
                  <a:pt x="34147" y="208226"/>
                </a:lnTo>
                <a:lnTo>
                  <a:pt x="35465" y="220097"/>
                </a:lnTo>
                <a:lnTo>
                  <a:pt x="37613" y="229281"/>
                </a:lnTo>
                <a:lnTo>
                  <a:pt x="40316" y="236674"/>
                </a:lnTo>
                <a:lnTo>
                  <a:pt x="42117" y="242872"/>
                </a:lnTo>
                <a:lnTo>
                  <a:pt x="43319" y="248275"/>
                </a:lnTo>
                <a:lnTo>
                  <a:pt x="45720" y="2628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354"/>
          <p:cNvSpPr/>
          <p:nvPr/>
        </p:nvSpPr>
        <p:spPr>
          <a:xfrm>
            <a:off x="3589020" y="5489225"/>
            <a:ext cx="137148" cy="545086"/>
          </a:xfrm>
          <a:custGeom>
            <a:avLst/>
            <a:gdLst/>
            <a:ahLst/>
            <a:cxnLst/>
            <a:rect l="0" t="0" r="0" b="0"/>
            <a:pathLst>
              <a:path w="137148" h="545086">
                <a:moveTo>
                  <a:pt x="0" y="20034"/>
                </a:moveTo>
                <a:lnTo>
                  <a:pt x="0" y="57862"/>
                </a:lnTo>
                <a:lnTo>
                  <a:pt x="1270" y="61763"/>
                </a:lnTo>
                <a:lnTo>
                  <a:pt x="3386" y="65633"/>
                </a:lnTo>
                <a:lnTo>
                  <a:pt x="6067" y="69484"/>
                </a:lnTo>
                <a:lnTo>
                  <a:pt x="9125" y="75861"/>
                </a:lnTo>
                <a:lnTo>
                  <a:pt x="12433" y="83922"/>
                </a:lnTo>
                <a:lnTo>
                  <a:pt x="15909" y="93106"/>
                </a:lnTo>
                <a:lnTo>
                  <a:pt x="19770" y="106697"/>
                </a:lnTo>
                <a:lnTo>
                  <a:pt x="21487" y="118242"/>
                </a:lnTo>
                <a:lnTo>
                  <a:pt x="22249" y="131839"/>
                </a:lnTo>
                <a:lnTo>
                  <a:pt x="23723" y="137751"/>
                </a:lnTo>
                <a:lnTo>
                  <a:pt x="25975" y="142962"/>
                </a:lnTo>
                <a:lnTo>
                  <a:pt x="32647" y="154383"/>
                </a:lnTo>
                <a:lnTo>
                  <a:pt x="34465" y="156590"/>
                </a:lnTo>
                <a:lnTo>
                  <a:pt x="36947" y="159332"/>
                </a:lnTo>
                <a:lnTo>
                  <a:pt x="39871" y="162430"/>
                </a:lnTo>
                <a:lnTo>
                  <a:pt x="43090" y="164495"/>
                </a:lnTo>
                <a:lnTo>
                  <a:pt x="46507" y="165871"/>
                </a:lnTo>
                <a:lnTo>
                  <a:pt x="55047" y="168081"/>
                </a:lnTo>
                <a:lnTo>
                  <a:pt x="57018" y="168262"/>
                </a:lnTo>
                <a:lnTo>
                  <a:pt x="59602" y="168383"/>
                </a:lnTo>
                <a:lnTo>
                  <a:pt x="62595" y="168463"/>
                </a:lnTo>
                <a:lnTo>
                  <a:pt x="65860" y="167247"/>
                </a:lnTo>
                <a:lnTo>
                  <a:pt x="69306" y="165166"/>
                </a:lnTo>
                <a:lnTo>
                  <a:pt x="77895" y="158769"/>
                </a:lnTo>
                <a:lnTo>
                  <a:pt x="79870" y="156974"/>
                </a:lnTo>
                <a:lnTo>
                  <a:pt x="85451" y="151593"/>
                </a:lnTo>
                <a:lnTo>
                  <a:pt x="88717" y="145840"/>
                </a:lnTo>
                <a:lnTo>
                  <a:pt x="92165" y="138195"/>
                </a:lnTo>
                <a:lnTo>
                  <a:pt x="95733" y="129289"/>
                </a:lnTo>
                <a:lnTo>
                  <a:pt x="99382" y="122080"/>
                </a:lnTo>
                <a:lnTo>
                  <a:pt x="103084" y="116005"/>
                </a:lnTo>
                <a:lnTo>
                  <a:pt x="106823" y="110685"/>
                </a:lnTo>
                <a:lnTo>
                  <a:pt x="110977" y="98000"/>
                </a:lnTo>
                <a:lnTo>
                  <a:pt x="114093" y="82626"/>
                </a:lnTo>
                <a:lnTo>
                  <a:pt x="116702" y="73192"/>
                </a:lnTo>
                <a:lnTo>
                  <a:pt x="119711" y="63093"/>
                </a:lnTo>
                <a:lnTo>
                  <a:pt x="123054" y="48485"/>
                </a:lnTo>
                <a:lnTo>
                  <a:pt x="124541" y="36489"/>
                </a:lnTo>
                <a:lnTo>
                  <a:pt x="125201" y="22691"/>
                </a:lnTo>
                <a:lnTo>
                  <a:pt x="125683" y="0"/>
                </a:lnTo>
                <a:lnTo>
                  <a:pt x="126991" y="13208"/>
                </a:lnTo>
                <a:lnTo>
                  <a:pt x="131793" y="43670"/>
                </a:lnTo>
                <a:lnTo>
                  <a:pt x="133582" y="57382"/>
                </a:lnTo>
                <a:lnTo>
                  <a:pt x="134775" y="69062"/>
                </a:lnTo>
                <a:lnTo>
                  <a:pt x="135570" y="79390"/>
                </a:lnTo>
                <a:lnTo>
                  <a:pt x="136099" y="93895"/>
                </a:lnTo>
                <a:lnTo>
                  <a:pt x="136950" y="161765"/>
                </a:lnTo>
                <a:lnTo>
                  <a:pt x="137147" y="248233"/>
                </a:lnTo>
                <a:lnTo>
                  <a:pt x="135882" y="264877"/>
                </a:lnTo>
                <a:lnTo>
                  <a:pt x="133768" y="284863"/>
                </a:lnTo>
                <a:lnTo>
                  <a:pt x="131088" y="307077"/>
                </a:lnTo>
                <a:lnTo>
                  <a:pt x="129302" y="325696"/>
                </a:lnTo>
                <a:lnTo>
                  <a:pt x="128111" y="341919"/>
                </a:lnTo>
                <a:lnTo>
                  <a:pt x="127317" y="356544"/>
                </a:lnTo>
                <a:lnTo>
                  <a:pt x="125518" y="370104"/>
                </a:lnTo>
                <a:lnTo>
                  <a:pt x="123049" y="382954"/>
                </a:lnTo>
                <a:lnTo>
                  <a:pt x="120132" y="395331"/>
                </a:lnTo>
                <a:lnTo>
                  <a:pt x="116918" y="407392"/>
                </a:lnTo>
                <a:lnTo>
                  <a:pt x="109960" y="430953"/>
                </a:lnTo>
                <a:lnTo>
                  <a:pt x="106327" y="441301"/>
                </a:lnTo>
                <a:lnTo>
                  <a:pt x="102634" y="450738"/>
                </a:lnTo>
                <a:lnTo>
                  <a:pt x="98903" y="459570"/>
                </a:lnTo>
                <a:lnTo>
                  <a:pt x="94757" y="476157"/>
                </a:lnTo>
                <a:lnTo>
                  <a:pt x="91644" y="491995"/>
                </a:lnTo>
                <a:lnTo>
                  <a:pt x="89036" y="499776"/>
                </a:lnTo>
                <a:lnTo>
                  <a:pt x="86027" y="507502"/>
                </a:lnTo>
                <a:lnTo>
                  <a:pt x="82751" y="513922"/>
                </a:lnTo>
                <a:lnTo>
                  <a:pt x="79297" y="519473"/>
                </a:lnTo>
                <a:lnTo>
                  <a:pt x="75725" y="524444"/>
                </a:lnTo>
                <a:lnTo>
                  <a:pt x="71755" y="533353"/>
                </a:lnTo>
                <a:lnTo>
                  <a:pt x="69207" y="543353"/>
                </a:lnTo>
                <a:lnTo>
                  <a:pt x="67728" y="544174"/>
                </a:lnTo>
                <a:lnTo>
                  <a:pt x="65472" y="544721"/>
                </a:lnTo>
                <a:lnTo>
                  <a:pt x="62698" y="545085"/>
                </a:lnTo>
                <a:lnTo>
                  <a:pt x="60848" y="544059"/>
                </a:lnTo>
                <a:lnTo>
                  <a:pt x="59615" y="542104"/>
                </a:lnTo>
                <a:lnTo>
                  <a:pt x="57150" y="5343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355"/>
          <p:cNvSpPr/>
          <p:nvPr/>
        </p:nvSpPr>
        <p:spPr>
          <a:xfrm>
            <a:off x="3771900" y="5372112"/>
            <a:ext cx="217171" cy="136476"/>
          </a:xfrm>
          <a:custGeom>
            <a:avLst/>
            <a:gdLst/>
            <a:ahLst/>
            <a:cxnLst/>
            <a:rect l="0" t="0" r="0" b="0"/>
            <a:pathLst>
              <a:path w="217171" h="136476">
                <a:moveTo>
                  <a:pt x="0" y="45707"/>
                </a:moveTo>
                <a:lnTo>
                  <a:pt x="0" y="33572"/>
                </a:lnTo>
                <a:lnTo>
                  <a:pt x="1270" y="29997"/>
                </a:lnTo>
                <a:lnTo>
                  <a:pt x="3386" y="27614"/>
                </a:lnTo>
                <a:lnTo>
                  <a:pt x="6067" y="26025"/>
                </a:lnTo>
                <a:lnTo>
                  <a:pt x="7855" y="23696"/>
                </a:lnTo>
                <a:lnTo>
                  <a:pt x="9046" y="20873"/>
                </a:lnTo>
                <a:lnTo>
                  <a:pt x="9841" y="17721"/>
                </a:lnTo>
                <a:lnTo>
                  <a:pt x="12910" y="15620"/>
                </a:lnTo>
                <a:lnTo>
                  <a:pt x="17497" y="14219"/>
                </a:lnTo>
                <a:lnTo>
                  <a:pt x="30973" y="11971"/>
                </a:lnTo>
                <a:lnTo>
                  <a:pt x="36202" y="8277"/>
                </a:lnTo>
                <a:lnTo>
                  <a:pt x="39375" y="5513"/>
                </a:lnTo>
                <a:lnTo>
                  <a:pt x="44029" y="3671"/>
                </a:lnTo>
                <a:lnTo>
                  <a:pt x="49673" y="2444"/>
                </a:lnTo>
                <a:lnTo>
                  <a:pt x="55975" y="1625"/>
                </a:lnTo>
                <a:lnTo>
                  <a:pt x="61447" y="1079"/>
                </a:lnTo>
                <a:lnTo>
                  <a:pt x="66364" y="715"/>
                </a:lnTo>
                <a:lnTo>
                  <a:pt x="70913" y="473"/>
                </a:lnTo>
                <a:lnTo>
                  <a:pt x="79353" y="203"/>
                </a:lnTo>
                <a:lnTo>
                  <a:pt x="98973" y="16"/>
                </a:lnTo>
                <a:lnTo>
                  <a:pt x="106641" y="0"/>
                </a:lnTo>
                <a:lnTo>
                  <a:pt x="109194" y="1266"/>
                </a:lnTo>
                <a:lnTo>
                  <a:pt x="110896" y="3380"/>
                </a:lnTo>
                <a:lnTo>
                  <a:pt x="112031" y="6059"/>
                </a:lnTo>
                <a:lnTo>
                  <a:pt x="114057" y="9115"/>
                </a:lnTo>
                <a:lnTo>
                  <a:pt x="116678" y="12423"/>
                </a:lnTo>
                <a:lnTo>
                  <a:pt x="123942" y="20788"/>
                </a:lnTo>
                <a:lnTo>
                  <a:pt x="124538" y="22745"/>
                </a:lnTo>
                <a:lnTo>
                  <a:pt x="124935" y="25319"/>
                </a:lnTo>
                <a:lnTo>
                  <a:pt x="125200" y="28305"/>
                </a:lnTo>
                <a:lnTo>
                  <a:pt x="125376" y="32836"/>
                </a:lnTo>
                <a:lnTo>
                  <a:pt x="125572" y="44643"/>
                </a:lnTo>
                <a:lnTo>
                  <a:pt x="124355" y="50078"/>
                </a:lnTo>
                <a:lnTo>
                  <a:pt x="122273" y="54971"/>
                </a:lnTo>
                <a:lnTo>
                  <a:pt x="119615" y="59503"/>
                </a:lnTo>
                <a:lnTo>
                  <a:pt x="115303" y="65065"/>
                </a:lnTo>
                <a:lnTo>
                  <a:pt x="109889" y="71312"/>
                </a:lnTo>
                <a:lnTo>
                  <a:pt x="98369" y="83757"/>
                </a:lnTo>
                <a:lnTo>
                  <a:pt x="89016" y="93522"/>
                </a:lnTo>
                <a:lnTo>
                  <a:pt x="86014" y="97904"/>
                </a:lnTo>
                <a:lnTo>
                  <a:pt x="84013" y="102095"/>
                </a:lnTo>
                <a:lnTo>
                  <a:pt x="82678" y="106159"/>
                </a:lnTo>
                <a:lnTo>
                  <a:pt x="80519" y="110139"/>
                </a:lnTo>
                <a:lnTo>
                  <a:pt x="77809" y="114061"/>
                </a:lnTo>
                <a:lnTo>
                  <a:pt x="74733" y="117947"/>
                </a:lnTo>
                <a:lnTo>
                  <a:pt x="72681" y="121807"/>
                </a:lnTo>
                <a:lnTo>
                  <a:pt x="71314" y="125650"/>
                </a:lnTo>
                <a:lnTo>
                  <a:pt x="70403" y="129483"/>
                </a:lnTo>
                <a:lnTo>
                  <a:pt x="71065" y="132038"/>
                </a:lnTo>
                <a:lnTo>
                  <a:pt x="72776" y="133741"/>
                </a:lnTo>
                <a:lnTo>
                  <a:pt x="75188" y="134877"/>
                </a:lnTo>
                <a:lnTo>
                  <a:pt x="81253" y="136138"/>
                </a:lnTo>
                <a:lnTo>
                  <a:pt x="84649" y="136475"/>
                </a:lnTo>
                <a:lnTo>
                  <a:pt x="90722" y="135429"/>
                </a:lnTo>
                <a:lnTo>
                  <a:pt x="98581" y="133462"/>
                </a:lnTo>
                <a:lnTo>
                  <a:pt x="107631" y="130881"/>
                </a:lnTo>
                <a:lnTo>
                  <a:pt x="114934" y="129159"/>
                </a:lnTo>
                <a:lnTo>
                  <a:pt x="121072" y="128012"/>
                </a:lnTo>
                <a:lnTo>
                  <a:pt x="126435" y="127247"/>
                </a:lnTo>
                <a:lnTo>
                  <a:pt x="131280" y="126737"/>
                </a:lnTo>
                <a:lnTo>
                  <a:pt x="135780" y="126398"/>
                </a:lnTo>
                <a:lnTo>
                  <a:pt x="140050" y="126171"/>
                </a:lnTo>
                <a:lnTo>
                  <a:pt x="146706" y="124750"/>
                </a:lnTo>
                <a:lnTo>
                  <a:pt x="154954" y="122532"/>
                </a:lnTo>
                <a:lnTo>
                  <a:pt x="164262" y="119784"/>
                </a:lnTo>
                <a:lnTo>
                  <a:pt x="173008" y="117952"/>
                </a:lnTo>
                <a:lnTo>
                  <a:pt x="181379" y="116730"/>
                </a:lnTo>
                <a:lnTo>
                  <a:pt x="198521" y="115011"/>
                </a:lnTo>
                <a:lnTo>
                  <a:pt x="217170" y="1142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356"/>
          <p:cNvSpPr/>
          <p:nvPr/>
        </p:nvSpPr>
        <p:spPr>
          <a:xfrm>
            <a:off x="4034790" y="5554979"/>
            <a:ext cx="114301" cy="11431"/>
          </a:xfrm>
          <a:custGeom>
            <a:avLst/>
            <a:gdLst/>
            <a:ahLst/>
            <a:cxnLst/>
            <a:rect l="0" t="0" r="0" b="0"/>
            <a:pathLst>
              <a:path w="114301" h="11431">
                <a:moveTo>
                  <a:pt x="0" y="0"/>
                </a:moveTo>
                <a:lnTo>
                  <a:pt x="26868" y="0"/>
                </a:lnTo>
                <a:lnTo>
                  <a:pt x="30612" y="1271"/>
                </a:lnTo>
                <a:lnTo>
                  <a:pt x="34378" y="3387"/>
                </a:lnTo>
                <a:lnTo>
                  <a:pt x="38158" y="6068"/>
                </a:lnTo>
                <a:lnTo>
                  <a:pt x="41949" y="7855"/>
                </a:lnTo>
                <a:lnTo>
                  <a:pt x="45746" y="9047"/>
                </a:lnTo>
                <a:lnTo>
                  <a:pt x="49547" y="9842"/>
                </a:lnTo>
                <a:lnTo>
                  <a:pt x="53351" y="10371"/>
                </a:lnTo>
                <a:lnTo>
                  <a:pt x="57157" y="10724"/>
                </a:lnTo>
                <a:lnTo>
                  <a:pt x="114300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357"/>
          <p:cNvSpPr/>
          <p:nvPr/>
        </p:nvSpPr>
        <p:spPr>
          <a:xfrm>
            <a:off x="4046220" y="5657854"/>
            <a:ext cx="137160" cy="34286"/>
          </a:xfrm>
          <a:custGeom>
            <a:avLst/>
            <a:gdLst/>
            <a:ahLst/>
            <a:cxnLst/>
            <a:rect l="0" t="0" r="0" b="0"/>
            <a:pathLst>
              <a:path w="137160" h="34286">
                <a:moveTo>
                  <a:pt x="0" y="34285"/>
                </a:moveTo>
                <a:lnTo>
                  <a:pt x="6067" y="28218"/>
                </a:lnTo>
                <a:lnTo>
                  <a:pt x="9125" y="26430"/>
                </a:lnTo>
                <a:lnTo>
                  <a:pt x="12433" y="25239"/>
                </a:lnTo>
                <a:lnTo>
                  <a:pt x="15909" y="24444"/>
                </a:lnTo>
                <a:lnTo>
                  <a:pt x="22035" y="22645"/>
                </a:lnTo>
                <a:lnTo>
                  <a:pt x="39003" y="17258"/>
                </a:lnTo>
                <a:lnTo>
                  <a:pt x="46322" y="14044"/>
                </a:lnTo>
                <a:lnTo>
                  <a:pt x="52471" y="10631"/>
                </a:lnTo>
                <a:lnTo>
                  <a:pt x="57841" y="7086"/>
                </a:lnTo>
                <a:lnTo>
                  <a:pt x="62690" y="4722"/>
                </a:lnTo>
                <a:lnTo>
                  <a:pt x="67193" y="3147"/>
                </a:lnTo>
                <a:lnTo>
                  <a:pt x="71466" y="2096"/>
                </a:lnTo>
                <a:lnTo>
                  <a:pt x="75583" y="1396"/>
                </a:lnTo>
                <a:lnTo>
                  <a:pt x="79599" y="929"/>
                </a:lnTo>
                <a:lnTo>
                  <a:pt x="83546" y="618"/>
                </a:lnTo>
                <a:lnTo>
                  <a:pt x="87447" y="411"/>
                </a:lnTo>
                <a:lnTo>
                  <a:pt x="95168" y="180"/>
                </a:lnTo>
                <a:lnTo>
                  <a:pt x="118103" y="11"/>
                </a:lnTo>
                <a:lnTo>
                  <a:pt x="129537" y="0"/>
                </a:lnTo>
                <a:lnTo>
                  <a:pt x="132078" y="1269"/>
                </a:lnTo>
                <a:lnTo>
                  <a:pt x="133772" y="3384"/>
                </a:lnTo>
                <a:lnTo>
                  <a:pt x="137159" y="114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358"/>
          <p:cNvSpPr/>
          <p:nvPr/>
        </p:nvSpPr>
        <p:spPr>
          <a:xfrm>
            <a:off x="4263390" y="5497829"/>
            <a:ext cx="34290" cy="342901"/>
          </a:xfrm>
          <a:custGeom>
            <a:avLst/>
            <a:gdLst/>
            <a:ahLst/>
            <a:cxnLst/>
            <a:rect l="0" t="0" r="0" b="0"/>
            <a:pathLst>
              <a:path w="34290" h="342901">
                <a:moveTo>
                  <a:pt x="34289" y="0"/>
                </a:moveTo>
                <a:lnTo>
                  <a:pt x="28222" y="12136"/>
                </a:lnTo>
                <a:lnTo>
                  <a:pt x="26434" y="16981"/>
                </a:lnTo>
                <a:lnTo>
                  <a:pt x="25243" y="21481"/>
                </a:lnTo>
                <a:lnTo>
                  <a:pt x="24449" y="25751"/>
                </a:lnTo>
                <a:lnTo>
                  <a:pt x="23919" y="31137"/>
                </a:lnTo>
                <a:lnTo>
                  <a:pt x="23566" y="37268"/>
                </a:lnTo>
                <a:lnTo>
                  <a:pt x="23173" y="50854"/>
                </a:lnTo>
                <a:lnTo>
                  <a:pt x="22901" y="87805"/>
                </a:lnTo>
                <a:lnTo>
                  <a:pt x="21617" y="101717"/>
                </a:lnTo>
                <a:lnTo>
                  <a:pt x="16804" y="140881"/>
                </a:lnTo>
                <a:lnTo>
                  <a:pt x="15013" y="158691"/>
                </a:lnTo>
                <a:lnTo>
                  <a:pt x="13818" y="174374"/>
                </a:lnTo>
                <a:lnTo>
                  <a:pt x="13022" y="188640"/>
                </a:lnTo>
                <a:lnTo>
                  <a:pt x="11221" y="205770"/>
                </a:lnTo>
                <a:lnTo>
                  <a:pt x="5833" y="245124"/>
                </a:lnTo>
                <a:lnTo>
                  <a:pt x="3889" y="265016"/>
                </a:lnTo>
                <a:lnTo>
                  <a:pt x="2593" y="284628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359"/>
          <p:cNvSpPr/>
          <p:nvPr/>
        </p:nvSpPr>
        <p:spPr>
          <a:xfrm>
            <a:off x="4379278" y="5543550"/>
            <a:ext cx="158432" cy="111868"/>
          </a:xfrm>
          <a:custGeom>
            <a:avLst/>
            <a:gdLst/>
            <a:ahLst/>
            <a:cxnLst/>
            <a:rect l="0" t="0" r="0" b="0"/>
            <a:pathLst>
              <a:path w="158432" h="111868">
                <a:moveTo>
                  <a:pt x="9842" y="0"/>
                </a:moveTo>
                <a:lnTo>
                  <a:pt x="9842" y="56391"/>
                </a:lnTo>
                <a:lnTo>
                  <a:pt x="8572" y="62994"/>
                </a:lnTo>
                <a:lnTo>
                  <a:pt x="6455" y="69936"/>
                </a:lnTo>
                <a:lnTo>
                  <a:pt x="3774" y="77103"/>
                </a:lnTo>
                <a:lnTo>
                  <a:pt x="1986" y="83152"/>
                </a:lnTo>
                <a:lnTo>
                  <a:pt x="794" y="88455"/>
                </a:lnTo>
                <a:lnTo>
                  <a:pt x="0" y="93259"/>
                </a:lnTo>
                <a:lnTo>
                  <a:pt x="741" y="97733"/>
                </a:lnTo>
                <a:lnTo>
                  <a:pt x="2504" y="101985"/>
                </a:lnTo>
                <a:lnTo>
                  <a:pt x="8392" y="111867"/>
                </a:lnTo>
                <a:lnTo>
                  <a:pt x="10145" y="111408"/>
                </a:lnTo>
                <a:lnTo>
                  <a:pt x="12584" y="109832"/>
                </a:lnTo>
                <a:lnTo>
                  <a:pt x="15480" y="107511"/>
                </a:lnTo>
                <a:lnTo>
                  <a:pt x="19951" y="105964"/>
                </a:lnTo>
                <a:lnTo>
                  <a:pt x="25471" y="104932"/>
                </a:lnTo>
                <a:lnTo>
                  <a:pt x="31691" y="104245"/>
                </a:lnTo>
                <a:lnTo>
                  <a:pt x="37108" y="103787"/>
                </a:lnTo>
                <a:lnTo>
                  <a:pt x="41989" y="103481"/>
                </a:lnTo>
                <a:lnTo>
                  <a:pt x="46513" y="103277"/>
                </a:lnTo>
                <a:lnTo>
                  <a:pt x="52069" y="101871"/>
                </a:lnTo>
                <a:lnTo>
                  <a:pt x="58313" y="99664"/>
                </a:lnTo>
                <a:lnTo>
                  <a:pt x="65016" y="96922"/>
                </a:lnTo>
                <a:lnTo>
                  <a:pt x="70755" y="95095"/>
                </a:lnTo>
                <a:lnTo>
                  <a:pt x="75850" y="93877"/>
                </a:lnTo>
                <a:lnTo>
                  <a:pt x="80517" y="93064"/>
                </a:lnTo>
                <a:lnTo>
                  <a:pt x="84899" y="92523"/>
                </a:lnTo>
                <a:lnTo>
                  <a:pt x="89090" y="92161"/>
                </a:lnTo>
                <a:lnTo>
                  <a:pt x="93154" y="91921"/>
                </a:lnTo>
                <a:lnTo>
                  <a:pt x="100943" y="93031"/>
                </a:lnTo>
                <a:lnTo>
                  <a:pt x="111216" y="95040"/>
                </a:lnTo>
                <a:lnTo>
                  <a:pt x="123144" y="97650"/>
                </a:lnTo>
                <a:lnTo>
                  <a:pt x="132367" y="99390"/>
                </a:lnTo>
                <a:lnTo>
                  <a:pt x="139785" y="100550"/>
                </a:lnTo>
                <a:lnTo>
                  <a:pt x="158431" y="1028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360"/>
          <p:cNvSpPr/>
          <p:nvPr/>
        </p:nvSpPr>
        <p:spPr>
          <a:xfrm>
            <a:off x="4469129" y="5532119"/>
            <a:ext cx="68581" cy="354332"/>
          </a:xfrm>
          <a:custGeom>
            <a:avLst/>
            <a:gdLst/>
            <a:ahLst/>
            <a:cxnLst/>
            <a:rect l="0" t="0" r="0" b="0"/>
            <a:pathLst>
              <a:path w="68581" h="354332">
                <a:moveTo>
                  <a:pt x="68580" y="0"/>
                </a:moveTo>
                <a:lnTo>
                  <a:pt x="62513" y="12136"/>
                </a:lnTo>
                <a:lnTo>
                  <a:pt x="59455" y="20791"/>
                </a:lnTo>
                <a:lnTo>
                  <a:pt x="56147" y="31641"/>
                </a:lnTo>
                <a:lnTo>
                  <a:pt x="52672" y="43954"/>
                </a:lnTo>
                <a:lnTo>
                  <a:pt x="50355" y="54703"/>
                </a:lnTo>
                <a:lnTo>
                  <a:pt x="48810" y="64409"/>
                </a:lnTo>
                <a:lnTo>
                  <a:pt x="47780" y="73419"/>
                </a:lnTo>
                <a:lnTo>
                  <a:pt x="39862" y="120684"/>
                </a:lnTo>
                <a:lnTo>
                  <a:pt x="34195" y="152847"/>
                </a:lnTo>
                <a:lnTo>
                  <a:pt x="30417" y="176828"/>
                </a:lnTo>
                <a:lnTo>
                  <a:pt x="27898" y="195355"/>
                </a:lnTo>
                <a:lnTo>
                  <a:pt x="26219" y="210247"/>
                </a:lnTo>
                <a:lnTo>
                  <a:pt x="23830" y="222715"/>
                </a:lnTo>
                <a:lnTo>
                  <a:pt x="20967" y="233567"/>
                </a:lnTo>
                <a:lnTo>
                  <a:pt x="17788" y="243341"/>
                </a:lnTo>
                <a:lnTo>
                  <a:pt x="15669" y="252398"/>
                </a:lnTo>
                <a:lnTo>
                  <a:pt x="14256" y="260975"/>
                </a:lnTo>
                <a:lnTo>
                  <a:pt x="13314" y="269234"/>
                </a:lnTo>
                <a:lnTo>
                  <a:pt x="11416" y="277279"/>
                </a:lnTo>
                <a:lnTo>
                  <a:pt x="8881" y="285183"/>
                </a:lnTo>
                <a:lnTo>
                  <a:pt x="5921" y="292992"/>
                </a:lnTo>
                <a:lnTo>
                  <a:pt x="3947" y="299468"/>
                </a:lnTo>
                <a:lnTo>
                  <a:pt x="2632" y="305056"/>
                </a:lnTo>
                <a:lnTo>
                  <a:pt x="1170" y="314650"/>
                </a:lnTo>
                <a:lnTo>
                  <a:pt x="780" y="318987"/>
                </a:lnTo>
                <a:lnTo>
                  <a:pt x="0" y="3543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361"/>
          <p:cNvSpPr/>
          <p:nvPr/>
        </p:nvSpPr>
        <p:spPr>
          <a:xfrm>
            <a:off x="4631206" y="5509259"/>
            <a:ext cx="157965" cy="125731"/>
          </a:xfrm>
          <a:custGeom>
            <a:avLst/>
            <a:gdLst/>
            <a:ahLst/>
            <a:cxnLst/>
            <a:rect l="0" t="0" r="0" b="0"/>
            <a:pathLst>
              <a:path w="157965" h="125731">
                <a:moveTo>
                  <a:pt x="9373" y="0"/>
                </a:moveTo>
                <a:lnTo>
                  <a:pt x="15442" y="0"/>
                </a:lnTo>
                <a:lnTo>
                  <a:pt x="17229" y="1270"/>
                </a:lnTo>
                <a:lnTo>
                  <a:pt x="18421" y="3387"/>
                </a:lnTo>
                <a:lnTo>
                  <a:pt x="19215" y="6068"/>
                </a:lnTo>
                <a:lnTo>
                  <a:pt x="19744" y="10395"/>
                </a:lnTo>
                <a:lnTo>
                  <a:pt x="20098" y="15821"/>
                </a:lnTo>
                <a:lnTo>
                  <a:pt x="20333" y="21977"/>
                </a:lnTo>
                <a:lnTo>
                  <a:pt x="20664" y="42778"/>
                </a:lnTo>
                <a:lnTo>
                  <a:pt x="19441" y="51379"/>
                </a:lnTo>
                <a:lnTo>
                  <a:pt x="17355" y="60923"/>
                </a:lnTo>
                <a:lnTo>
                  <a:pt x="14694" y="71095"/>
                </a:lnTo>
                <a:lnTo>
                  <a:pt x="11650" y="79147"/>
                </a:lnTo>
                <a:lnTo>
                  <a:pt x="8352" y="85785"/>
                </a:lnTo>
                <a:lnTo>
                  <a:pt x="4882" y="91480"/>
                </a:lnTo>
                <a:lnTo>
                  <a:pt x="2570" y="97817"/>
                </a:lnTo>
                <a:lnTo>
                  <a:pt x="1027" y="104581"/>
                </a:lnTo>
                <a:lnTo>
                  <a:pt x="0" y="111631"/>
                </a:lnTo>
                <a:lnTo>
                  <a:pt x="584" y="116331"/>
                </a:lnTo>
                <a:lnTo>
                  <a:pt x="2244" y="119464"/>
                </a:lnTo>
                <a:lnTo>
                  <a:pt x="8956" y="125364"/>
                </a:lnTo>
                <a:lnTo>
                  <a:pt x="12574" y="125567"/>
                </a:lnTo>
                <a:lnTo>
                  <a:pt x="21752" y="125682"/>
                </a:lnTo>
                <a:lnTo>
                  <a:pt x="157964" y="1257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PenAnnotation362"/>
          <p:cNvSpPr/>
          <p:nvPr/>
        </p:nvSpPr>
        <p:spPr>
          <a:xfrm>
            <a:off x="4732020" y="5463539"/>
            <a:ext cx="68581" cy="445771"/>
          </a:xfrm>
          <a:custGeom>
            <a:avLst/>
            <a:gdLst/>
            <a:ahLst/>
            <a:cxnLst/>
            <a:rect l="0" t="0" r="0" b="0"/>
            <a:pathLst>
              <a:path w="68581" h="445771">
                <a:moveTo>
                  <a:pt x="68580" y="0"/>
                </a:moveTo>
                <a:lnTo>
                  <a:pt x="51552" y="34054"/>
                </a:lnTo>
                <a:lnTo>
                  <a:pt x="49608" y="39213"/>
                </a:lnTo>
                <a:lnTo>
                  <a:pt x="48312" y="43922"/>
                </a:lnTo>
                <a:lnTo>
                  <a:pt x="46872" y="53811"/>
                </a:lnTo>
                <a:lnTo>
                  <a:pt x="46232" y="66673"/>
                </a:lnTo>
                <a:lnTo>
                  <a:pt x="44791" y="73659"/>
                </a:lnTo>
                <a:lnTo>
                  <a:pt x="42561" y="80856"/>
                </a:lnTo>
                <a:lnTo>
                  <a:pt x="39804" y="88194"/>
                </a:lnTo>
                <a:lnTo>
                  <a:pt x="37965" y="96896"/>
                </a:lnTo>
                <a:lnTo>
                  <a:pt x="36740" y="106508"/>
                </a:lnTo>
                <a:lnTo>
                  <a:pt x="35923" y="116725"/>
                </a:lnTo>
                <a:lnTo>
                  <a:pt x="35379" y="126077"/>
                </a:lnTo>
                <a:lnTo>
                  <a:pt x="34774" y="143241"/>
                </a:lnTo>
                <a:lnTo>
                  <a:pt x="33342" y="153915"/>
                </a:lnTo>
                <a:lnTo>
                  <a:pt x="31118" y="166110"/>
                </a:lnTo>
                <a:lnTo>
                  <a:pt x="28365" y="179320"/>
                </a:lnTo>
                <a:lnTo>
                  <a:pt x="26530" y="194477"/>
                </a:lnTo>
                <a:lnTo>
                  <a:pt x="25307" y="210932"/>
                </a:lnTo>
                <a:lnTo>
                  <a:pt x="23947" y="242337"/>
                </a:lnTo>
                <a:lnTo>
                  <a:pt x="23343" y="264762"/>
                </a:lnTo>
                <a:lnTo>
                  <a:pt x="21912" y="274298"/>
                </a:lnTo>
                <a:lnTo>
                  <a:pt x="19688" y="283196"/>
                </a:lnTo>
                <a:lnTo>
                  <a:pt x="16935" y="291667"/>
                </a:lnTo>
                <a:lnTo>
                  <a:pt x="13830" y="307475"/>
                </a:lnTo>
                <a:lnTo>
                  <a:pt x="10490" y="328173"/>
                </a:lnTo>
                <a:lnTo>
                  <a:pt x="6993" y="352132"/>
                </a:lnTo>
                <a:lnTo>
                  <a:pt x="4662" y="370645"/>
                </a:lnTo>
                <a:lnTo>
                  <a:pt x="3108" y="385527"/>
                </a:lnTo>
                <a:lnTo>
                  <a:pt x="1381" y="407565"/>
                </a:lnTo>
                <a:lnTo>
                  <a:pt x="613" y="421594"/>
                </a:lnTo>
                <a:lnTo>
                  <a:pt x="272" y="432062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PenAnnotation363"/>
          <p:cNvSpPr/>
          <p:nvPr/>
        </p:nvSpPr>
        <p:spPr>
          <a:xfrm>
            <a:off x="2628941" y="6137909"/>
            <a:ext cx="102830" cy="56966"/>
          </a:xfrm>
          <a:custGeom>
            <a:avLst/>
            <a:gdLst/>
            <a:ahLst/>
            <a:cxnLst/>
            <a:rect l="0" t="0" r="0" b="0"/>
            <a:pathLst>
              <a:path w="102830" h="56966">
                <a:moveTo>
                  <a:pt x="11389" y="0"/>
                </a:moveTo>
                <a:lnTo>
                  <a:pt x="5321" y="6068"/>
                </a:lnTo>
                <a:lnTo>
                  <a:pt x="3533" y="9125"/>
                </a:lnTo>
                <a:lnTo>
                  <a:pt x="2342" y="12434"/>
                </a:lnTo>
                <a:lnTo>
                  <a:pt x="1547" y="15909"/>
                </a:lnTo>
                <a:lnTo>
                  <a:pt x="1018" y="19496"/>
                </a:lnTo>
                <a:lnTo>
                  <a:pt x="665" y="23157"/>
                </a:lnTo>
                <a:lnTo>
                  <a:pt x="98" y="32091"/>
                </a:lnTo>
                <a:lnTo>
                  <a:pt x="21" y="36700"/>
                </a:lnTo>
                <a:lnTo>
                  <a:pt x="0" y="39707"/>
                </a:lnTo>
                <a:lnTo>
                  <a:pt x="1256" y="42981"/>
                </a:lnTo>
                <a:lnTo>
                  <a:pt x="3364" y="46434"/>
                </a:lnTo>
                <a:lnTo>
                  <a:pt x="6039" y="50006"/>
                </a:lnTo>
                <a:lnTo>
                  <a:pt x="9092" y="52387"/>
                </a:lnTo>
                <a:lnTo>
                  <a:pt x="12397" y="53975"/>
                </a:lnTo>
                <a:lnTo>
                  <a:pt x="15871" y="55034"/>
                </a:lnTo>
                <a:lnTo>
                  <a:pt x="19457" y="55739"/>
                </a:lnTo>
                <a:lnTo>
                  <a:pt x="23118" y="56210"/>
                </a:lnTo>
                <a:lnTo>
                  <a:pt x="26828" y="56523"/>
                </a:lnTo>
                <a:lnTo>
                  <a:pt x="30571" y="56733"/>
                </a:lnTo>
                <a:lnTo>
                  <a:pt x="38118" y="56965"/>
                </a:lnTo>
                <a:lnTo>
                  <a:pt x="43178" y="55757"/>
                </a:lnTo>
                <a:lnTo>
                  <a:pt x="49092" y="53681"/>
                </a:lnTo>
                <a:lnTo>
                  <a:pt x="55574" y="51028"/>
                </a:lnTo>
                <a:lnTo>
                  <a:pt x="62435" y="49259"/>
                </a:lnTo>
                <a:lnTo>
                  <a:pt x="69550" y="48079"/>
                </a:lnTo>
                <a:lnTo>
                  <a:pt x="76833" y="47293"/>
                </a:lnTo>
                <a:lnTo>
                  <a:pt x="82958" y="45498"/>
                </a:lnTo>
                <a:lnTo>
                  <a:pt x="88311" y="43032"/>
                </a:lnTo>
                <a:lnTo>
                  <a:pt x="102829" y="34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PenAnnotation364"/>
          <p:cNvSpPr/>
          <p:nvPr/>
        </p:nvSpPr>
        <p:spPr>
          <a:xfrm>
            <a:off x="2914650" y="6000948"/>
            <a:ext cx="125524" cy="284841"/>
          </a:xfrm>
          <a:custGeom>
            <a:avLst/>
            <a:gdLst/>
            <a:ahLst/>
            <a:cxnLst/>
            <a:rect l="0" t="0" r="0" b="0"/>
            <a:pathLst>
              <a:path w="125524" h="284841">
                <a:moveTo>
                  <a:pt x="0" y="56952"/>
                </a:moveTo>
                <a:lnTo>
                  <a:pt x="26868" y="30083"/>
                </a:lnTo>
                <a:lnTo>
                  <a:pt x="29342" y="26339"/>
                </a:lnTo>
                <a:lnTo>
                  <a:pt x="32091" y="18793"/>
                </a:lnTo>
                <a:lnTo>
                  <a:pt x="35364" y="15002"/>
                </a:lnTo>
                <a:lnTo>
                  <a:pt x="40085" y="11205"/>
                </a:lnTo>
                <a:lnTo>
                  <a:pt x="45774" y="7404"/>
                </a:lnTo>
                <a:lnTo>
                  <a:pt x="50836" y="4870"/>
                </a:lnTo>
                <a:lnTo>
                  <a:pt x="55480" y="3181"/>
                </a:lnTo>
                <a:lnTo>
                  <a:pt x="59847" y="2054"/>
                </a:lnTo>
                <a:lnTo>
                  <a:pt x="65297" y="1303"/>
                </a:lnTo>
                <a:lnTo>
                  <a:pt x="71471" y="803"/>
                </a:lnTo>
                <a:lnTo>
                  <a:pt x="83835" y="246"/>
                </a:lnTo>
                <a:lnTo>
                  <a:pt x="93563" y="0"/>
                </a:lnTo>
                <a:lnTo>
                  <a:pt x="96665" y="1204"/>
                </a:lnTo>
                <a:lnTo>
                  <a:pt x="98733" y="3276"/>
                </a:lnTo>
                <a:lnTo>
                  <a:pt x="102301" y="8965"/>
                </a:lnTo>
                <a:lnTo>
                  <a:pt x="105031" y="12261"/>
                </a:lnTo>
                <a:lnTo>
                  <a:pt x="108120" y="15728"/>
                </a:lnTo>
                <a:lnTo>
                  <a:pt x="110180" y="19309"/>
                </a:lnTo>
                <a:lnTo>
                  <a:pt x="112469" y="26675"/>
                </a:lnTo>
                <a:lnTo>
                  <a:pt x="111809" y="31687"/>
                </a:lnTo>
                <a:lnTo>
                  <a:pt x="110099" y="37568"/>
                </a:lnTo>
                <a:lnTo>
                  <a:pt x="107689" y="44029"/>
                </a:lnTo>
                <a:lnTo>
                  <a:pt x="106083" y="50877"/>
                </a:lnTo>
                <a:lnTo>
                  <a:pt x="105012" y="57982"/>
                </a:lnTo>
                <a:lnTo>
                  <a:pt x="104298" y="65258"/>
                </a:lnTo>
                <a:lnTo>
                  <a:pt x="102552" y="72649"/>
                </a:lnTo>
                <a:lnTo>
                  <a:pt x="100118" y="80117"/>
                </a:lnTo>
                <a:lnTo>
                  <a:pt x="97225" y="87635"/>
                </a:lnTo>
                <a:lnTo>
                  <a:pt x="95296" y="93917"/>
                </a:lnTo>
                <a:lnTo>
                  <a:pt x="94011" y="99375"/>
                </a:lnTo>
                <a:lnTo>
                  <a:pt x="93154" y="104284"/>
                </a:lnTo>
                <a:lnTo>
                  <a:pt x="91312" y="108827"/>
                </a:lnTo>
                <a:lnTo>
                  <a:pt x="88815" y="113125"/>
                </a:lnTo>
                <a:lnTo>
                  <a:pt x="85880" y="117260"/>
                </a:lnTo>
                <a:lnTo>
                  <a:pt x="82653" y="121287"/>
                </a:lnTo>
                <a:lnTo>
                  <a:pt x="79232" y="125242"/>
                </a:lnTo>
                <a:lnTo>
                  <a:pt x="69203" y="136276"/>
                </a:lnTo>
                <a:lnTo>
                  <a:pt x="78476" y="127060"/>
                </a:lnTo>
                <a:lnTo>
                  <a:pt x="81527" y="126551"/>
                </a:lnTo>
                <a:lnTo>
                  <a:pt x="86101" y="126211"/>
                </a:lnTo>
                <a:lnTo>
                  <a:pt x="96687" y="125833"/>
                </a:lnTo>
                <a:lnTo>
                  <a:pt x="105625" y="125666"/>
                </a:lnTo>
                <a:lnTo>
                  <a:pt x="109787" y="126891"/>
                </a:lnTo>
                <a:lnTo>
                  <a:pt x="113831" y="128978"/>
                </a:lnTo>
                <a:lnTo>
                  <a:pt x="117797" y="131639"/>
                </a:lnTo>
                <a:lnTo>
                  <a:pt x="120441" y="134683"/>
                </a:lnTo>
                <a:lnTo>
                  <a:pt x="122204" y="137983"/>
                </a:lnTo>
                <a:lnTo>
                  <a:pt x="125033" y="146336"/>
                </a:lnTo>
                <a:lnTo>
                  <a:pt x="125523" y="153850"/>
                </a:lnTo>
                <a:lnTo>
                  <a:pt x="124322" y="158381"/>
                </a:lnTo>
                <a:lnTo>
                  <a:pt x="122251" y="163941"/>
                </a:lnTo>
                <a:lnTo>
                  <a:pt x="119601" y="170188"/>
                </a:lnTo>
                <a:lnTo>
                  <a:pt x="117834" y="175622"/>
                </a:lnTo>
                <a:lnTo>
                  <a:pt x="116656" y="180515"/>
                </a:lnTo>
                <a:lnTo>
                  <a:pt x="115870" y="185047"/>
                </a:lnTo>
                <a:lnTo>
                  <a:pt x="114077" y="190608"/>
                </a:lnTo>
                <a:lnTo>
                  <a:pt x="111611" y="196857"/>
                </a:lnTo>
                <a:lnTo>
                  <a:pt x="108697" y="203562"/>
                </a:lnTo>
                <a:lnTo>
                  <a:pt x="105485" y="209301"/>
                </a:lnTo>
                <a:lnTo>
                  <a:pt x="102073" y="214398"/>
                </a:lnTo>
                <a:lnTo>
                  <a:pt x="98529" y="219066"/>
                </a:lnTo>
                <a:lnTo>
                  <a:pt x="94896" y="223448"/>
                </a:lnTo>
                <a:lnTo>
                  <a:pt x="91204" y="227639"/>
                </a:lnTo>
                <a:lnTo>
                  <a:pt x="87472" y="231703"/>
                </a:lnTo>
                <a:lnTo>
                  <a:pt x="83715" y="236952"/>
                </a:lnTo>
                <a:lnTo>
                  <a:pt x="79940" y="242992"/>
                </a:lnTo>
                <a:lnTo>
                  <a:pt x="76153" y="249558"/>
                </a:lnTo>
                <a:lnTo>
                  <a:pt x="72359" y="255206"/>
                </a:lnTo>
                <a:lnTo>
                  <a:pt x="68559" y="260241"/>
                </a:lnTo>
                <a:lnTo>
                  <a:pt x="64756" y="264868"/>
                </a:lnTo>
                <a:lnTo>
                  <a:pt x="60950" y="269223"/>
                </a:lnTo>
                <a:lnTo>
                  <a:pt x="57143" y="273396"/>
                </a:lnTo>
                <a:lnTo>
                  <a:pt x="53336" y="277447"/>
                </a:lnTo>
                <a:lnTo>
                  <a:pt x="49527" y="280149"/>
                </a:lnTo>
                <a:lnTo>
                  <a:pt x="45718" y="281949"/>
                </a:lnTo>
                <a:lnTo>
                  <a:pt x="36547" y="284840"/>
                </a:lnTo>
                <a:lnTo>
                  <a:pt x="34525" y="283807"/>
                </a:lnTo>
                <a:lnTo>
                  <a:pt x="31906" y="281848"/>
                </a:lnTo>
                <a:lnTo>
                  <a:pt x="28891" y="279273"/>
                </a:lnTo>
                <a:lnTo>
                  <a:pt x="25610" y="277556"/>
                </a:lnTo>
                <a:lnTo>
                  <a:pt x="22154" y="276411"/>
                </a:lnTo>
                <a:lnTo>
                  <a:pt x="18579" y="275648"/>
                </a:lnTo>
                <a:lnTo>
                  <a:pt x="16196" y="273869"/>
                </a:lnTo>
                <a:lnTo>
                  <a:pt x="14607" y="271413"/>
                </a:lnTo>
                <a:lnTo>
                  <a:pt x="11430" y="2626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SMARTPenAnnotation365"/>
          <p:cNvSpPr/>
          <p:nvPr/>
        </p:nvSpPr>
        <p:spPr>
          <a:xfrm>
            <a:off x="3120389" y="5943600"/>
            <a:ext cx="125716" cy="297180"/>
          </a:xfrm>
          <a:custGeom>
            <a:avLst/>
            <a:gdLst/>
            <a:ahLst/>
            <a:cxnLst/>
            <a:rect l="0" t="0" r="0" b="0"/>
            <a:pathLst>
              <a:path w="125716" h="297180">
                <a:moveTo>
                  <a:pt x="11431" y="0"/>
                </a:moveTo>
                <a:lnTo>
                  <a:pt x="17499" y="12135"/>
                </a:lnTo>
                <a:lnTo>
                  <a:pt x="19286" y="16980"/>
                </a:lnTo>
                <a:lnTo>
                  <a:pt x="21272" y="25749"/>
                </a:lnTo>
                <a:lnTo>
                  <a:pt x="21801" y="34946"/>
                </a:lnTo>
                <a:lnTo>
                  <a:pt x="22390" y="62098"/>
                </a:lnTo>
                <a:lnTo>
                  <a:pt x="21277" y="74419"/>
                </a:lnTo>
                <a:lnTo>
                  <a:pt x="19265" y="85172"/>
                </a:lnTo>
                <a:lnTo>
                  <a:pt x="16653" y="94881"/>
                </a:lnTo>
                <a:lnTo>
                  <a:pt x="14912" y="103894"/>
                </a:lnTo>
                <a:lnTo>
                  <a:pt x="13752" y="112442"/>
                </a:lnTo>
                <a:lnTo>
                  <a:pt x="12978" y="120681"/>
                </a:lnTo>
                <a:lnTo>
                  <a:pt x="12462" y="128714"/>
                </a:lnTo>
                <a:lnTo>
                  <a:pt x="11889" y="144413"/>
                </a:lnTo>
                <a:lnTo>
                  <a:pt x="11521" y="175186"/>
                </a:lnTo>
                <a:lnTo>
                  <a:pt x="11471" y="190467"/>
                </a:lnTo>
                <a:lnTo>
                  <a:pt x="12727" y="196828"/>
                </a:lnTo>
                <a:lnTo>
                  <a:pt x="14835" y="202338"/>
                </a:lnTo>
                <a:lnTo>
                  <a:pt x="20564" y="213118"/>
                </a:lnTo>
                <a:lnTo>
                  <a:pt x="43522" y="258513"/>
                </a:lnTo>
                <a:lnTo>
                  <a:pt x="45525" y="259972"/>
                </a:lnTo>
                <a:lnTo>
                  <a:pt x="48130" y="260944"/>
                </a:lnTo>
                <a:lnTo>
                  <a:pt x="51137" y="261592"/>
                </a:lnTo>
                <a:lnTo>
                  <a:pt x="54411" y="262025"/>
                </a:lnTo>
                <a:lnTo>
                  <a:pt x="57865" y="262313"/>
                </a:lnTo>
                <a:lnTo>
                  <a:pt x="61436" y="262506"/>
                </a:lnTo>
                <a:lnTo>
                  <a:pt x="65088" y="261364"/>
                </a:lnTo>
                <a:lnTo>
                  <a:pt x="68792" y="259332"/>
                </a:lnTo>
                <a:lnTo>
                  <a:pt x="72531" y="256707"/>
                </a:lnTo>
                <a:lnTo>
                  <a:pt x="76295" y="254958"/>
                </a:lnTo>
                <a:lnTo>
                  <a:pt x="80073" y="253792"/>
                </a:lnTo>
                <a:lnTo>
                  <a:pt x="83862" y="253014"/>
                </a:lnTo>
                <a:lnTo>
                  <a:pt x="88928" y="251226"/>
                </a:lnTo>
                <a:lnTo>
                  <a:pt x="94846" y="248764"/>
                </a:lnTo>
                <a:lnTo>
                  <a:pt x="101331" y="245852"/>
                </a:lnTo>
                <a:lnTo>
                  <a:pt x="105654" y="242641"/>
                </a:lnTo>
                <a:lnTo>
                  <a:pt x="108536" y="239231"/>
                </a:lnTo>
                <a:lnTo>
                  <a:pt x="110458" y="235687"/>
                </a:lnTo>
                <a:lnTo>
                  <a:pt x="113008" y="232055"/>
                </a:lnTo>
                <a:lnTo>
                  <a:pt x="115979" y="228363"/>
                </a:lnTo>
                <a:lnTo>
                  <a:pt x="119230" y="224631"/>
                </a:lnTo>
                <a:lnTo>
                  <a:pt x="121397" y="220874"/>
                </a:lnTo>
                <a:lnTo>
                  <a:pt x="123804" y="213313"/>
                </a:lnTo>
                <a:lnTo>
                  <a:pt x="124875" y="205718"/>
                </a:lnTo>
                <a:lnTo>
                  <a:pt x="125561" y="196563"/>
                </a:lnTo>
                <a:lnTo>
                  <a:pt x="125681" y="188910"/>
                </a:lnTo>
                <a:lnTo>
                  <a:pt x="125715" y="184666"/>
                </a:lnTo>
                <a:lnTo>
                  <a:pt x="124451" y="184071"/>
                </a:lnTo>
                <a:lnTo>
                  <a:pt x="122337" y="183673"/>
                </a:lnTo>
                <a:lnTo>
                  <a:pt x="119658" y="183409"/>
                </a:lnTo>
                <a:lnTo>
                  <a:pt x="116602" y="183233"/>
                </a:lnTo>
                <a:lnTo>
                  <a:pt x="109820" y="183036"/>
                </a:lnTo>
                <a:lnTo>
                  <a:pt x="106234" y="184255"/>
                </a:lnTo>
                <a:lnTo>
                  <a:pt x="102573" y="186336"/>
                </a:lnTo>
                <a:lnTo>
                  <a:pt x="98862" y="188994"/>
                </a:lnTo>
                <a:lnTo>
                  <a:pt x="75436" y="204870"/>
                </a:lnTo>
                <a:lnTo>
                  <a:pt x="68071" y="210240"/>
                </a:lnTo>
                <a:lnTo>
                  <a:pt x="61891" y="215090"/>
                </a:lnTo>
                <a:lnTo>
                  <a:pt x="56501" y="219593"/>
                </a:lnTo>
                <a:lnTo>
                  <a:pt x="51637" y="223865"/>
                </a:lnTo>
                <a:lnTo>
                  <a:pt x="42847" y="231998"/>
                </a:lnTo>
                <a:lnTo>
                  <a:pt x="38725" y="237215"/>
                </a:lnTo>
                <a:lnTo>
                  <a:pt x="34707" y="243233"/>
                </a:lnTo>
                <a:lnTo>
                  <a:pt x="30758" y="249786"/>
                </a:lnTo>
                <a:lnTo>
                  <a:pt x="26856" y="255423"/>
                </a:lnTo>
                <a:lnTo>
                  <a:pt x="22984" y="260452"/>
                </a:lnTo>
                <a:lnTo>
                  <a:pt x="19133" y="265075"/>
                </a:lnTo>
                <a:lnTo>
                  <a:pt x="15295" y="270697"/>
                </a:lnTo>
                <a:lnTo>
                  <a:pt x="11467" y="276984"/>
                </a:lnTo>
                <a:lnTo>
                  <a:pt x="0" y="2971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PenAnnotation366"/>
          <p:cNvSpPr/>
          <p:nvPr/>
        </p:nvSpPr>
        <p:spPr>
          <a:xfrm>
            <a:off x="4100093" y="5989319"/>
            <a:ext cx="186158" cy="34291"/>
          </a:xfrm>
          <a:custGeom>
            <a:avLst/>
            <a:gdLst/>
            <a:ahLst/>
            <a:cxnLst/>
            <a:rect l="0" t="0" r="0" b="0"/>
            <a:pathLst>
              <a:path w="186158" h="34291">
                <a:moveTo>
                  <a:pt x="14707" y="34290"/>
                </a:moveTo>
                <a:lnTo>
                  <a:pt x="0" y="34290"/>
                </a:lnTo>
                <a:lnTo>
                  <a:pt x="14765" y="34290"/>
                </a:lnTo>
                <a:lnTo>
                  <a:pt x="19826" y="33021"/>
                </a:lnTo>
                <a:lnTo>
                  <a:pt x="24469" y="30904"/>
                </a:lnTo>
                <a:lnTo>
                  <a:pt x="28835" y="28223"/>
                </a:lnTo>
                <a:lnTo>
                  <a:pt x="34286" y="26435"/>
                </a:lnTo>
                <a:lnTo>
                  <a:pt x="40459" y="25244"/>
                </a:lnTo>
                <a:lnTo>
                  <a:pt x="47115" y="24449"/>
                </a:lnTo>
                <a:lnTo>
                  <a:pt x="59172" y="21379"/>
                </a:lnTo>
                <a:lnTo>
                  <a:pt x="74830" y="16793"/>
                </a:lnTo>
                <a:lnTo>
                  <a:pt x="92889" y="11195"/>
                </a:lnTo>
                <a:lnTo>
                  <a:pt x="108738" y="7464"/>
                </a:lnTo>
                <a:lnTo>
                  <a:pt x="123114" y="4976"/>
                </a:lnTo>
                <a:lnTo>
                  <a:pt x="18615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PenAnnotation367"/>
          <p:cNvSpPr/>
          <p:nvPr/>
        </p:nvSpPr>
        <p:spPr>
          <a:xfrm>
            <a:off x="4366259" y="5909367"/>
            <a:ext cx="91243" cy="251403"/>
          </a:xfrm>
          <a:custGeom>
            <a:avLst/>
            <a:gdLst/>
            <a:ahLst/>
            <a:cxnLst/>
            <a:rect l="0" t="0" r="0" b="0"/>
            <a:pathLst>
              <a:path w="91243" h="251403">
                <a:moveTo>
                  <a:pt x="0" y="34233"/>
                </a:moveTo>
                <a:lnTo>
                  <a:pt x="26869" y="7364"/>
                </a:lnTo>
                <a:lnTo>
                  <a:pt x="31883" y="4890"/>
                </a:lnTo>
                <a:lnTo>
                  <a:pt x="37765" y="3241"/>
                </a:lnTo>
                <a:lnTo>
                  <a:pt x="44227" y="2141"/>
                </a:lnTo>
                <a:lnTo>
                  <a:pt x="49805" y="1408"/>
                </a:lnTo>
                <a:lnTo>
                  <a:pt x="54794" y="920"/>
                </a:lnTo>
                <a:lnTo>
                  <a:pt x="65857" y="136"/>
                </a:lnTo>
                <a:lnTo>
                  <a:pt x="70757" y="28"/>
                </a:lnTo>
                <a:lnTo>
                  <a:pt x="73841" y="0"/>
                </a:lnTo>
                <a:lnTo>
                  <a:pt x="75898" y="1250"/>
                </a:lnTo>
                <a:lnTo>
                  <a:pt x="77269" y="3355"/>
                </a:lnTo>
                <a:lnTo>
                  <a:pt x="78792" y="9079"/>
                </a:lnTo>
                <a:lnTo>
                  <a:pt x="79469" y="15856"/>
                </a:lnTo>
                <a:lnTo>
                  <a:pt x="80919" y="19442"/>
                </a:lnTo>
                <a:lnTo>
                  <a:pt x="83157" y="23102"/>
                </a:lnTo>
                <a:lnTo>
                  <a:pt x="85918" y="26812"/>
                </a:lnTo>
                <a:lnTo>
                  <a:pt x="86489" y="30556"/>
                </a:lnTo>
                <a:lnTo>
                  <a:pt x="85599" y="34321"/>
                </a:lnTo>
                <a:lnTo>
                  <a:pt x="68979" y="67693"/>
                </a:lnTo>
                <a:lnTo>
                  <a:pt x="63766" y="76860"/>
                </a:lnTo>
                <a:lnTo>
                  <a:pt x="59021" y="84241"/>
                </a:lnTo>
                <a:lnTo>
                  <a:pt x="54588" y="90431"/>
                </a:lnTo>
                <a:lnTo>
                  <a:pt x="36212" y="117347"/>
                </a:lnTo>
                <a:lnTo>
                  <a:pt x="30492" y="125202"/>
                </a:lnTo>
                <a:lnTo>
                  <a:pt x="25408" y="131709"/>
                </a:lnTo>
                <a:lnTo>
                  <a:pt x="12249" y="147548"/>
                </a:lnTo>
                <a:lnTo>
                  <a:pt x="13246" y="146606"/>
                </a:lnTo>
                <a:lnTo>
                  <a:pt x="21344" y="138605"/>
                </a:lnTo>
                <a:lnTo>
                  <a:pt x="24390" y="138104"/>
                </a:lnTo>
                <a:lnTo>
                  <a:pt x="28959" y="137770"/>
                </a:lnTo>
                <a:lnTo>
                  <a:pt x="39541" y="137399"/>
                </a:lnTo>
                <a:lnTo>
                  <a:pt x="52639" y="137190"/>
                </a:lnTo>
                <a:lnTo>
                  <a:pt x="83793" y="137106"/>
                </a:lnTo>
                <a:lnTo>
                  <a:pt x="86342" y="138375"/>
                </a:lnTo>
                <a:lnTo>
                  <a:pt x="88041" y="140491"/>
                </a:lnTo>
                <a:lnTo>
                  <a:pt x="89175" y="143171"/>
                </a:lnTo>
                <a:lnTo>
                  <a:pt x="89930" y="147498"/>
                </a:lnTo>
                <a:lnTo>
                  <a:pt x="90434" y="152923"/>
                </a:lnTo>
                <a:lnTo>
                  <a:pt x="90993" y="164454"/>
                </a:lnTo>
                <a:lnTo>
                  <a:pt x="91242" y="173812"/>
                </a:lnTo>
                <a:lnTo>
                  <a:pt x="90038" y="178085"/>
                </a:lnTo>
                <a:lnTo>
                  <a:pt x="87966" y="182204"/>
                </a:lnTo>
                <a:lnTo>
                  <a:pt x="85314" y="186221"/>
                </a:lnTo>
                <a:lnTo>
                  <a:pt x="83546" y="190168"/>
                </a:lnTo>
                <a:lnTo>
                  <a:pt x="81582" y="197941"/>
                </a:lnTo>
                <a:lnTo>
                  <a:pt x="79788" y="203061"/>
                </a:lnTo>
                <a:lnTo>
                  <a:pt x="77322" y="209015"/>
                </a:lnTo>
                <a:lnTo>
                  <a:pt x="74409" y="215524"/>
                </a:lnTo>
                <a:lnTo>
                  <a:pt x="71196" y="219864"/>
                </a:lnTo>
                <a:lnTo>
                  <a:pt x="67784" y="222756"/>
                </a:lnTo>
                <a:lnTo>
                  <a:pt x="64239" y="224685"/>
                </a:lnTo>
                <a:lnTo>
                  <a:pt x="60607" y="227241"/>
                </a:lnTo>
                <a:lnTo>
                  <a:pt x="56915" y="230215"/>
                </a:lnTo>
                <a:lnTo>
                  <a:pt x="53183" y="233468"/>
                </a:lnTo>
                <a:lnTo>
                  <a:pt x="49426" y="236905"/>
                </a:lnTo>
                <a:lnTo>
                  <a:pt x="41864" y="244113"/>
                </a:lnTo>
                <a:lnTo>
                  <a:pt x="38070" y="246543"/>
                </a:lnTo>
                <a:lnTo>
                  <a:pt x="34270" y="248162"/>
                </a:lnTo>
                <a:lnTo>
                  <a:pt x="30467" y="249243"/>
                </a:lnTo>
                <a:lnTo>
                  <a:pt x="26661" y="249962"/>
                </a:lnTo>
                <a:lnTo>
                  <a:pt x="22855" y="250443"/>
                </a:lnTo>
                <a:lnTo>
                  <a:pt x="13687" y="251213"/>
                </a:lnTo>
                <a:lnTo>
                  <a:pt x="11665" y="251276"/>
                </a:lnTo>
                <a:lnTo>
                  <a:pt x="0" y="2514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SMARTPenAnnotation368"/>
          <p:cNvSpPr/>
          <p:nvPr/>
        </p:nvSpPr>
        <p:spPr>
          <a:xfrm>
            <a:off x="4528050" y="5886450"/>
            <a:ext cx="133269" cy="285204"/>
          </a:xfrm>
          <a:custGeom>
            <a:avLst/>
            <a:gdLst/>
            <a:ahLst/>
            <a:cxnLst/>
            <a:rect l="0" t="0" r="0" b="0"/>
            <a:pathLst>
              <a:path w="133269" h="285204">
                <a:moveTo>
                  <a:pt x="43950" y="0"/>
                </a:moveTo>
                <a:lnTo>
                  <a:pt x="37882" y="12135"/>
                </a:lnTo>
                <a:lnTo>
                  <a:pt x="36094" y="18250"/>
                </a:lnTo>
                <a:lnTo>
                  <a:pt x="34903" y="24867"/>
                </a:lnTo>
                <a:lnTo>
                  <a:pt x="34108" y="31818"/>
                </a:lnTo>
                <a:lnTo>
                  <a:pt x="33579" y="37722"/>
                </a:lnTo>
                <a:lnTo>
                  <a:pt x="33225" y="42927"/>
                </a:lnTo>
                <a:lnTo>
                  <a:pt x="32990" y="47669"/>
                </a:lnTo>
                <a:lnTo>
                  <a:pt x="31563" y="53369"/>
                </a:lnTo>
                <a:lnTo>
                  <a:pt x="29342" y="59709"/>
                </a:lnTo>
                <a:lnTo>
                  <a:pt x="26591" y="66475"/>
                </a:lnTo>
                <a:lnTo>
                  <a:pt x="23487" y="77337"/>
                </a:lnTo>
                <a:lnTo>
                  <a:pt x="20148" y="90928"/>
                </a:lnTo>
                <a:lnTo>
                  <a:pt x="16652" y="106339"/>
                </a:lnTo>
                <a:lnTo>
                  <a:pt x="14321" y="119152"/>
                </a:lnTo>
                <a:lnTo>
                  <a:pt x="12767" y="130235"/>
                </a:lnTo>
                <a:lnTo>
                  <a:pt x="11731" y="140163"/>
                </a:lnTo>
                <a:lnTo>
                  <a:pt x="9771" y="151862"/>
                </a:lnTo>
                <a:lnTo>
                  <a:pt x="7194" y="164741"/>
                </a:lnTo>
                <a:lnTo>
                  <a:pt x="4206" y="178407"/>
                </a:lnTo>
                <a:lnTo>
                  <a:pt x="2214" y="188788"/>
                </a:lnTo>
                <a:lnTo>
                  <a:pt x="886" y="196979"/>
                </a:lnTo>
                <a:lnTo>
                  <a:pt x="0" y="203708"/>
                </a:lnTo>
                <a:lnTo>
                  <a:pt x="680" y="210736"/>
                </a:lnTo>
                <a:lnTo>
                  <a:pt x="2403" y="217961"/>
                </a:lnTo>
                <a:lnTo>
                  <a:pt x="4822" y="225316"/>
                </a:lnTo>
                <a:lnTo>
                  <a:pt x="6434" y="232761"/>
                </a:lnTo>
                <a:lnTo>
                  <a:pt x="7509" y="240264"/>
                </a:lnTo>
                <a:lnTo>
                  <a:pt x="8226" y="247806"/>
                </a:lnTo>
                <a:lnTo>
                  <a:pt x="8704" y="254103"/>
                </a:lnTo>
                <a:lnTo>
                  <a:pt x="9023" y="259572"/>
                </a:lnTo>
                <a:lnTo>
                  <a:pt x="9235" y="264488"/>
                </a:lnTo>
                <a:lnTo>
                  <a:pt x="10646" y="267765"/>
                </a:lnTo>
                <a:lnTo>
                  <a:pt x="12858" y="269950"/>
                </a:lnTo>
                <a:lnTo>
                  <a:pt x="15602" y="271407"/>
                </a:lnTo>
                <a:lnTo>
                  <a:pt x="18701" y="273648"/>
                </a:lnTo>
                <a:lnTo>
                  <a:pt x="22037" y="276412"/>
                </a:lnTo>
                <a:lnTo>
                  <a:pt x="25531" y="279524"/>
                </a:lnTo>
                <a:lnTo>
                  <a:pt x="29131" y="281599"/>
                </a:lnTo>
                <a:lnTo>
                  <a:pt x="32800" y="282983"/>
                </a:lnTo>
                <a:lnTo>
                  <a:pt x="36517" y="283905"/>
                </a:lnTo>
                <a:lnTo>
                  <a:pt x="40264" y="284519"/>
                </a:lnTo>
                <a:lnTo>
                  <a:pt x="44033" y="284930"/>
                </a:lnTo>
                <a:lnTo>
                  <a:pt x="47815" y="285203"/>
                </a:lnTo>
                <a:lnTo>
                  <a:pt x="51607" y="284115"/>
                </a:lnTo>
                <a:lnTo>
                  <a:pt x="55404" y="282119"/>
                </a:lnTo>
                <a:lnTo>
                  <a:pt x="59206" y="279520"/>
                </a:lnTo>
                <a:lnTo>
                  <a:pt x="64280" y="275247"/>
                </a:lnTo>
                <a:lnTo>
                  <a:pt x="70203" y="269857"/>
                </a:lnTo>
                <a:lnTo>
                  <a:pt x="87288" y="253524"/>
                </a:lnTo>
                <a:lnTo>
                  <a:pt x="104439" y="236628"/>
                </a:lnTo>
                <a:lnTo>
                  <a:pt x="107136" y="232681"/>
                </a:lnTo>
                <a:lnTo>
                  <a:pt x="110132" y="224910"/>
                </a:lnTo>
                <a:lnTo>
                  <a:pt x="112201" y="219790"/>
                </a:lnTo>
                <a:lnTo>
                  <a:pt x="114851" y="213837"/>
                </a:lnTo>
                <a:lnTo>
                  <a:pt x="117887" y="207328"/>
                </a:lnTo>
                <a:lnTo>
                  <a:pt x="121181" y="201718"/>
                </a:lnTo>
                <a:lnTo>
                  <a:pt x="124647" y="196708"/>
                </a:lnTo>
                <a:lnTo>
                  <a:pt x="133268" y="185611"/>
                </a:lnTo>
                <a:lnTo>
                  <a:pt x="132705" y="183431"/>
                </a:lnTo>
                <a:lnTo>
                  <a:pt x="128693" y="177621"/>
                </a:lnTo>
                <a:lnTo>
                  <a:pt x="125362" y="173278"/>
                </a:lnTo>
                <a:lnTo>
                  <a:pt x="123624" y="172668"/>
                </a:lnTo>
                <a:lnTo>
                  <a:pt x="121196" y="172262"/>
                </a:lnTo>
                <a:lnTo>
                  <a:pt x="118307" y="171991"/>
                </a:lnTo>
                <a:lnTo>
                  <a:pt x="115111" y="173080"/>
                </a:lnTo>
                <a:lnTo>
                  <a:pt x="111711" y="175077"/>
                </a:lnTo>
                <a:lnTo>
                  <a:pt x="108174" y="177678"/>
                </a:lnTo>
                <a:lnTo>
                  <a:pt x="104546" y="180682"/>
                </a:lnTo>
                <a:lnTo>
                  <a:pt x="100857" y="183955"/>
                </a:lnTo>
                <a:lnTo>
                  <a:pt x="93372" y="190977"/>
                </a:lnTo>
                <a:lnTo>
                  <a:pt x="74832" y="209220"/>
                </a:lnTo>
                <a:lnTo>
                  <a:pt x="68348" y="215681"/>
                </a:lnTo>
                <a:lnTo>
                  <a:pt x="64025" y="221257"/>
                </a:lnTo>
                <a:lnTo>
                  <a:pt x="61143" y="226244"/>
                </a:lnTo>
                <a:lnTo>
                  <a:pt x="59222" y="230839"/>
                </a:lnTo>
                <a:lnTo>
                  <a:pt x="56671" y="235172"/>
                </a:lnTo>
                <a:lnTo>
                  <a:pt x="53700" y="239332"/>
                </a:lnTo>
                <a:lnTo>
                  <a:pt x="50450" y="243375"/>
                </a:lnTo>
                <a:lnTo>
                  <a:pt x="46839" y="251253"/>
                </a:lnTo>
                <a:lnTo>
                  <a:pt x="45876" y="255132"/>
                </a:lnTo>
                <a:lnTo>
                  <a:pt x="43963" y="258988"/>
                </a:lnTo>
                <a:lnTo>
                  <a:pt x="41419" y="262828"/>
                </a:lnTo>
                <a:lnTo>
                  <a:pt x="32520" y="2743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SMARTPenAnnotation369"/>
          <p:cNvSpPr/>
          <p:nvPr/>
        </p:nvSpPr>
        <p:spPr>
          <a:xfrm>
            <a:off x="3669029" y="6327300"/>
            <a:ext cx="171451" cy="404869"/>
          </a:xfrm>
          <a:custGeom>
            <a:avLst/>
            <a:gdLst/>
            <a:ahLst/>
            <a:cxnLst/>
            <a:rect l="0" t="0" r="0" b="0"/>
            <a:pathLst>
              <a:path w="171451" h="404869">
                <a:moveTo>
                  <a:pt x="0" y="73500"/>
                </a:moveTo>
                <a:lnTo>
                  <a:pt x="0" y="89408"/>
                </a:lnTo>
                <a:lnTo>
                  <a:pt x="1271" y="92995"/>
                </a:lnTo>
                <a:lnTo>
                  <a:pt x="6069" y="100367"/>
                </a:lnTo>
                <a:lnTo>
                  <a:pt x="9048" y="107877"/>
                </a:lnTo>
                <a:lnTo>
                  <a:pt x="9842" y="111658"/>
                </a:lnTo>
                <a:lnTo>
                  <a:pt x="12911" y="117989"/>
                </a:lnTo>
                <a:lnTo>
                  <a:pt x="17498" y="126019"/>
                </a:lnTo>
                <a:lnTo>
                  <a:pt x="23095" y="135183"/>
                </a:lnTo>
                <a:lnTo>
                  <a:pt x="28097" y="142562"/>
                </a:lnTo>
                <a:lnTo>
                  <a:pt x="32702" y="148751"/>
                </a:lnTo>
                <a:lnTo>
                  <a:pt x="37041" y="154147"/>
                </a:lnTo>
                <a:lnTo>
                  <a:pt x="41863" y="163529"/>
                </a:lnTo>
                <a:lnTo>
                  <a:pt x="45276" y="173203"/>
                </a:lnTo>
                <a:lnTo>
                  <a:pt x="47965" y="179339"/>
                </a:lnTo>
                <a:lnTo>
                  <a:pt x="51026" y="185969"/>
                </a:lnTo>
                <a:lnTo>
                  <a:pt x="54338" y="191659"/>
                </a:lnTo>
                <a:lnTo>
                  <a:pt x="57815" y="196723"/>
                </a:lnTo>
                <a:lnTo>
                  <a:pt x="61404" y="201368"/>
                </a:lnTo>
                <a:lnTo>
                  <a:pt x="65066" y="204465"/>
                </a:lnTo>
                <a:lnTo>
                  <a:pt x="68778" y="206530"/>
                </a:lnTo>
                <a:lnTo>
                  <a:pt x="77792" y="209844"/>
                </a:lnTo>
                <a:lnTo>
                  <a:pt x="79801" y="208846"/>
                </a:lnTo>
                <a:lnTo>
                  <a:pt x="82411" y="206910"/>
                </a:lnTo>
                <a:lnTo>
                  <a:pt x="85421" y="204350"/>
                </a:lnTo>
                <a:lnTo>
                  <a:pt x="87427" y="201373"/>
                </a:lnTo>
                <a:lnTo>
                  <a:pt x="89657" y="194679"/>
                </a:lnTo>
                <a:lnTo>
                  <a:pt x="92792" y="189845"/>
                </a:lnTo>
                <a:lnTo>
                  <a:pt x="97421" y="184083"/>
                </a:lnTo>
                <a:lnTo>
                  <a:pt x="103048" y="177702"/>
                </a:lnTo>
                <a:lnTo>
                  <a:pt x="108069" y="169638"/>
                </a:lnTo>
                <a:lnTo>
                  <a:pt x="112686" y="160452"/>
                </a:lnTo>
                <a:lnTo>
                  <a:pt x="117034" y="150517"/>
                </a:lnTo>
                <a:lnTo>
                  <a:pt x="119933" y="141355"/>
                </a:lnTo>
                <a:lnTo>
                  <a:pt x="121865" y="132707"/>
                </a:lnTo>
                <a:lnTo>
                  <a:pt x="123154" y="124401"/>
                </a:lnTo>
                <a:lnTo>
                  <a:pt x="125283" y="116324"/>
                </a:lnTo>
                <a:lnTo>
                  <a:pt x="127972" y="108399"/>
                </a:lnTo>
                <a:lnTo>
                  <a:pt x="131035" y="100576"/>
                </a:lnTo>
                <a:lnTo>
                  <a:pt x="137825" y="81724"/>
                </a:lnTo>
                <a:lnTo>
                  <a:pt x="141413" y="71362"/>
                </a:lnTo>
                <a:lnTo>
                  <a:pt x="143806" y="61915"/>
                </a:lnTo>
                <a:lnTo>
                  <a:pt x="145400" y="53076"/>
                </a:lnTo>
                <a:lnTo>
                  <a:pt x="146464" y="44644"/>
                </a:lnTo>
                <a:lnTo>
                  <a:pt x="147173" y="37753"/>
                </a:lnTo>
                <a:lnTo>
                  <a:pt x="147960" y="26709"/>
                </a:lnTo>
                <a:lnTo>
                  <a:pt x="149441" y="21986"/>
                </a:lnTo>
                <a:lnTo>
                  <a:pt x="154472" y="13351"/>
                </a:lnTo>
                <a:lnTo>
                  <a:pt x="157554" y="5280"/>
                </a:lnTo>
                <a:lnTo>
                  <a:pt x="158376" y="1350"/>
                </a:lnTo>
                <a:lnTo>
                  <a:pt x="158924" y="0"/>
                </a:lnTo>
                <a:lnTo>
                  <a:pt x="159290" y="369"/>
                </a:lnTo>
                <a:lnTo>
                  <a:pt x="159876" y="10088"/>
                </a:lnTo>
                <a:lnTo>
                  <a:pt x="160008" y="31709"/>
                </a:lnTo>
                <a:lnTo>
                  <a:pt x="163402" y="42649"/>
                </a:lnTo>
                <a:lnTo>
                  <a:pt x="166085" y="49123"/>
                </a:lnTo>
                <a:lnTo>
                  <a:pt x="167874" y="58518"/>
                </a:lnTo>
                <a:lnTo>
                  <a:pt x="169066" y="69862"/>
                </a:lnTo>
                <a:lnTo>
                  <a:pt x="169861" y="82504"/>
                </a:lnTo>
                <a:lnTo>
                  <a:pt x="170391" y="96012"/>
                </a:lnTo>
                <a:lnTo>
                  <a:pt x="171136" y="138025"/>
                </a:lnTo>
                <a:lnTo>
                  <a:pt x="171450" y="263927"/>
                </a:lnTo>
                <a:lnTo>
                  <a:pt x="170180" y="271571"/>
                </a:lnTo>
                <a:lnTo>
                  <a:pt x="168063" y="279207"/>
                </a:lnTo>
                <a:lnTo>
                  <a:pt x="165383" y="286838"/>
                </a:lnTo>
                <a:lnTo>
                  <a:pt x="162325" y="294465"/>
                </a:lnTo>
                <a:lnTo>
                  <a:pt x="159017" y="302089"/>
                </a:lnTo>
                <a:lnTo>
                  <a:pt x="155541" y="309713"/>
                </a:lnTo>
                <a:lnTo>
                  <a:pt x="151680" y="321570"/>
                </a:lnTo>
                <a:lnTo>
                  <a:pt x="148694" y="332343"/>
                </a:lnTo>
                <a:lnTo>
                  <a:pt x="146119" y="338772"/>
                </a:lnTo>
                <a:lnTo>
                  <a:pt x="143133" y="345598"/>
                </a:lnTo>
                <a:lnTo>
                  <a:pt x="139872" y="351418"/>
                </a:lnTo>
                <a:lnTo>
                  <a:pt x="136429" y="356569"/>
                </a:lnTo>
                <a:lnTo>
                  <a:pt x="132862" y="361273"/>
                </a:lnTo>
                <a:lnTo>
                  <a:pt x="129215" y="365678"/>
                </a:lnTo>
                <a:lnTo>
                  <a:pt x="125514" y="369885"/>
                </a:lnTo>
                <a:lnTo>
                  <a:pt x="121776" y="373959"/>
                </a:lnTo>
                <a:lnTo>
                  <a:pt x="110850" y="385260"/>
                </a:lnTo>
                <a:lnTo>
                  <a:pt x="104380" y="391830"/>
                </a:lnTo>
                <a:lnTo>
                  <a:pt x="98797" y="396210"/>
                </a:lnTo>
                <a:lnTo>
                  <a:pt x="93805" y="399130"/>
                </a:lnTo>
                <a:lnTo>
                  <a:pt x="82735" y="403816"/>
                </a:lnTo>
                <a:lnTo>
                  <a:pt x="77835" y="404457"/>
                </a:lnTo>
                <a:lnTo>
                  <a:pt x="74750" y="404627"/>
                </a:lnTo>
                <a:lnTo>
                  <a:pt x="67936" y="404817"/>
                </a:lnTo>
                <a:lnTo>
                  <a:pt x="64341" y="404868"/>
                </a:lnTo>
                <a:lnTo>
                  <a:pt x="61944" y="403632"/>
                </a:lnTo>
                <a:lnTo>
                  <a:pt x="60346" y="401538"/>
                </a:lnTo>
                <a:lnTo>
                  <a:pt x="59281" y="398871"/>
                </a:lnTo>
                <a:lnTo>
                  <a:pt x="57301" y="397094"/>
                </a:lnTo>
                <a:lnTo>
                  <a:pt x="54711" y="395909"/>
                </a:lnTo>
                <a:lnTo>
                  <a:pt x="51714" y="395119"/>
                </a:lnTo>
                <a:lnTo>
                  <a:pt x="49716" y="393323"/>
                </a:lnTo>
                <a:lnTo>
                  <a:pt x="48384" y="390855"/>
                </a:lnTo>
                <a:lnTo>
                  <a:pt x="46905" y="384726"/>
                </a:lnTo>
                <a:lnTo>
                  <a:pt x="46510" y="381314"/>
                </a:lnTo>
                <a:lnTo>
                  <a:pt x="45721" y="3706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PenAnnotation370"/>
          <p:cNvSpPr/>
          <p:nvPr/>
        </p:nvSpPr>
        <p:spPr>
          <a:xfrm>
            <a:off x="3874770" y="6217973"/>
            <a:ext cx="251460" cy="180236"/>
          </a:xfrm>
          <a:custGeom>
            <a:avLst/>
            <a:gdLst/>
            <a:ahLst/>
            <a:cxnLst/>
            <a:rect l="0" t="0" r="0" b="0"/>
            <a:pathLst>
              <a:path w="251460" h="180236">
                <a:moveTo>
                  <a:pt x="0" y="34236"/>
                </a:moveTo>
                <a:lnTo>
                  <a:pt x="9841" y="24395"/>
                </a:lnTo>
                <a:lnTo>
                  <a:pt x="14110" y="23512"/>
                </a:lnTo>
                <a:lnTo>
                  <a:pt x="17026" y="23277"/>
                </a:lnTo>
                <a:lnTo>
                  <a:pt x="20241" y="21851"/>
                </a:lnTo>
                <a:lnTo>
                  <a:pt x="27199" y="16878"/>
                </a:lnTo>
                <a:lnTo>
                  <a:pt x="33372" y="13774"/>
                </a:lnTo>
                <a:lnTo>
                  <a:pt x="41298" y="10435"/>
                </a:lnTo>
                <a:lnTo>
                  <a:pt x="50392" y="6939"/>
                </a:lnTo>
                <a:lnTo>
                  <a:pt x="58995" y="4608"/>
                </a:lnTo>
                <a:lnTo>
                  <a:pt x="67270" y="3054"/>
                </a:lnTo>
                <a:lnTo>
                  <a:pt x="75326" y="2018"/>
                </a:lnTo>
                <a:lnTo>
                  <a:pt x="81967" y="1328"/>
                </a:lnTo>
                <a:lnTo>
                  <a:pt x="87665" y="867"/>
                </a:lnTo>
                <a:lnTo>
                  <a:pt x="92733" y="560"/>
                </a:lnTo>
                <a:lnTo>
                  <a:pt x="101751" y="219"/>
                </a:lnTo>
                <a:lnTo>
                  <a:pt x="111263" y="68"/>
                </a:lnTo>
                <a:lnTo>
                  <a:pt x="123956" y="0"/>
                </a:lnTo>
                <a:lnTo>
                  <a:pt x="129628" y="1252"/>
                </a:lnTo>
                <a:lnTo>
                  <a:pt x="134678" y="3357"/>
                </a:lnTo>
                <a:lnTo>
                  <a:pt x="139315" y="6030"/>
                </a:lnTo>
                <a:lnTo>
                  <a:pt x="142407" y="9082"/>
                </a:lnTo>
                <a:lnTo>
                  <a:pt x="144468" y="12387"/>
                </a:lnTo>
                <a:lnTo>
                  <a:pt x="147775" y="20748"/>
                </a:lnTo>
                <a:lnTo>
                  <a:pt x="148047" y="23974"/>
                </a:lnTo>
                <a:lnTo>
                  <a:pt x="148228" y="28665"/>
                </a:lnTo>
                <a:lnTo>
                  <a:pt x="148349" y="34332"/>
                </a:lnTo>
                <a:lnTo>
                  <a:pt x="147159" y="40650"/>
                </a:lnTo>
                <a:lnTo>
                  <a:pt x="145096" y="47402"/>
                </a:lnTo>
                <a:lnTo>
                  <a:pt x="142450" y="54443"/>
                </a:lnTo>
                <a:lnTo>
                  <a:pt x="139417" y="60408"/>
                </a:lnTo>
                <a:lnTo>
                  <a:pt x="136124" y="65654"/>
                </a:lnTo>
                <a:lnTo>
                  <a:pt x="132659" y="70422"/>
                </a:lnTo>
                <a:lnTo>
                  <a:pt x="129080" y="76140"/>
                </a:lnTo>
                <a:lnTo>
                  <a:pt x="125423" y="82492"/>
                </a:lnTo>
                <a:lnTo>
                  <a:pt x="117973" y="96324"/>
                </a:lnTo>
                <a:lnTo>
                  <a:pt x="110429" y="110937"/>
                </a:lnTo>
                <a:lnTo>
                  <a:pt x="105369" y="119661"/>
                </a:lnTo>
                <a:lnTo>
                  <a:pt x="92974" y="139513"/>
                </a:lnTo>
                <a:lnTo>
                  <a:pt x="87383" y="147601"/>
                </a:lnTo>
                <a:lnTo>
                  <a:pt x="82385" y="154262"/>
                </a:lnTo>
                <a:lnTo>
                  <a:pt x="77783" y="159974"/>
                </a:lnTo>
                <a:lnTo>
                  <a:pt x="73445" y="165051"/>
                </a:lnTo>
                <a:lnTo>
                  <a:pt x="69283" y="169707"/>
                </a:lnTo>
                <a:lnTo>
                  <a:pt x="65239" y="174080"/>
                </a:lnTo>
                <a:lnTo>
                  <a:pt x="63812" y="176995"/>
                </a:lnTo>
                <a:lnTo>
                  <a:pt x="64131" y="178939"/>
                </a:lnTo>
                <a:lnTo>
                  <a:pt x="65614" y="180235"/>
                </a:lnTo>
                <a:lnTo>
                  <a:pt x="67873" y="179829"/>
                </a:lnTo>
                <a:lnTo>
                  <a:pt x="73769" y="175991"/>
                </a:lnTo>
                <a:lnTo>
                  <a:pt x="80623" y="173438"/>
                </a:lnTo>
                <a:lnTo>
                  <a:pt x="84228" y="172757"/>
                </a:lnTo>
                <a:lnTo>
                  <a:pt x="91621" y="168615"/>
                </a:lnTo>
                <a:lnTo>
                  <a:pt x="95371" y="165731"/>
                </a:lnTo>
                <a:lnTo>
                  <a:pt x="102924" y="162529"/>
                </a:lnTo>
                <a:lnTo>
                  <a:pt x="106716" y="161675"/>
                </a:lnTo>
                <a:lnTo>
                  <a:pt x="113054" y="159835"/>
                </a:lnTo>
                <a:lnTo>
                  <a:pt x="130256" y="154405"/>
                </a:lnTo>
                <a:lnTo>
                  <a:pt x="140177" y="152449"/>
                </a:lnTo>
                <a:lnTo>
                  <a:pt x="150601" y="151145"/>
                </a:lnTo>
                <a:lnTo>
                  <a:pt x="169804" y="149696"/>
                </a:lnTo>
                <a:lnTo>
                  <a:pt x="182571" y="149051"/>
                </a:lnTo>
                <a:lnTo>
                  <a:pt x="195866" y="148765"/>
                </a:lnTo>
                <a:lnTo>
                  <a:pt x="251459" y="1485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PenAnnotation371"/>
          <p:cNvSpPr/>
          <p:nvPr/>
        </p:nvSpPr>
        <p:spPr>
          <a:xfrm>
            <a:off x="4126229" y="6446519"/>
            <a:ext cx="148592" cy="34291"/>
          </a:xfrm>
          <a:custGeom>
            <a:avLst/>
            <a:gdLst/>
            <a:ahLst/>
            <a:cxnLst/>
            <a:rect l="0" t="0" r="0" b="0"/>
            <a:pathLst>
              <a:path w="148592" h="34291">
                <a:moveTo>
                  <a:pt x="0" y="34290"/>
                </a:moveTo>
                <a:lnTo>
                  <a:pt x="6069" y="34290"/>
                </a:lnTo>
                <a:lnTo>
                  <a:pt x="9126" y="33021"/>
                </a:lnTo>
                <a:lnTo>
                  <a:pt x="12434" y="30904"/>
                </a:lnTo>
                <a:lnTo>
                  <a:pt x="15910" y="28223"/>
                </a:lnTo>
                <a:lnTo>
                  <a:pt x="19497" y="26435"/>
                </a:lnTo>
                <a:lnTo>
                  <a:pt x="23158" y="25244"/>
                </a:lnTo>
                <a:lnTo>
                  <a:pt x="26869" y="24449"/>
                </a:lnTo>
                <a:lnTo>
                  <a:pt x="30613" y="22650"/>
                </a:lnTo>
                <a:lnTo>
                  <a:pt x="34379" y="20180"/>
                </a:lnTo>
                <a:lnTo>
                  <a:pt x="38159" y="17263"/>
                </a:lnTo>
                <a:lnTo>
                  <a:pt x="44490" y="14049"/>
                </a:lnTo>
                <a:lnTo>
                  <a:pt x="52520" y="10636"/>
                </a:lnTo>
                <a:lnTo>
                  <a:pt x="61684" y="7091"/>
                </a:lnTo>
                <a:lnTo>
                  <a:pt x="71603" y="4727"/>
                </a:lnTo>
                <a:lnTo>
                  <a:pt x="82025" y="3152"/>
                </a:lnTo>
                <a:lnTo>
                  <a:pt x="92784" y="2102"/>
                </a:lnTo>
                <a:lnTo>
                  <a:pt x="102496" y="1401"/>
                </a:lnTo>
                <a:lnTo>
                  <a:pt x="111511" y="935"/>
                </a:lnTo>
                <a:lnTo>
                  <a:pt x="132947" y="277"/>
                </a:lnTo>
                <a:lnTo>
                  <a:pt x="1485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PenAnnotation372"/>
          <p:cNvSpPr/>
          <p:nvPr/>
        </p:nvSpPr>
        <p:spPr>
          <a:xfrm>
            <a:off x="4160520" y="6503671"/>
            <a:ext cx="137160" cy="34289"/>
          </a:xfrm>
          <a:custGeom>
            <a:avLst/>
            <a:gdLst/>
            <a:ahLst/>
            <a:cxnLst/>
            <a:rect l="0" t="0" r="0" b="0"/>
            <a:pathLst>
              <a:path w="137160" h="34289">
                <a:moveTo>
                  <a:pt x="0" y="34288"/>
                </a:moveTo>
                <a:lnTo>
                  <a:pt x="9841" y="14606"/>
                </a:lnTo>
                <a:lnTo>
                  <a:pt x="11641" y="13547"/>
                </a:lnTo>
                <a:lnTo>
                  <a:pt x="14110" y="12840"/>
                </a:lnTo>
                <a:lnTo>
                  <a:pt x="17026" y="12370"/>
                </a:lnTo>
                <a:lnTo>
                  <a:pt x="20241" y="10786"/>
                </a:lnTo>
                <a:lnTo>
                  <a:pt x="23654" y="8460"/>
                </a:lnTo>
                <a:lnTo>
                  <a:pt x="27199" y="5640"/>
                </a:lnTo>
                <a:lnTo>
                  <a:pt x="30833" y="3759"/>
                </a:lnTo>
                <a:lnTo>
                  <a:pt x="34525" y="2506"/>
                </a:lnTo>
                <a:lnTo>
                  <a:pt x="38257" y="1670"/>
                </a:lnTo>
                <a:lnTo>
                  <a:pt x="43284" y="1112"/>
                </a:lnTo>
                <a:lnTo>
                  <a:pt x="49176" y="742"/>
                </a:lnTo>
                <a:lnTo>
                  <a:pt x="61226" y="328"/>
                </a:lnTo>
                <a:lnTo>
                  <a:pt x="75150" y="96"/>
                </a:lnTo>
                <a:lnTo>
                  <a:pt x="118097" y="0"/>
                </a:lnTo>
                <a:lnTo>
                  <a:pt x="121912" y="1269"/>
                </a:lnTo>
                <a:lnTo>
                  <a:pt x="125724" y="3386"/>
                </a:lnTo>
                <a:lnTo>
                  <a:pt x="137159" y="11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PenAnnotation373"/>
          <p:cNvSpPr/>
          <p:nvPr/>
        </p:nvSpPr>
        <p:spPr>
          <a:xfrm>
            <a:off x="4411979" y="6275069"/>
            <a:ext cx="22862" cy="365761"/>
          </a:xfrm>
          <a:custGeom>
            <a:avLst/>
            <a:gdLst/>
            <a:ahLst/>
            <a:cxnLst/>
            <a:rect l="0" t="0" r="0" b="0"/>
            <a:pathLst>
              <a:path w="22862" h="365761">
                <a:moveTo>
                  <a:pt x="0" y="0"/>
                </a:moveTo>
                <a:lnTo>
                  <a:pt x="0" y="6068"/>
                </a:lnTo>
                <a:lnTo>
                  <a:pt x="1271" y="7856"/>
                </a:lnTo>
                <a:lnTo>
                  <a:pt x="3387" y="9047"/>
                </a:lnTo>
                <a:lnTo>
                  <a:pt x="6069" y="9842"/>
                </a:lnTo>
                <a:lnTo>
                  <a:pt x="7856" y="11641"/>
                </a:lnTo>
                <a:lnTo>
                  <a:pt x="9048" y="14111"/>
                </a:lnTo>
                <a:lnTo>
                  <a:pt x="9842" y="17027"/>
                </a:lnTo>
                <a:lnTo>
                  <a:pt x="10371" y="20242"/>
                </a:lnTo>
                <a:lnTo>
                  <a:pt x="10960" y="27200"/>
                </a:lnTo>
                <a:lnTo>
                  <a:pt x="11291" y="38258"/>
                </a:lnTo>
                <a:lnTo>
                  <a:pt x="11430" y="353645"/>
                </a:lnTo>
                <a:lnTo>
                  <a:pt x="12700" y="355144"/>
                </a:lnTo>
                <a:lnTo>
                  <a:pt x="14817" y="357412"/>
                </a:lnTo>
                <a:lnTo>
                  <a:pt x="22861" y="365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PenAnnotation374"/>
          <p:cNvSpPr/>
          <p:nvPr/>
        </p:nvSpPr>
        <p:spPr>
          <a:xfrm>
            <a:off x="4514883" y="6287043"/>
            <a:ext cx="148540" cy="329838"/>
          </a:xfrm>
          <a:custGeom>
            <a:avLst/>
            <a:gdLst/>
            <a:ahLst/>
            <a:cxnLst/>
            <a:rect l="0" t="0" r="0" b="0"/>
            <a:pathLst>
              <a:path w="148540" h="329838">
                <a:moveTo>
                  <a:pt x="22826" y="45176"/>
                </a:moveTo>
                <a:lnTo>
                  <a:pt x="16759" y="45176"/>
                </a:lnTo>
                <a:lnTo>
                  <a:pt x="14971" y="46447"/>
                </a:lnTo>
                <a:lnTo>
                  <a:pt x="13780" y="48563"/>
                </a:lnTo>
                <a:lnTo>
                  <a:pt x="12985" y="51244"/>
                </a:lnTo>
                <a:lnTo>
                  <a:pt x="11186" y="53032"/>
                </a:lnTo>
                <a:lnTo>
                  <a:pt x="8716" y="54223"/>
                </a:lnTo>
                <a:lnTo>
                  <a:pt x="5799" y="55018"/>
                </a:lnTo>
                <a:lnTo>
                  <a:pt x="5125" y="56817"/>
                </a:lnTo>
                <a:lnTo>
                  <a:pt x="5946" y="59287"/>
                </a:lnTo>
                <a:lnTo>
                  <a:pt x="7763" y="62203"/>
                </a:lnTo>
                <a:lnTo>
                  <a:pt x="7704" y="65418"/>
                </a:lnTo>
                <a:lnTo>
                  <a:pt x="6395" y="68831"/>
                </a:lnTo>
                <a:lnTo>
                  <a:pt x="4252" y="72376"/>
                </a:lnTo>
                <a:lnTo>
                  <a:pt x="2824" y="81090"/>
                </a:lnTo>
                <a:lnTo>
                  <a:pt x="1871" y="93249"/>
                </a:lnTo>
                <a:lnTo>
                  <a:pt x="813" y="119882"/>
                </a:lnTo>
                <a:lnTo>
                  <a:pt x="343" y="140186"/>
                </a:lnTo>
                <a:lnTo>
                  <a:pt x="0" y="217646"/>
                </a:lnTo>
                <a:lnTo>
                  <a:pt x="1259" y="232545"/>
                </a:lnTo>
                <a:lnTo>
                  <a:pt x="3368" y="246289"/>
                </a:lnTo>
                <a:lnTo>
                  <a:pt x="6044" y="259262"/>
                </a:lnTo>
                <a:lnTo>
                  <a:pt x="10368" y="271720"/>
                </a:lnTo>
                <a:lnTo>
                  <a:pt x="15791" y="283835"/>
                </a:lnTo>
                <a:lnTo>
                  <a:pt x="21946" y="295722"/>
                </a:lnTo>
                <a:lnTo>
                  <a:pt x="26049" y="304917"/>
                </a:lnTo>
                <a:lnTo>
                  <a:pt x="28785" y="312317"/>
                </a:lnTo>
                <a:lnTo>
                  <a:pt x="30609" y="318520"/>
                </a:lnTo>
                <a:lnTo>
                  <a:pt x="33095" y="322655"/>
                </a:lnTo>
                <a:lnTo>
                  <a:pt x="36022" y="325413"/>
                </a:lnTo>
                <a:lnTo>
                  <a:pt x="39244" y="327250"/>
                </a:lnTo>
                <a:lnTo>
                  <a:pt x="43931" y="328475"/>
                </a:lnTo>
                <a:lnTo>
                  <a:pt x="49596" y="329292"/>
                </a:lnTo>
                <a:lnTo>
                  <a:pt x="55913" y="329837"/>
                </a:lnTo>
                <a:lnTo>
                  <a:pt x="61395" y="328930"/>
                </a:lnTo>
                <a:lnTo>
                  <a:pt x="66318" y="327056"/>
                </a:lnTo>
                <a:lnTo>
                  <a:pt x="70871" y="324536"/>
                </a:lnTo>
                <a:lnTo>
                  <a:pt x="75176" y="321586"/>
                </a:lnTo>
                <a:lnTo>
                  <a:pt x="79317" y="318349"/>
                </a:lnTo>
                <a:lnTo>
                  <a:pt x="83346" y="314922"/>
                </a:lnTo>
                <a:lnTo>
                  <a:pt x="87303" y="310096"/>
                </a:lnTo>
                <a:lnTo>
                  <a:pt x="91211" y="304340"/>
                </a:lnTo>
                <a:lnTo>
                  <a:pt x="95086" y="297962"/>
                </a:lnTo>
                <a:lnTo>
                  <a:pt x="98940" y="288630"/>
                </a:lnTo>
                <a:lnTo>
                  <a:pt x="102778" y="277329"/>
                </a:lnTo>
                <a:lnTo>
                  <a:pt x="106608" y="264715"/>
                </a:lnTo>
                <a:lnTo>
                  <a:pt x="110431" y="253766"/>
                </a:lnTo>
                <a:lnTo>
                  <a:pt x="114249" y="243926"/>
                </a:lnTo>
                <a:lnTo>
                  <a:pt x="118065" y="234826"/>
                </a:lnTo>
                <a:lnTo>
                  <a:pt x="121879" y="226219"/>
                </a:lnTo>
                <a:lnTo>
                  <a:pt x="129503" y="209883"/>
                </a:lnTo>
                <a:lnTo>
                  <a:pt x="133314" y="195620"/>
                </a:lnTo>
                <a:lnTo>
                  <a:pt x="137125" y="177223"/>
                </a:lnTo>
                <a:lnTo>
                  <a:pt x="140935" y="156068"/>
                </a:lnTo>
                <a:lnTo>
                  <a:pt x="143476" y="139424"/>
                </a:lnTo>
                <a:lnTo>
                  <a:pt x="145170" y="125788"/>
                </a:lnTo>
                <a:lnTo>
                  <a:pt x="147051" y="105134"/>
                </a:lnTo>
                <a:lnTo>
                  <a:pt x="147553" y="97848"/>
                </a:lnTo>
                <a:lnTo>
                  <a:pt x="147887" y="91721"/>
                </a:lnTo>
                <a:lnTo>
                  <a:pt x="148259" y="78139"/>
                </a:lnTo>
                <a:lnTo>
                  <a:pt x="148539" y="35890"/>
                </a:lnTo>
                <a:lnTo>
                  <a:pt x="147275" y="30096"/>
                </a:lnTo>
                <a:lnTo>
                  <a:pt x="145162" y="24962"/>
                </a:lnTo>
                <a:lnTo>
                  <a:pt x="138714" y="13667"/>
                </a:lnTo>
                <a:lnTo>
                  <a:pt x="135645" y="11470"/>
                </a:lnTo>
                <a:lnTo>
                  <a:pt x="131059" y="8735"/>
                </a:lnTo>
                <a:lnTo>
                  <a:pt x="117583" y="1290"/>
                </a:lnTo>
                <a:lnTo>
                  <a:pt x="115208" y="679"/>
                </a:lnTo>
                <a:lnTo>
                  <a:pt x="112354" y="271"/>
                </a:lnTo>
                <a:lnTo>
                  <a:pt x="109182" y="0"/>
                </a:lnTo>
                <a:lnTo>
                  <a:pt x="105796" y="1089"/>
                </a:lnTo>
                <a:lnTo>
                  <a:pt x="102270" y="3085"/>
                </a:lnTo>
                <a:lnTo>
                  <a:pt x="98649" y="5686"/>
                </a:lnTo>
                <a:lnTo>
                  <a:pt x="94965" y="7419"/>
                </a:lnTo>
                <a:lnTo>
                  <a:pt x="91239" y="8575"/>
                </a:lnTo>
                <a:lnTo>
                  <a:pt x="87485" y="9345"/>
                </a:lnTo>
                <a:lnTo>
                  <a:pt x="82442" y="11129"/>
                </a:lnTo>
                <a:lnTo>
                  <a:pt x="76540" y="13588"/>
                </a:lnTo>
                <a:lnTo>
                  <a:pt x="57117" y="223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MARTPenAnnotation375"/>
          <p:cNvSpPr/>
          <p:nvPr/>
        </p:nvSpPr>
        <p:spPr>
          <a:xfrm>
            <a:off x="4733765" y="6183629"/>
            <a:ext cx="169647" cy="342676"/>
          </a:xfrm>
          <a:custGeom>
            <a:avLst/>
            <a:gdLst/>
            <a:ahLst/>
            <a:cxnLst/>
            <a:rect l="0" t="0" r="0" b="0"/>
            <a:pathLst>
              <a:path w="169647" h="342676">
                <a:moveTo>
                  <a:pt x="89694" y="0"/>
                </a:moveTo>
                <a:lnTo>
                  <a:pt x="89694" y="17027"/>
                </a:lnTo>
                <a:lnTo>
                  <a:pt x="87155" y="20242"/>
                </a:lnTo>
                <a:lnTo>
                  <a:pt x="82921" y="23655"/>
                </a:lnTo>
                <a:lnTo>
                  <a:pt x="77559" y="27200"/>
                </a:lnTo>
                <a:lnTo>
                  <a:pt x="72714" y="32103"/>
                </a:lnTo>
                <a:lnTo>
                  <a:pt x="68214" y="37912"/>
                </a:lnTo>
                <a:lnTo>
                  <a:pt x="63944" y="44325"/>
                </a:lnTo>
                <a:lnTo>
                  <a:pt x="59828" y="49871"/>
                </a:lnTo>
                <a:lnTo>
                  <a:pt x="55813" y="54837"/>
                </a:lnTo>
                <a:lnTo>
                  <a:pt x="51867" y="59418"/>
                </a:lnTo>
                <a:lnTo>
                  <a:pt x="47966" y="63742"/>
                </a:lnTo>
                <a:lnTo>
                  <a:pt x="40245" y="71934"/>
                </a:lnTo>
                <a:lnTo>
                  <a:pt x="28759" y="83686"/>
                </a:lnTo>
                <a:lnTo>
                  <a:pt x="26210" y="87540"/>
                </a:lnTo>
                <a:lnTo>
                  <a:pt x="23379" y="95211"/>
                </a:lnTo>
                <a:lnTo>
                  <a:pt x="21354" y="100304"/>
                </a:lnTo>
                <a:lnTo>
                  <a:pt x="18734" y="106239"/>
                </a:lnTo>
                <a:lnTo>
                  <a:pt x="11472" y="121880"/>
                </a:lnTo>
                <a:lnTo>
                  <a:pt x="7092" y="127406"/>
                </a:lnTo>
                <a:lnTo>
                  <a:pt x="0" y="135234"/>
                </a:lnTo>
                <a:lnTo>
                  <a:pt x="689" y="137146"/>
                </a:lnTo>
                <a:lnTo>
                  <a:pt x="4839" y="142657"/>
                </a:lnTo>
                <a:lnTo>
                  <a:pt x="9997" y="148689"/>
                </a:lnTo>
                <a:lnTo>
                  <a:pt x="19400" y="158278"/>
                </a:lnTo>
                <a:lnTo>
                  <a:pt x="21242" y="158858"/>
                </a:lnTo>
                <a:lnTo>
                  <a:pt x="23739" y="159246"/>
                </a:lnTo>
                <a:lnTo>
                  <a:pt x="26674" y="159504"/>
                </a:lnTo>
                <a:lnTo>
                  <a:pt x="29901" y="159676"/>
                </a:lnTo>
                <a:lnTo>
                  <a:pt x="36873" y="159867"/>
                </a:lnTo>
                <a:lnTo>
                  <a:pt x="114501" y="160019"/>
                </a:lnTo>
                <a:lnTo>
                  <a:pt x="118932" y="161289"/>
                </a:lnTo>
                <a:lnTo>
                  <a:pt x="123156" y="163407"/>
                </a:lnTo>
                <a:lnTo>
                  <a:pt x="127242" y="166088"/>
                </a:lnTo>
                <a:lnTo>
                  <a:pt x="131236" y="167876"/>
                </a:lnTo>
                <a:lnTo>
                  <a:pt x="135169" y="169067"/>
                </a:lnTo>
                <a:lnTo>
                  <a:pt x="139061" y="169862"/>
                </a:lnTo>
                <a:lnTo>
                  <a:pt x="142926" y="171661"/>
                </a:lnTo>
                <a:lnTo>
                  <a:pt x="146772" y="174131"/>
                </a:lnTo>
                <a:lnTo>
                  <a:pt x="150606" y="177047"/>
                </a:lnTo>
                <a:lnTo>
                  <a:pt x="154432" y="180262"/>
                </a:lnTo>
                <a:lnTo>
                  <a:pt x="158253" y="183675"/>
                </a:lnTo>
                <a:lnTo>
                  <a:pt x="162070" y="187220"/>
                </a:lnTo>
                <a:lnTo>
                  <a:pt x="164615" y="190854"/>
                </a:lnTo>
                <a:lnTo>
                  <a:pt x="167442" y="198278"/>
                </a:lnTo>
                <a:lnTo>
                  <a:pt x="168699" y="205810"/>
                </a:lnTo>
                <a:lnTo>
                  <a:pt x="169258" y="214662"/>
                </a:lnTo>
                <a:lnTo>
                  <a:pt x="169506" y="227062"/>
                </a:lnTo>
                <a:lnTo>
                  <a:pt x="169646" y="254392"/>
                </a:lnTo>
                <a:lnTo>
                  <a:pt x="168395" y="262304"/>
                </a:lnTo>
                <a:lnTo>
                  <a:pt x="166292" y="268850"/>
                </a:lnTo>
                <a:lnTo>
                  <a:pt x="163619" y="274484"/>
                </a:lnTo>
                <a:lnTo>
                  <a:pt x="160568" y="282049"/>
                </a:lnTo>
                <a:lnTo>
                  <a:pt x="153790" y="300615"/>
                </a:lnTo>
                <a:lnTo>
                  <a:pt x="150205" y="308361"/>
                </a:lnTo>
                <a:lnTo>
                  <a:pt x="146545" y="314794"/>
                </a:lnTo>
                <a:lnTo>
                  <a:pt x="142835" y="320352"/>
                </a:lnTo>
                <a:lnTo>
                  <a:pt x="139091" y="325328"/>
                </a:lnTo>
                <a:lnTo>
                  <a:pt x="135326" y="329916"/>
                </a:lnTo>
                <a:lnTo>
                  <a:pt x="131545" y="334244"/>
                </a:lnTo>
                <a:lnTo>
                  <a:pt x="127755" y="337130"/>
                </a:lnTo>
                <a:lnTo>
                  <a:pt x="123958" y="339053"/>
                </a:lnTo>
                <a:lnTo>
                  <a:pt x="120157" y="340336"/>
                </a:lnTo>
                <a:lnTo>
                  <a:pt x="116353" y="341190"/>
                </a:lnTo>
                <a:lnTo>
                  <a:pt x="112547" y="341761"/>
                </a:lnTo>
                <a:lnTo>
                  <a:pt x="103381" y="342675"/>
                </a:lnTo>
                <a:lnTo>
                  <a:pt x="98741" y="339413"/>
                </a:lnTo>
                <a:lnTo>
                  <a:pt x="95725" y="336766"/>
                </a:lnTo>
                <a:lnTo>
                  <a:pt x="92445" y="333731"/>
                </a:lnTo>
                <a:lnTo>
                  <a:pt x="85414" y="326972"/>
                </a:lnTo>
                <a:lnTo>
                  <a:pt x="83031" y="323391"/>
                </a:lnTo>
                <a:lnTo>
                  <a:pt x="80383" y="316026"/>
                </a:lnTo>
                <a:lnTo>
                  <a:pt x="79206" y="308520"/>
                </a:lnTo>
                <a:lnTo>
                  <a:pt x="78683" y="299680"/>
                </a:lnTo>
                <a:lnTo>
                  <a:pt x="78450" y="287284"/>
                </a:lnTo>
                <a:lnTo>
                  <a:pt x="78319" y="266026"/>
                </a:lnTo>
                <a:lnTo>
                  <a:pt x="79571" y="256091"/>
                </a:lnTo>
                <a:lnTo>
                  <a:pt x="81676" y="244388"/>
                </a:lnTo>
                <a:lnTo>
                  <a:pt x="84349" y="231505"/>
                </a:lnTo>
                <a:lnTo>
                  <a:pt x="87401" y="220377"/>
                </a:lnTo>
                <a:lnTo>
                  <a:pt x="90706" y="210418"/>
                </a:lnTo>
                <a:lnTo>
                  <a:pt x="94179" y="201239"/>
                </a:lnTo>
                <a:lnTo>
                  <a:pt x="96494" y="192579"/>
                </a:lnTo>
                <a:lnTo>
                  <a:pt x="98038" y="184267"/>
                </a:lnTo>
                <a:lnTo>
                  <a:pt x="99067" y="176185"/>
                </a:lnTo>
                <a:lnTo>
                  <a:pt x="101022" y="165717"/>
                </a:lnTo>
                <a:lnTo>
                  <a:pt x="106583" y="140539"/>
                </a:lnTo>
                <a:lnTo>
                  <a:pt x="111113" y="125443"/>
                </a:lnTo>
                <a:lnTo>
                  <a:pt x="116674" y="109028"/>
                </a:lnTo>
                <a:lnTo>
                  <a:pt x="122921" y="91736"/>
                </a:lnTo>
                <a:lnTo>
                  <a:pt x="127085" y="78937"/>
                </a:lnTo>
                <a:lnTo>
                  <a:pt x="129862" y="69135"/>
                </a:lnTo>
                <a:lnTo>
                  <a:pt x="131712" y="61330"/>
                </a:lnTo>
                <a:lnTo>
                  <a:pt x="134217" y="54857"/>
                </a:lnTo>
                <a:lnTo>
                  <a:pt x="137156" y="49271"/>
                </a:lnTo>
                <a:lnTo>
                  <a:pt x="140385" y="44278"/>
                </a:lnTo>
                <a:lnTo>
                  <a:pt x="143974" y="35342"/>
                </a:lnTo>
                <a:lnTo>
                  <a:pt x="146677" y="23591"/>
                </a:lnTo>
                <a:lnTo>
                  <a:pt x="143383" y="19798"/>
                </a:lnTo>
                <a:lnTo>
                  <a:pt x="135414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MARTPenAnnotation376"/>
          <p:cNvSpPr/>
          <p:nvPr/>
        </p:nvSpPr>
        <p:spPr>
          <a:xfrm>
            <a:off x="5132070" y="5649806"/>
            <a:ext cx="159880" cy="441672"/>
          </a:xfrm>
          <a:custGeom>
            <a:avLst/>
            <a:gdLst/>
            <a:ahLst/>
            <a:cxnLst/>
            <a:rect l="0" t="0" r="0" b="0"/>
            <a:pathLst>
              <a:path w="159880" h="441672">
                <a:moveTo>
                  <a:pt x="22859" y="76623"/>
                </a:moveTo>
                <a:lnTo>
                  <a:pt x="22859" y="104941"/>
                </a:lnTo>
                <a:lnTo>
                  <a:pt x="24130" y="108202"/>
                </a:lnTo>
                <a:lnTo>
                  <a:pt x="28928" y="115211"/>
                </a:lnTo>
                <a:lnTo>
                  <a:pt x="31907" y="122560"/>
                </a:lnTo>
                <a:lnTo>
                  <a:pt x="33230" y="131330"/>
                </a:lnTo>
                <a:lnTo>
                  <a:pt x="33819" y="143694"/>
                </a:lnTo>
                <a:lnTo>
                  <a:pt x="35245" y="151817"/>
                </a:lnTo>
                <a:lnTo>
                  <a:pt x="37467" y="161043"/>
                </a:lnTo>
                <a:lnTo>
                  <a:pt x="40218" y="171003"/>
                </a:lnTo>
                <a:lnTo>
                  <a:pt x="42052" y="178913"/>
                </a:lnTo>
                <a:lnTo>
                  <a:pt x="44090" y="191089"/>
                </a:lnTo>
                <a:lnTo>
                  <a:pt x="45237" y="199016"/>
                </a:lnTo>
                <a:lnTo>
                  <a:pt x="46668" y="200128"/>
                </a:lnTo>
                <a:lnTo>
                  <a:pt x="51644" y="201365"/>
                </a:lnTo>
                <a:lnTo>
                  <a:pt x="53479" y="202965"/>
                </a:lnTo>
                <a:lnTo>
                  <a:pt x="54703" y="205301"/>
                </a:lnTo>
                <a:lnTo>
                  <a:pt x="55518" y="208128"/>
                </a:lnTo>
                <a:lnTo>
                  <a:pt x="57332" y="210013"/>
                </a:lnTo>
                <a:lnTo>
                  <a:pt x="59811" y="211270"/>
                </a:lnTo>
                <a:lnTo>
                  <a:pt x="62734" y="212108"/>
                </a:lnTo>
                <a:lnTo>
                  <a:pt x="65953" y="212666"/>
                </a:lnTo>
                <a:lnTo>
                  <a:pt x="69368" y="213039"/>
                </a:lnTo>
                <a:lnTo>
                  <a:pt x="77908" y="213636"/>
                </a:lnTo>
                <a:lnTo>
                  <a:pt x="78608" y="212415"/>
                </a:lnTo>
                <a:lnTo>
                  <a:pt x="79387" y="207672"/>
                </a:lnTo>
                <a:lnTo>
                  <a:pt x="80864" y="205899"/>
                </a:lnTo>
                <a:lnTo>
                  <a:pt x="83120" y="204717"/>
                </a:lnTo>
                <a:lnTo>
                  <a:pt x="85893" y="203929"/>
                </a:lnTo>
                <a:lnTo>
                  <a:pt x="87742" y="202134"/>
                </a:lnTo>
                <a:lnTo>
                  <a:pt x="88974" y="199667"/>
                </a:lnTo>
                <a:lnTo>
                  <a:pt x="89796" y="196753"/>
                </a:lnTo>
                <a:lnTo>
                  <a:pt x="94096" y="190127"/>
                </a:lnTo>
                <a:lnTo>
                  <a:pt x="97020" y="186583"/>
                </a:lnTo>
                <a:lnTo>
                  <a:pt x="98970" y="181680"/>
                </a:lnTo>
                <a:lnTo>
                  <a:pt x="102984" y="161373"/>
                </a:lnTo>
                <a:lnTo>
                  <a:pt x="105486" y="152173"/>
                </a:lnTo>
                <a:lnTo>
                  <a:pt x="108424" y="142230"/>
                </a:lnTo>
                <a:lnTo>
                  <a:pt x="111652" y="133061"/>
                </a:lnTo>
                <a:lnTo>
                  <a:pt x="115075" y="124409"/>
                </a:lnTo>
                <a:lnTo>
                  <a:pt x="118626" y="116100"/>
                </a:lnTo>
                <a:lnTo>
                  <a:pt x="122264" y="109291"/>
                </a:lnTo>
                <a:lnTo>
                  <a:pt x="125959" y="103482"/>
                </a:lnTo>
                <a:lnTo>
                  <a:pt x="129692" y="98339"/>
                </a:lnTo>
                <a:lnTo>
                  <a:pt x="133841" y="85852"/>
                </a:lnTo>
                <a:lnTo>
                  <a:pt x="134947" y="78965"/>
                </a:lnTo>
                <a:lnTo>
                  <a:pt x="135684" y="71835"/>
                </a:lnTo>
                <a:lnTo>
                  <a:pt x="136176" y="64541"/>
                </a:lnTo>
                <a:lnTo>
                  <a:pt x="136504" y="57139"/>
                </a:lnTo>
                <a:lnTo>
                  <a:pt x="137992" y="48393"/>
                </a:lnTo>
                <a:lnTo>
                  <a:pt x="140255" y="38754"/>
                </a:lnTo>
                <a:lnTo>
                  <a:pt x="143033" y="28517"/>
                </a:lnTo>
                <a:lnTo>
                  <a:pt x="144885" y="20423"/>
                </a:lnTo>
                <a:lnTo>
                  <a:pt x="146943" y="8042"/>
                </a:lnTo>
                <a:lnTo>
                  <a:pt x="148102" y="0"/>
                </a:lnTo>
                <a:lnTo>
                  <a:pt x="148373" y="8278"/>
                </a:lnTo>
                <a:lnTo>
                  <a:pt x="148445" y="15820"/>
                </a:lnTo>
                <a:lnTo>
                  <a:pt x="149763" y="28468"/>
                </a:lnTo>
                <a:lnTo>
                  <a:pt x="156416" y="77595"/>
                </a:lnTo>
                <a:lnTo>
                  <a:pt x="157617" y="89971"/>
                </a:lnTo>
                <a:lnTo>
                  <a:pt x="158418" y="100762"/>
                </a:lnTo>
                <a:lnTo>
                  <a:pt x="158952" y="114306"/>
                </a:lnTo>
                <a:lnTo>
                  <a:pt x="159809" y="171509"/>
                </a:lnTo>
                <a:lnTo>
                  <a:pt x="159879" y="181790"/>
                </a:lnTo>
                <a:lnTo>
                  <a:pt x="158656" y="203885"/>
                </a:lnTo>
                <a:lnTo>
                  <a:pt x="152136" y="296363"/>
                </a:lnTo>
                <a:lnTo>
                  <a:pt x="150166" y="336846"/>
                </a:lnTo>
                <a:lnTo>
                  <a:pt x="147100" y="352975"/>
                </a:lnTo>
                <a:lnTo>
                  <a:pt x="142517" y="367538"/>
                </a:lnTo>
                <a:lnTo>
                  <a:pt x="136921" y="381057"/>
                </a:lnTo>
                <a:lnTo>
                  <a:pt x="133191" y="391338"/>
                </a:lnTo>
                <a:lnTo>
                  <a:pt x="130704" y="399464"/>
                </a:lnTo>
                <a:lnTo>
                  <a:pt x="129045" y="406151"/>
                </a:lnTo>
                <a:lnTo>
                  <a:pt x="125400" y="411878"/>
                </a:lnTo>
                <a:lnTo>
                  <a:pt x="120430" y="416967"/>
                </a:lnTo>
                <a:lnTo>
                  <a:pt x="114576" y="421629"/>
                </a:lnTo>
                <a:lnTo>
                  <a:pt x="109404" y="426007"/>
                </a:lnTo>
                <a:lnTo>
                  <a:pt x="104686" y="430196"/>
                </a:lnTo>
                <a:lnTo>
                  <a:pt x="100271" y="434258"/>
                </a:lnTo>
                <a:lnTo>
                  <a:pt x="96057" y="436967"/>
                </a:lnTo>
                <a:lnTo>
                  <a:pt x="91978" y="438772"/>
                </a:lnTo>
                <a:lnTo>
                  <a:pt x="87988" y="439976"/>
                </a:lnTo>
                <a:lnTo>
                  <a:pt x="82789" y="440779"/>
                </a:lnTo>
                <a:lnTo>
                  <a:pt x="76782" y="441314"/>
                </a:lnTo>
                <a:lnTo>
                  <a:pt x="70238" y="441671"/>
                </a:lnTo>
                <a:lnTo>
                  <a:pt x="63335" y="440638"/>
                </a:lnTo>
                <a:lnTo>
                  <a:pt x="56193" y="438680"/>
                </a:lnTo>
                <a:lnTo>
                  <a:pt x="48892" y="436105"/>
                </a:lnTo>
                <a:lnTo>
                  <a:pt x="42755" y="433118"/>
                </a:lnTo>
                <a:lnTo>
                  <a:pt x="37393" y="429856"/>
                </a:lnTo>
                <a:lnTo>
                  <a:pt x="32548" y="426412"/>
                </a:lnTo>
                <a:lnTo>
                  <a:pt x="29319" y="422846"/>
                </a:lnTo>
                <a:lnTo>
                  <a:pt x="27166" y="419198"/>
                </a:lnTo>
                <a:lnTo>
                  <a:pt x="25730" y="415497"/>
                </a:lnTo>
                <a:lnTo>
                  <a:pt x="22233" y="410489"/>
                </a:lnTo>
                <a:lnTo>
                  <a:pt x="17362" y="404611"/>
                </a:lnTo>
                <a:lnTo>
                  <a:pt x="0" y="3852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SMARTPenAnnotation377"/>
          <p:cNvSpPr/>
          <p:nvPr/>
        </p:nvSpPr>
        <p:spPr>
          <a:xfrm>
            <a:off x="5337809" y="5669279"/>
            <a:ext cx="171451" cy="22861"/>
          </a:xfrm>
          <a:custGeom>
            <a:avLst/>
            <a:gdLst/>
            <a:ahLst/>
            <a:cxnLst/>
            <a:rect l="0" t="0" r="0" b="0"/>
            <a:pathLst>
              <a:path w="171451" h="22861">
                <a:moveTo>
                  <a:pt x="0" y="22860"/>
                </a:moveTo>
                <a:lnTo>
                  <a:pt x="60740" y="22860"/>
                </a:lnTo>
                <a:lnTo>
                  <a:pt x="67164" y="21590"/>
                </a:lnTo>
                <a:lnTo>
                  <a:pt x="75256" y="19474"/>
                </a:lnTo>
                <a:lnTo>
                  <a:pt x="84461" y="16793"/>
                </a:lnTo>
                <a:lnTo>
                  <a:pt x="91868" y="15005"/>
                </a:lnTo>
                <a:lnTo>
                  <a:pt x="98075" y="13814"/>
                </a:lnTo>
                <a:lnTo>
                  <a:pt x="103484" y="13019"/>
                </a:lnTo>
                <a:lnTo>
                  <a:pt x="109629" y="12490"/>
                </a:lnTo>
                <a:lnTo>
                  <a:pt x="116267" y="1213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SMARTPenAnnotation378"/>
          <p:cNvSpPr/>
          <p:nvPr/>
        </p:nvSpPr>
        <p:spPr>
          <a:xfrm>
            <a:off x="5406390" y="5715000"/>
            <a:ext cx="114301" cy="57151"/>
          </a:xfrm>
          <a:custGeom>
            <a:avLst/>
            <a:gdLst/>
            <a:ahLst/>
            <a:cxnLst/>
            <a:rect l="0" t="0" r="0" b="0"/>
            <a:pathLst>
              <a:path w="114301" h="57151">
                <a:moveTo>
                  <a:pt x="0" y="57150"/>
                </a:moveTo>
                <a:lnTo>
                  <a:pt x="6067" y="51082"/>
                </a:lnTo>
                <a:lnTo>
                  <a:pt x="7855" y="48024"/>
                </a:lnTo>
                <a:lnTo>
                  <a:pt x="9046" y="44716"/>
                </a:lnTo>
                <a:lnTo>
                  <a:pt x="9841" y="41240"/>
                </a:lnTo>
                <a:lnTo>
                  <a:pt x="11640" y="38923"/>
                </a:lnTo>
                <a:lnTo>
                  <a:pt x="14110" y="37379"/>
                </a:lnTo>
                <a:lnTo>
                  <a:pt x="17027" y="36349"/>
                </a:lnTo>
                <a:lnTo>
                  <a:pt x="20241" y="34393"/>
                </a:lnTo>
                <a:lnTo>
                  <a:pt x="23654" y="31818"/>
                </a:lnTo>
                <a:lnTo>
                  <a:pt x="27199" y="28832"/>
                </a:lnTo>
                <a:lnTo>
                  <a:pt x="32102" y="26841"/>
                </a:lnTo>
                <a:lnTo>
                  <a:pt x="37912" y="25514"/>
                </a:lnTo>
                <a:lnTo>
                  <a:pt x="44324" y="24629"/>
                </a:lnTo>
                <a:lnTo>
                  <a:pt x="49869" y="22769"/>
                </a:lnTo>
                <a:lnTo>
                  <a:pt x="54836" y="20259"/>
                </a:lnTo>
                <a:lnTo>
                  <a:pt x="59417" y="17316"/>
                </a:lnTo>
                <a:lnTo>
                  <a:pt x="63741" y="15354"/>
                </a:lnTo>
                <a:lnTo>
                  <a:pt x="67894" y="14046"/>
                </a:lnTo>
                <a:lnTo>
                  <a:pt x="71932" y="13174"/>
                </a:lnTo>
                <a:lnTo>
                  <a:pt x="75895" y="11322"/>
                </a:lnTo>
                <a:lnTo>
                  <a:pt x="79806" y="8818"/>
                </a:lnTo>
                <a:lnTo>
                  <a:pt x="83684" y="5879"/>
                </a:lnTo>
                <a:lnTo>
                  <a:pt x="87539" y="3919"/>
                </a:lnTo>
                <a:lnTo>
                  <a:pt x="91379" y="2613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SMARTPenAnnotation379"/>
          <p:cNvSpPr/>
          <p:nvPr/>
        </p:nvSpPr>
        <p:spPr>
          <a:xfrm>
            <a:off x="5497829" y="5326450"/>
            <a:ext cx="685801" cy="659033"/>
          </a:xfrm>
          <a:custGeom>
            <a:avLst/>
            <a:gdLst/>
            <a:ahLst/>
            <a:cxnLst/>
            <a:rect l="0" t="0" r="0" b="0"/>
            <a:pathLst>
              <a:path w="685801" h="659033">
                <a:moveTo>
                  <a:pt x="0" y="491419"/>
                </a:moveTo>
                <a:lnTo>
                  <a:pt x="0" y="497487"/>
                </a:lnTo>
                <a:lnTo>
                  <a:pt x="1271" y="500544"/>
                </a:lnTo>
                <a:lnTo>
                  <a:pt x="12434" y="517964"/>
                </a:lnTo>
                <a:lnTo>
                  <a:pt x="23158" y="534844"/>
                </a:lnTo>
                <a:lnTo>
                  <a:pt x="38159" y="551926"/>
                </a:lnTo>
                <a:lnTo>
                  <a:pt x="53352" y="568800"/>
                </a:lnTo>
                <a:lnTo>
                  <a:pt x="63504" y="586878"/>
                </a:lnTo>
                <a:lnTo>
                  <a:pt x="68346" y="600842"/>
                </a:lnTo>
                <a:lnTo>
                  <a:pt x="77260" y="613023"/>
                </a:lnTo>
                <a:lnTo>
                  <a:pt x="95390" y="632348"/>
                </a:lnTo>
                <a:lnTo>
                  <a:pt x="121896" y="659019"/>
                </a:lnTo>
                <a:lnTo>
                  <a:pt x="123174" y="659032"/>
                </a:lnTo>
                <a:lnTo>
                  <a:pt x="124027" y="657772"/>
                </a:lnTo>
                <a:lnTo>
                  <a:pt x="125394" y="652690"/>
                </a:lnTo>
                <a:lnTo>
                  <a:pt x="125631" y="645742"/>
                </a:lnTo>
                <a:lnTo>
                  <a:pt x="117856" y="622891"/>
                </a:lnTo>
                <a:lnTo>
                  <a:pt x="115881" y="608695"/>
                </a:lnTo>
                <a:lnTo>
                  <a:pt x="115003" y="593918"/>
                </a:lnTo>
                <a:lnTo>
                  <a:pt x="114613" y="578884"/>
                </a:lnTo>
                <a:lnTo>
                  <a:pt x="114300" y="238876"/>
                </a:lnTo>
                <a:lnTo>
                  <a:pt x="113030" y="234157"/>
                </a:lnTo>
                <a:lnTo>
                  <a:pt x="106445" y="220178"/>
                </a:lnTo>
                <a:lnTo>
                  <a:pt x="103930" y="201784"/>
                </a:lnTo>
                <a:lnTo>
                  <a:pt x="103080" y="183547"/>
                </a:lnTo>
                <a:lnTo>
                  <a:pt x="102912" y="167715"/>
                </a:lnTo>
                <a:lnTo>
                  <a:pt x="104168" y="163857"/>
                </a:lnTo>
                <a:lnTo>
                  <a:pt x="110734" y="152358"/>
                </a:lnTo>
                <a:lnTo>
                  <a:pt x="112716" y="144722"/>
                </a:lnTo>
                <a:lnTo>
                  <a:pt x="114514" y="142178"/>
                </a:lnTo>
                <a:lnTo>
                  <a:pt x="116983" y="140482"/>
                </a:lnTo>
                <a:lnTo>
                  <a:pt x="119899" y="139351"/>
                </a:lnTo>
                <a:lnTo>
                  <a:pt x="133704" y="129681"/>
                </a:lnTo>
                <a:lnTo>
                  <a:pt x="148695" y="124311"/>
                </a:lnTo>
                <a:lnTo>
                  <a:pt x="158821" y="119681"/>
                </a:lnTo>
                <a:lnTo>
                  <a:pt x="170650" y="114053"/>
                </a:lnTo>
                <a:lnTo>
                  <a:pt x="182347" y="109032"/>
                </a:lnTo>
                <a:lnTo>
                  <a:pt x="193955" y="104415"/>
                </a:lnTo>
                <a:lnTo>
                  <a:pt x="205504" y="100066"/>
                </a:lnTo>
                <a:lnTo>
                  <a:pt x="258164" y="81811"/>
                </a:lnTo>
                <a:lnTo>
                  <a:pt x="303823" y="66383"/>
                </a:lnTo>
                <a:lnTo>
                  <a:pt x="318119" y="62012"/>
                </a:lnTo>
                <a:lnTo>
                  <a:pt x="361240" y="49792"/>
                </a:lnTo>
                <a:lnTo>
                  <a:pt x="386611" y="41987"/>
                </a:lnTo>
                <a:lnTo>
                  <a:pt x="427521" y="30898"/>
                </a:lnTo>
                <a:lnTo>
                  <a:pt x="452654" y="24386"/>
                </a:lnTo>
                <a:lnTo>
                  <a:pt x="477030" y="18774"/>
                </a:lnTo>
                <a:lnTo>
                  <a:pt x="524434" y="9151"/>
                </a:lnTo>
                <a:lnTo>
                  <a:pt x="542662" y="6077"/>
                </a:lnTo>
                <a:lnTo>
                  <a:pt x="557355" y="4028"/>
                </a:lnTo>
                <a:lnTo>
                  <a:pt x="569690" y="2662"/>
                </a:lnTo>
                <a:lnTo>
                  <a:pt x="590169" y="1144"/>
                </a:lnTo>
                <a:lnTo>
                  <a:pt x="607737" y="469"/>
                </a:lnTo>
                <a:lnTo>
                  <a:pt x="624013" y="170"/>
                </a:lnTo>
                <a:lnTo>
                  <a:pt x="659590" y="0"/>
                </a:lnTo>
                <a:lnTo>
                  <a:pt x="668327" y="1247"/>
                </a:lnTo>
                <a:lnTo>
                  <a:pt x="674152" y="3348"/>
                </a:lnTo>
                <a:lnTo>
                  <a:pt x="685800" y="113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SMARTPenAnnotation380"/>
          <p:cNvSpPr/>
          <p:nvPr/>
        </p:nvSpPr>
        <p:spPr>
          <a:xfrm>
            <a:off x="5703570" y="5554979"/>
            <a:ext cx="32559" cy="297181"/>
          </a:xfrm>
          <a:custGeom>
            <a:avLst/>
            <a:gdLst/>
            <a:ahLst/>
            <a:cxnLst/>
            <a:rect l="0" t="0" r="0" b="0"/>
            <a:pathLst>
              <a:path w="32559" h="297181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3386" y="21481"/>
                </a:lnTo>
                <a:lnTo>
                  <a:pt x="6067" y="25751"/>
                </a:lnTo>
                <a:lnTo>
                  <a:pt x="7855" y="29867"/>
                </a:lnTo>
                <a:lnTo>
                  <a:pt x="9046" y="33882"/>
                </a:lnTo>
                <a:lnTo>
                  <a:pt x="9840" y="37828"/>
                </a:lnTo>
                <a:lnTo>
                  <a:pt x="10723" y="45599"/>
                </a:lnTo>
                <a:lnTo>
                  <a:pt x="10959" y="49450"/>
                </a:lnTo>
                <a:lnTo>
                  <a:pt x="12386" y="55826"/>
                </a:lnTo>
                <a:lnTo>
                  <a:pt x="14607" y="63888"/>
                </a:lnTo>
                <a:lnTo>
                  <a:pt x="17358" y="73072"/>
                </a:lnTo>
                <a:lnTo>
                  <a:pt x="19192" y="84275"/>
                </a:lnTo>
                <a:lnTo>
                  <a:pt x="20414" y="96823"/>
                </a:lnTo>
                <a:lnTo>
                  <a:pt x="21229" y="110269"/>
                </a:lnTo>
                <a:lnTo>
                  <a:pt x="23043" y="120503"/>
                </a:lnTo>
                <a:lnTo>
                  <a:pt x="25522" y="128596"/>
                </a:lnTo>
                <a:lnTo>
                  <a:pt x="28444" y="135260"/>
                </a:lnTo>
                <a:lnTo>
                  <a:pt x="30393" y="142244"/>
                </a:lnTo>
                <a:lnTo>
                  <a:pt x="31692" y="149439"/>
                </a:lnTo>
                <a:lnTo>
                  <a:pt x="32558" y="156777"/>
                </a:lnTo>
                <a:lnTo>
                  <a:pt x="31865" y="166748"/>
                </a:lnTo>
                <a:lnTo>
                  <a:pt x="30133" y="178475"/>
                </a:lnTo>
                <a:lnTo>
                  <a:pt x="27709" y="191374"/>
                </a:lnTo>
                <a:lnTo>
                  <a:pt x="26092" y="203783"/>
                </a:lnTo>
                <a:lnTo>
                  <a:pt x="25015" y="215865"/>
                </a:lnTo>
                <a:lnTo>
                  <a:pt x="24297" y="227730"/>
                </a:lnTo>
                <a:lnTo>
                  <a:pt x="23498" y="247687"/>
                </a:lnTo>
                <a:lnTo>
                  <a:pt x="23285" y="256565"/>
                </a:lnTo>
                <a:lnTo>
                  <a:pt x="21873" y="263753"/>
                </a:lnTo>
                <a:lnTo>
                  <a:pt x="19662" y="269816"/>
                </a:lnTo>
                <a:lnTo>
                  <a:pt x="16918" y="275127"/>
                </a:lnTo>
                <a:lnTo>
                  <a:pt x="15089" y="279938"/>
                </a:lnTo>
                <a:lnTo>
                  <a:pt x="13869" y="284416"/>
                </a:lnTo>
                <a:lnTo>
                  <a:pt x="11430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SMARTPenAnnotation381"/>
          <p:cNvSpPr/>
          <p:nvPr/>
        </p:nvSpPr>
        <p:spPr>
          <a:xfrm>
            <a:off x="5795009" y="5520725"/>
            <a:ext cx="135429" cy="260227"/>
          </a:xfrm>
          <a:custGeom>
            <a:avLst/>
            <a:gdLst/>
            <a:ahLst/>
            <a:cxnLst/>
            <a:rect l="0" t="0" r="0" b="0"/>
            <a:pathLst>
              <a:path w="135429" h="260227">
                <a:moveTo>
                  <a:pt x="22861" y="34254"/>
                </a:moveTo>
                <a:lnTo>
                  <a:pt x="22861" y="78150"/>
                </a:lnTo>
                <a:lnTo>
                  <a:pt x="21591" y="83838"/>
                </a:lnTo>
                <a:lnTo>
                  <a:pt x="19474" y="88900"/>
                </a:lnTo>
                <a:lnTo>
                  <a:pt x="16793" y="93545"/>
                </a:lnTo>
                <a:lnTo>
                  <a:pt x="15006" y="97911"/>
                </a:lnTo>
                <a:lnTo>
                  <a:pt x="13814" y="102093"/>
                </a:lnTo>
                <a:lnTo>
                  <a:pt x="13019" y="106150"/>
                </a:lnTo>
                <a:lnTo>
                  <a:pt x="13760" y="112665"/>
                </a:lnTo>
                <a:lnTo>
                  <a:pt x="15523" y="120818"/>
                </a:lnTo>
                <a:lnTo>
                  <a:pt x="17969" y="130063"/>
                </a:lnTo>
                <a:lnTo>
                  <a:pt x="20870" y="143847"/>
                </a:lnTo>
                <a:lnTo>
                  <a:pt x="27479" y="179482"/>
                </a:lnTo>
                <a:lnTo>
                  <a:pt x="31020" y="194573"/>
                </a:lnTo>
                <a:lnTo>
                  <a:pt x="34650" y="207174"/>
                </a:lnTo>
                <a:lnTo>
                  <a:pt x="38340" y="218114"/>
                </a:lnTo>
                <a:lnTo>
                  <a:pt x="40801" y="226677"/>
                </a:lnTo>
                <a:lnTo>
                  <a:pt x="42440" y="233656"/>
                </a:lnTo>
                <a:lnTo>
                  <a:pt x="43534" y="239579"/>
                </a:lnTo>
                <a:lnTo>
                  <a:pt x="46803" y="244797"/>
                </a:lnTo>
                <a:lnTo>
                  <a:pt x="51522" y="249546"/>
                </a:lnTo>
                <a:lnTo>
                  <a:pt x="57208" y="253982"/>
                </a:lnTo>
                <a:lnTo>
                  <a:pt x="62269" y="256940"/>
                </a:lnTo>
                <a:lnTo>
                  <a:pt x="66913" y="258911"/>
                </a:lnTo>
                <a:lnTo>
                  <a:pt x="71279" y="260226"/>
                </a:lnTo>
                <a:lnTo>
                  <a:pt x="74190" y="259832"/>
                </a:lnTo>
                <a:lnTo>
                  <a:pt x="76129" y="258300"/>
                </a:lnTo>
                <a:lnTo>
                  <a:pt x="77424" y="256008"/>
                </a:lnTo>
                <a:lnTo>
                  <a:pt x="80826" y="253210"/>
                </a:lnTo>
                <a:lnTo>
                  <a:pt x="85634" y="250075"/>
                </a:lnTo>
                <a:lnTo>
                  <a:pt x="91380" y="246715"/>
                </a:lnTo>
                <a:lnTo>
                  <a:pt x="95210" y="243204"/>
                </a:lnTo>
                <a:lnTo>
                  <a:pt x="97764" y="239595"/>
                </a:lnTo>
                <a:lnTo>
                  <a:pt x="101871" y="232197"/>
                </a:lnTo>
                <a:lnTo>
                  <a:pt x="104744" y="228446"/>
                </a:lnTo>
                <a:lnTo>
                  <a:pt x="107930" y="224675"/>
                </a:lnTo>
                <a:lnTo>
                  <a:pt x="110053" y="219622"/>
                </a:lnTo>
                <a:lnTo>
                  <a:pt x="111469" y="213713"/>
                </a:lnTo>
                <a:lnTo>
                  <a:pt x="112413" y="207233"/>
                </a:lnTo>
                <a:lnTo>
                  <a:pt x="113042" y="201643"/>
                </a:lnTo>
                <a:lnTo>
                  <a:pt x="113462" y="196647"/>
                </a:lnTo>
                <a:lnTo>
                  <a:pt x="113741" y="192046"/>
                </a:lnTo>
                <a:lnTo>
                  <a:pt x="115198" y="185169"/>
                </a:lnTo>
                <a:lnTo>
                  <a:pt x="117439" y="176774"/>
                </a:lnTo>
                <a:lnTo>
                  <a:pt x="120203" y="167367"/>
                </a:lnTo>
                <a:lnTo>
                  <a:pt x="122046" y="158556"/>
                </a:lnTo>
                <a:lnTo>
                  <a:pt x="123274" y="150143"/>
                </a:lnTo>
                <a:lnTo>
                  <a:pt x="124092" y="141993"/>
                </a:lnTo>
                <a:lnTo>
                  <a:pt x="125909" y="134020"/>
                </a:lnTo>
                <a:lnTo>
                  <a:pt x="128389" y="126165"/>
                </a:lnTo>
                <a:lnTo>
                  <a:pt x="131313" y="118388"/>
                </a:lnTo>
                <a:lnTo>
                  <a:pt x="133262" y="110664"/>
                </a:lnTo>
                <a:lnTo>
                  <a:pt x="134562" y="102974"/>
                </a:lnTo>
                <a:lnTo>
                  <a:pt x="135428" y="95307"/>
                </a:lnTo>
                <a:lnTo>
                  <a:pt x="134736" y="86386"/>
                </a:lnTo>
                <a:lnTo>
                  <a:pt x="133004" y="76629"/>
                </a:lnTo>
                <a:lnTo>
                  <a:pt x="130580" y="66314"/>
                </a:lnTo>
                <a:lnTo>
                  <a:pt x="128963" y="56897"/>
                </a:lnTo>
                <a:lnTo>
                  <a:pt x="127886" y="48080"/>
                </a:lnTo>
                <a:lnTo>
                  <a:pt x="127167" y="39661"/>
                </a:lnTo>
                <a:lnTo>
                  <a:pt x="124148" y="31509"/>
                </a:lnTo>
                <a:lnTo>
                  <a:pt x="119595" y="23534"/>
                </a:lnTo>
                <a:lnTo>
                  <a:pt x="106174" y="4620"/>
                </a:lnTo>
                <a:lnTo>
                  <a:pt x="103803" y="3068"/>
                </a:lnTo>
                <a:lnTo>
                  <a:pt x="100952" y="2034"/>
                </a:lnTo>
                <a:lnTo>
                  <a:pt x="97781" y="1344"/>
                </a:lnTo>
                <a:lnTo>
                  <a:pt x="93128" y="884"/>
                </a:lnTo>
                <a:lnTo>
                  <a:pt x="87486" y="577"/>
                </a:lnTo>
                <a:lnTo>
                  <a:pt x="70796" y="146"/>
                </a:lnTo>
                <a:lnTo>
                  <a:pt x="53778" y="0"/>
                </a:lnTo>
                <a:lnTo>
                  <a:pt x="47282" y="1258"/>
                </a:lnTo>
                <a:lnTo>
                  <a:pt x="39141" y="3367"/>
                </a:lnTo>
                <a:lnTo>
                  <a:pt x="29904" y="6043"/>
                </a:lnTo>
                <a:lnTo>
                  <a:pt x="22476" y="7827"/>
                </a:lnTo>
                <a:lnTo>
                  <a:pt x="16255" y="9016"/>
                </a:lnTo>
                <a:lnTo>
                  <a:pt x="0" y="113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SMARTPenAnnotation382"/>
          <p:cNvSpPr/>
          <p:nvPr/>
        </p:nvSpPr>
        <p:spPr>
          <a:xfrm>
            <a:off x="5990049" y="5406389"/>
            <a:ext cx="136368" cy="388292"/>
          </a:xfrm>
          <a:custGeom>
            <a:avLst/>
            <a:gdLst/>
            <a:ahLst/>
            <a:cxnLst/>
            <a:rect l="0" t="0" r="0" b="0"/>
            <a:pathLst>
              <a:path w="136368" h="388292">
                <a:moveTo>
                  <a:pt x="113571" y="11430"/>
                </a:moveTo>
                <a:lnTo>
                  <a:pt x="20615" y="104386"/>
                </a:lnTo>
                <a:lnTo>
                  <a:pt x="16040" y="110230"/>
                </a:lnTo>
                <a:lnTo>
                  <a:pt x="11721" y="116667"/>
                </a:lnTo>
                <a:lnTo>
                  <a:pt x="7571" y="123498"/>
                </a:lnTo>
                <a:lnTo>
                  <a:pt x="4804" y="129323"/>
                </a:lnTo>
                <a:lnTo>
                  <a:pt x="1730" y="139181"/>
                </a:lnTo>
                <a:lnTo>
                  <a:pt x="364" y="147795"/>
                </a:lnTo>
                <a:lnTo>
                  <a:pt x="0" y="151870"/>
                </a:lnTo>
                <a:lnTo>
                  <a:pt x="1026" y="154587"/>
                </a:lnTo>
                <a:lnTo>
                  <a:pt x="2981" y="156398"/>
                </a:lnTo>
                <a:lnTo>
                  <a:pt x="9176" y="159305"/>
                </a:lnTo>
                <a:lnTo>
                  <a:pt x="13409" y="159702"/>
                </a:lnTo>
                <a:lnTo>
                  <a:pt x="16316" y="159808"/>
                </a:lnTo>
                <a:lnTo>
                  <a:pt x="26476" y="159958"/>
                </a:lnTo>
                <a:lnTo>
                  <a:pt x="33918" y="161249"/>
                </a:lnTo>
                <a:lnTo>
                  <a:pt x="43959" y="163379"/>
                </a:lnTo>
                <a:lnTo>
                  <a:pt x="55733" y="166070"/>
                </a:lnTo>
                <a:lnTo>
                  <a:pt x="64852" y="169133"/>
                </a:lnTo>
                <a:lnTo>
                  <a:pt x="72201" y="172446"/>
                </a:lnTo>
                <a:lnTo>
                  <a:pt x="78371" y="175924"/>
                </a:lnTo>
                <a:lnTo>
                  <a:pt x="92000" y="183176"/>
                </a:lnTo>
                <a:lnTo>
                  <a:pt x="99190" y="186887"/>
                </a:lnTo>
                <a:lnTo>
                  <a:pt x="105253" y="190632"/>
                </a:lnTo>
                <a:lnTo>
                  <a:pt x="110566" y="194398"/>
                </a:lnTo>
                <a:lnTo>
                  <a:pt x="115377" y="198179"/>
                </a:lnTo>
                <a:lnTo>
                  <a:pt x="119855" y="203239"/>
                </a:lnTo>
                <a:lnTo>
                  <a:pt x="124110" y="209153"/>
                </a:lnTo>
                <a:lnTo>
                  <a:pt x="128217" y="215636"/>
                </a:lnTo>
                <a:lnTo>
                  <a:pt x="130955" y="221227"/>
                </a:lnTo>
                <a:lnTo>
                  <a:pt x="133997" y="230826"/>
                </a:lnTo>
                <a:lnTo>
                  <a:pt x="135349" y="239326"/>
                </a:lnTo>
                <a:lnTo>
                  <a:pt x="135950" y="251147"/>
                </a:lnTo>
                <a:lnTo>
                  <a:pt x="136367" y="302250"/>
                </a:lnTo>
                <a:lnTo>
                  <a:pt x="135118" y="309450"/>
                </a:lnTo>
                <a:lnTo>
                  <a:pt x="133016" y="315521"/>
                </a:lnTo>
                <a:lnTo>
                  <a:pt x="114448" y="352591"/>
                </a:lnTo>
                <a:lnTo>
                  <a:pt x="109076" y="362061"/>
                </a:lnTo>
                <a:lnTo>
                  <a:pt x="104224" y="369644"/>
                </a:lnTo>
                <a:lnTo>
                  <a:pt x="99719" y="375970"/>
                </a:lnTo>
                <a:lnTo>
                  <a:pt x="95446" y="380187"/>
                </a:lnTo>
                <a:lnTo>
                  <a:pt x="91328" y="382998"/>
                </a:lnTo>
                <a:lnTo>
                  <a:pt x="81661" y="387510"/>
                </a:lnTo>
                <a:lnTo>
                  <a:pt x="79597" y="387880"/>
                </a:lnTo>
                <a:lnTo>
                  <a:pt x="76952" y="388127"/>
                </a:lnTo>
                <a:lnTo>
                  <a:pt x="73918" y="388291"/>
                </a:lnTo>
                <a:lnTo>
                  <a:pt x="70626" y="385861"/>
                </a:lnTo>
                <a:lnTo>
                  <a:pt x="67161" y="381701"/>
                </a:lnTo>
                <a:lnTo>
                  <a:pt x="63580" y="376387"/>
                </a:lnTo>
                <a:lnTo>
                  <a:pt x="59924" y="371575"/>
                </a:lnTo>
                <a:lnTo>
                  <a:pt x="56216" y="367097"/>
                </a:lnTo>
                <a:lnTo>
                  <a:pt x="52474" y="362841"/>
                </a:lnTo>
                <a:lnTo>
                  <a:pt x="49979" y="358735"/>
                </a:lnTo>
                <a:lnTo>
                  <a:pt x="47208" y="350785"/>
                </a:lnTo>
                <a:lnTo>
                  <a:pt x="46469" y="344347"/>
                </a:lnTo>
                <a:lnTo>
                  <a:pt x="45976" y="336244"/>
                </a:lnTo>
                <a:lnTo>
                  <a:pt x="45429" y="318353"/>
                </a:lnTo>
                <a:lnTo>
                  <a:pt x="45185" y="301933"/>
                </a:lnTo>
                <a:lnTo>
                  <a:pt x="46391" y="293999"/>
                </a:lnTo>
                <a:lnTo>
                  <a:pt x="48464" y="286170"/>
                </a:lnTo>
                <a:lnTo>
                  <a:pt x="51116" y="278410"/>
                </a:lnTo>
                <a:lnTo>
                  <a:pt x="73052" y="206811"/>
                </a:lnTo>
                <a:lnTo>
                  <a:pt x="78938" y="183594"/>
                </a:lnTo>
                <a:lnTo>
                  <a:pt x="82862" y="164306"/>
                </a:lnTo>
                <a:lnTo>
                  <a:pt x="85478" y="147637"/>
                </a:lnTo>
                <a:lnTo>
                  <a:pt x="88493" y="133985"/>
                </a:lnTo>
                <a:lnTo>
                  <a:pt x="91772" y="122344"/>
                </a:lnTo>
                <a:lnTo>
                  <a:pt x="95228" y="112043"/>
                </a:lnTo>
                <a:lnTo>
                  <a:pt x="97532" y="102635"/>
                </a:lnTo>
                <a:lnTo>
                  <a:pt x="99068" y="93824"/>
                </a:lnTo>
                <a:lnTo>
                  <a:pt x="100092" y="85409"/>
                </a:lnTo>
                <a:lnTo>
                  <a:pt x="100775" y="78530"/>
                </a:lnTo>
                <a:lnTo>
                  <a:pt x="101533" y="67499"/>
                </a:lnTo>
                <a:lnTo>
                  <a:pt x="103006" y="61510"/>
                </a:lnTo>
                <a:lnTo>
                  <a:pt x="105258" y="54976"/>
                </a:lnTo>
                <a:lnTo>
                  <a:pt x="108028" y="48081"/>
                </a:lnTo>
                <a:lnTo>
                  <a:pt x="111107" y="37033"/>
                </a:lnTo>
                <a:lnTo>
                  <a:pt x="111928" y="32309"/>
                </a:lnTo>
                <a:lnTo>
                  <a:pt x="111206" y="27889"/>
                </a:lnTo>
                <a:lnTo>
                  <a:pt x="107016" y="19592"/>
                </a:lnTo>
                <a:lnTo>
                  <a:pt x="103585" y="13849"/>
                </a:lnTo>
                <a:lnTo>
                  <a:pt x="102783" y="9119"/>
                </a:lnTo>
                <a:lnTo>
                  <a:pt x="1021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makes two polygons similar?</a:t>
            </a:r>
            <a:endParaRPr lang="en-US" dirty="0"/>
          </a:p>
        </p:txBody>
      </p:sp>
      <p:sp>
        <p:nvSpPr>
          <p:cNvPr id="27" name="SMARTPenAnnotation253"/>
          <p:cNvSpPr/>
          <p:nvPr/>
        </p:nvSpPr>
        <p:spPr>
          <a:xfrm>
            <a:off x="1554480" y="3234946"/>
            <a:ext cx="1051515" cy="1702771"/>
          </a:xfrm>
          <a:custGeom>
            <a:avLst/>
            <a:gdLst/>
            <a:ahLst/>
            <a:cxnLst/>
            <a:rect l="0" t="0" r="0" b="0"/>
            <a:pathLst>
              <a:path w="1051515" h="1702771">
                <a:moveTo>
                  <a:pt x="45720" y="1634233"/>
                </a:moveTo>
                <a:lnTo>
                  <a:pt x="45720" y="1607365"/>
                </a:lnTo>
                <a:lnTo>
                  <a:pt x="46990" y="1603621"/>
                </a:lnTo>
                <a:lnTo>
                  <a:pt x="51787" y="1596075"/>
                </a:lnTo>
                <a:lnTo>
                  <a:pt x="54766" y="1585100"/>
                </a:lnTo>
                <a:lnTo>
                  <a:pt x="55561" y="1578618"/>
                </a:lnTo>
                <a:lnTo>
                  <a:pt x="57360" y="1573027"/>
                </a:lnTo>
                <a:lnTo>
                  <a:pt x="64691" y="1557819"/>
                </a:lnTo>
                <a:lnTo>
                  <a:pt x="71237" y="1531441"/>
                </a:lnTo>
                <a:lnTo>
                  <a:pt x="86271" y="1492875"/>
                </a:lnTo>
                <a:lnTo>
                  <a:pt x="104019" y="1451521"/>
                </a:lnTo>
                <a:lnTo>
                  <a:pt x="116504" y="1415021"/>
                </a:lnTo>
                <a:lnTo>
                  <a:pt x="192826" y="1170795"/>
                </a:lnTo>
                <a:lnTo>
                  <a:pt x="208687" y="1129465"/>
                </a:lnTo>
                <a:lnTo>
                  <a:pt x="226086" y="1085046"/>
                </a:lnTo>
                <a:lnTo>
                  <a:pt x="237642" y="1049790"/>
                </a:lnTo>
                <a:lnTo>
                  <a:pt x="255479" y="1000254"/>
                </a:lnTo>
                <a:lnTo>
                  <a:pt x="272719" y="957918"/>
                </a:lnTo>
                <a:lnTo>
                  <a:pt x="293319" y="905524"/>
                </a:lnTo>
                <a:lnTo>
                  <a:pt x="310852" y="857826"/>
                </a:lnTo>
                <a:lnTo>
                  <a:pt x="328747" y="811520"/>
                </a:lnTo>
                <a:lnTo>
                  <a:pt x="345480" y="765627"/>
                </a:lnTo>
                <a:lnTo>
                  <a:pt x="363137" y="719855"/>
                </a:lnTo>
                <a:lnTo>
                  <a:pt x="373484" y="690633"/>
                </a:lnTo>
                <a:lnTo>
                  <a:pt x="400823" y="637442"/>
                </a:lnTo>
                <a:lnTo>
                  <a:pt x="419752" y="593398"/>
                </a:lnTo>
                <a:lnTo>
                  <a:pt x="436791" y="548175"/>
                </a:lnTo>
                <a:lnTo>
                  <a:pt x="454539" y="505988"/>
                </a:lnTo>
                <a:lnTo>
                  <a:pt x="471228" y="469358"/>
                </a:lnTo>
                <a:lnTo>
                  <a:pt x="490104" y="433251"/>
                </a:lnTo>
                <a:lnTo>
                  <a:pt x="538493" y="332801"/>
                </a:lnTo>
                <a:lnTo>
                  <a:pt x="561486" y="290009"/>
                </a:lnTo>
                <a:lnTo>
                  <a:pt x="582644" y="244498"/>
                </a:lnTo>
                <a:lnTo>
                  <a:pt x="609092" y="206884"/>
                </a:lnTo>
                <a:lnTo>
                  <a:pt x="633912" y="161310"/>
                </a:lnTo>
                <a:lnTo>
                  <a:pt x="648271" y="134680"/>
                </a:lnTo>
                <a:lnTo>
                  <a:pt x="676499" y="95203"/>
                </a:lnTo>
                <a:lnTo>
                  <a:pt x="706055" y="56921"/>
                </a:lnTo>
                <a:lnTo>
                  <a:pt x="735177" y="9623"/>
                </a:lnTo>
                <a:lnTo>
                  <a:pt x="739038" y="6330"/>
                </a:lnTo>
                <a:lnTo>
                  <a:pt x="742882" y="4134"/>
                </a:lnTo>
                <a:lnTo>
                  <a:pt x="750539" y="1695"/>
                </a:lnTo>
                <a:lnTo>
                  <a:pt x="763548" y="0"/>
                </a:lnTo>
                <a:lnTo>
                  <a:pt x="768191" y="3244"/>
                </a:lnTo>
                <a:lnTo>
                  <a:pt x="771207" y="5887"/>
                </a:lnTo>
                <a:lnTo>
                  <a:pt x="774488" y="7649"/>
                </a:lnTo>
                <a:lnTo>
                  <a:pt x="781520" y="9607"/>
                </a:lnTo>
                <a:lnTo>
                  <a:pt x="783903" y="11400"/>
                </a:lnTo>
                <a:lnTo>
                  <a:pt x="785492" y="13864"/>
                </a:lnTo>
                <a:lnTo>
                  <a:pt x="786551" y="16777"/>
                </a:lnTo>
                <a:lnTo>
                  <a:pt x="791115" y="23401"/>
                </a:lnTo>
                <a:lnTo>
                  <a:pt x="794110" y="26945"/>
                </a:lnTo>
                <a:lnTo>
                  <a:pt x="797437" y="41043"/>
                </a:lnTo>
                <a:lnTo>
                  <a:pt x="800186" y="58739"/>
                </a:lnTo>
                <a:lnTo>
                  <a:pt x="808913" y="90795"/>
                </a:lnTo>
                <a:lnTo>
                  <a:pt x="817080" y="133723"/>
                </a:lnTo>
                <a:lnTo>
                  <a:pt x="816960" y="158349"/>
                </a:lnTo>
                <a:lnTo>
                  <a:pt x="812602" y="205204"/>
                </a:lnTo>
                <a:lnTo>
                  <a:pt x="819597" y="251148"/>
                </a:lnTo>
                <a:lnTo>
                  <a:pt x="822295" y="300299"/>
                </a:lnTo>
                <a:lnTo>
                  <a:pt x="823934" y="327634"/>
                </a:lnTo>
                <a:lnTo>
                  <a:pt x="831948" y="379613"/>
                </a:lnTo>
                <a:lnTo>
                  <a:pt x="837053" y="423447"/>
                </a:lnTo>
                <a:lnTo>
                  <a:pt x="841923" y="458566"/>
                </a:lnTo>
                <a:lnTo>
                  <a:pt x="844088" y="508041"/>
                </a:lnTo>
                <a:lnTo>
                  <a:pt x="848437" y="553737"/>
                </a:lnTo>
                <a:lnTo>
                  <a:pt x="853333" y="593943"/>
                </a:lnTo>
                <a:lnTo>
                  <a:pt x="857359" y="646408"/>
                </a:lnTo>
                <a:lnTo>
                  <a:pt x="862802" y="682967"/>
                </a:lnTo>
                <a:lnTo>
                  <a:pt x="868789" y="750322"/>
                </a:lnTo>
                <a:lnTo>
                  <a:pt x="876191" y="803515"/>
                </a:lnTo>
                <a:lnTo>
                  <a:pt x="880218" y="853283"/>
                </a:lnTo>
                <a:lnTo>
                  <a:pt x="887621" y="906412"/>
                </a:lnTo>
                <a:lnTo>
                  <a:pt x="891648" y="956161"/>
                </a:lnTo>
                <a:lnTo>
                  <a:pt x="900321" y="1009284"/>
                </a:lnTo>
                <a:lnTo>
                  <a:pt x="909664" y="1057762"/>
                </a:lnTo>
                <a:lnTo>
                  <a:pt x="915536" y="1110649"/>
                </a:lnTo>
                <a:lnTo>
                  <a:pt x="920237" y="1136587"/>
                </a:lnTo>
                <a:lnTo>
                  <a:pt x="930964" y="1189537"/>
                </a:lnTo>
                <a:lnTo>
                  <a:pt x="939965" y="1230004"/>
                </a:lnTo>
                <a:lnTo>
                  <a:pt x="963833" y="1328732"/>
                </a:lnTo>
                <a:lnTo>
                  <a:pt x="986781" y="1410971"/>
                </a:lnTo>
                <a:lnTo>
                  <a:pt x="994406" y="1447375"/>
                </a:lnTo>
                <a:lnTo>
                  <a:pt x="1005838" y="1497165"/>
                </a:lnTo>
                <a:lnTo>
                  <a:pt x="1012189" y="1519974"/>
                </a:lnTo>
                <a:lnTo>
                  <a:pt x="1019653" y="1562275"/>
                </a:lnTo>
                <a:lnTo>
                  <a:pt x="1032980" y="1607602"/>
                </a:lnTo>
                <a:lnTo>
                  <a:pt x="1039987" y="1638098"/>
                </a:lnTo>
                <a:lnTo>
                  <a:pt x="1047566" y="1652171"/>
                </a:lnTo>
                <a:lnTo>
                  <a:pt x="1049785" y="1660409"/>
                </a:lnTo>
                <a:lnTo>
                  <a:pt x="1051514" y="1689113"/>
                </a:lnTo>
                <a:lnTo>
                  <a:pt x="1050259" y="1689870"/>
                </a:lnTo>
                <a:lnTo>
                  <a:pt x="1045478" y="1690711"/>
                </a:lnTo>
                <a:lnTo>
                  <a:pt x="1043695" y="1692205"/>
                </a:lnTo>
                <a:lnTo>
                  <a:pt x="1042507" y="1694471"/>
                </a:lnTo>
                <a:lnTo>
                  <a:pt x="1041714" y="1697252"/>
                </a:lnTo>
                <a:lnTo>
                  <a:pt x="1039916" y="1699106"/>
                </a:lnTo>
                <a:lnTo>
                  <a:pt x="1037447" y="1700342"/>
                </a:lnTo>
                <a:lnTo>
                  <a:pt x="1030428" y="1702325"/>
                </a:lnTo>
                <a:lnTo>
                  <a:pt x="1012942" y="1702770"/>
                </a:lnTo>
                <a:lnTo>
                  <a:pt x="1009305" y="1701515"/>
                </a:lnTo>
                <a:lnTo>
                  <a:pt x="998117" y="1694949"/>
                </a:lnTo>
                <a:lnTo>
                  <a:pt x="990554" y="1692968"/>
                </a:lnTo>
                <a:lnTo>
                  <a:pt x="957997" y="1691592"/>
                </a:lnTo>
                <a:lnTo>
                  <a:pt x="932506" y="1690206"/>
                </a:lnTo>
                <a:lnTo>
                  <a:pt x="902407" y="1682355"/>
                </a:lnTo>
                <a:lnTo>
                  <a:pt x="876556" y="1680665"/>
                </a:lnTo>
                <a:lnTo>
                  <a:pt x="856940" y="1679000"/>
                </a:lnTo>
                <a:lnTo>
                  <a:pt x="829077" y="1672192"/>
                </a:lnTo>
                <a:lnTo>
                  <a:pt x="803665" y="1670154"/>
                </a:lnTo>
                <a:lnTo>
                  <a:pt x="772934" y="1669006"/>
                </a:lnTo>
                <a:lnTo>
                  <a:pt x="749079" y="1665352"/>
                </a:lnTo>
                <a:lnTo>
                  <a:pt x="721544" y="1660764"/>
                </a:lnTo>
                <a:lnTo>
                  <a:pt x="692373" y="1658725"/>
                </a:lnTo>
                <a:lnTo>
                  <a:pt x="665861" y="1657818"/>
                </a:lnTo>
                <a:lnTo>
                  <a:pt x="623864" y="1657237"/>
                </a:lnTo>
                <a:lnTo>
                  <a:pt x="593503" y="1653771"/>
                </a:lnTo>
                <a:lnTo>
                  <a:pt x="574739" y="1651068"/>
                </a:lnTo>
                <a:lnTo>
                  <a:pt x="547116" y="1648066"/>
                </a:lnTo>
                <a:lnTo>
                  <a:pt x="517285" y="1646375"/>
                </a:lnTo>
                <a:lnTo>
                  <a:pt x="488984" y="1645980"/>
                </a:lnTo>
                <a:lnTo>
                  <a:pt x="339567" y="1645676"/>
                </a:lnTo>
                <a:lnTo>
                  <a:pt x="322898" y="1644402"/>
                </a:lnTo>
                <a:lnTo>
                  <a:pt x="258515" y="1637811"/>
                </a:lnTo>
                <a:lnTo>
                  <a:pt x="230889" y="1635823"/>
                </a:lnTo>
                <a:lnTo>
                  <a:pt x="199984" y="1631553"/>
                </a:lnTo>
                <a:lnTo>
                  <a:pt x="168891" y="1626692"/>
                </a:lnTo>
                <a:lnTo>
                  <a:pt x="138377" y="1623956"/>
                </a:lnTo>
                <a:lnTo>
                  <a:pt x="107455" y="1622905"/>
                </a:lnTo>
                <a:lnTo>
                  <a:pt x="99404" y="1622848"/>
                </a:lnTo>
                <a:lnTo>
                  <a:pt x="88206" y="1626210"/>
                </a:lnTo>
                <a:lnTo>
                  <a:pt x="76033" y="1630667"/>
                </a:lnTo>
                <a:lnTo>
                  <a:pt x="66389" y="1632649"/>
                </a:lnTo>
                <a:lnTo>
                  <a:pt x="35409" y="1633921"/>
                </a:lnTo>
                <a:lnTo>
                  <a:pt x="28437" y="1634094"/>
                </a:lnTo>
                <a:lnTo>
                  <a:pt x="25308" y="1635410"/>
                </a:lnTo>
                <a:lnTo>
                  <a:pt x="14836" y="1642061"/>
                </a:lnTo>
                <a:lnTo>
                  <a:pt x="0" y="16456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4"/>
          <p:cNvSpPr/>
          <p:nvPr/>
        </p:nvSpPr>
        <p:spPr>
          <a:xfrm>
            <a:off x="2023110" y="3657600"/>
            <a:ext cx="388621" cy="90965"/>
          </a:xfrm>
          <a:custGeom>
            <a:avLst/>
            <a:gdLst/>
            <a:ahLst/>
            <a:cxnLst/>
            <a:rect l="0" t="0" r="0" b="0"/>
            <a:pathLst>
              <a:path w="388621" h="90965">
                <a:moveTo>
                  <a:pt x="0" y="0"/>
                </a:moveTo>
                <a:lnTo>
                  <a:pt x="59417" y="59417"/>
                </a:lnTo>
                <a:lnTo>
                  <a:pt x="63741" y="62471"/>
                </a:lnTo>
                <a:lnTo>
                  <a:pt x="67894" y="64507"/>
                </a:lnTo>
                <a:lnTo>
                  <a:pt x="71933" y="65865"/>
                </a:lnTo>
                <a:lnTo>
                  <a:pt x="75895" y="68040"/>
                </a:lnTo>
                <a:lnTo>
                  <a:pt x="79806" y="70760"/>
                </a:lnTo>
                <a:lnTo>
                  <a:pt x="83684" y="73843"/>
                </a:lnTo>
                <a:lnTo>
                  <a:pt x="87539" y="75898"/>
                </a:lnTo>
                <a:lnTo>
                  <a:pt x="95209" y="78182"/>
                </a:lnTo>
                <a:lnTo>
                  <a:pt x="106668" y="79468"/>
                </a:lnTo>
                <a:lnTo>
                  <a:pt x="117681" y="79769"/>
                </a:lnTo>
                <a:lnTo>
                  <a:pt x="124174" y="79849"/>
                </a:lnTo>
                <a:lnTo>
                  <a:pt x="131042" y="81172"/>
                </a:lnTo>
                <a:lnTo>
                  <a:pt x="138161" y="83325"/>
                </a:lnTo>
                <a:lnTo>
                  <a:pt x="145448" y="86030"/>
                </a:lnTo>
                <a:lnTo>
                  <a:pt x="152845" y="87833"/>
                </a:lnTo>
                <a:lnTo>
                  <a:pt x="160316" y="89035"/>
                </a:lnTo>
                <a:lnTo>
                  <a:pt x="167838" y="89837"/>
                </a:lnTo>
                <a:lnTo>
                  <a:pt x="176662" y="90371"/>
                </a:lnTo>
                <a:lnTo>
                  <a:pt x="196626" y="90964"/>
                </a:lnTo>
                <a:lnTo>
                  <a:pt x="206014" y="89853"/>
                </a:lnTo>
                <a:lnTo>
                  <a:pt x="214812" y="87842"/>
                </a:lnTo>
                <a:lnTo>
                  <a:pt x="223218" y="85231"/>
                </a:lnTo>
                <a:lnTo>
                  <a:pt x="232632" y="83491"/>
                </a:lnTo>
                <a:lnTo>
                  <a:pt x="242718" y="82330"/>
                </a:lnTo>
                <a:lnTo>
                  <a:pt x="261544" y="81041"/>
                </a:lnTo>
                <a:lnTo>
                  <a:pt x="274145" y="80468"/>
                </a:lnTo>
                <a:lnTo>
                  <a:pt x="279283" y="79045"/>
                </a:lnTo>
                <a:lnTo>
                  <a:pt x="283979" y="76827"/>
                </a:lnTo>
                <a:lnTo>
                  <a:pt x="288379" y="74078"/>
                </a:lnTo>
                <a:lnTo>
                  <a:pt x="292582" y="72245"/>
                </a:lnTo>
                <a:lnTo>
                  <a:pt x="300640" y="70208"/>
                </a:lnTo>
                <a:lnTo>
                  <a:pt x="312316" y="69062"/>
                </a:lnTo>
                <a:lnTo>
                  <a:pt x="318700" y="66361"/>
                </a:lnTo>
                <a:lnTo>
                  <a:pt x="326767" y="62021"/>
                </a:lnTo>
                <a:lnTo>
                  <a:pt x="348885" y="48939"/>
                </a:lnTo>
                <a:lnTo>
                  <a:pt x="351970" y="45326"/>
                </a:lnTo>
                <a:lnTo>
                  <a:pt x="355296" y="40377"/>
                </a:lnTo>
                <a:lnTo>
                  <a:pt x="363693" y="26320"/>
                </a:lnTo>
                <a:lnTo>
                  <a:pt x="364382" y="23896"/>
                </a:lnTo>
                <a:lnTo>
                  <a:pt x="364841" y="21011"/>
                </a:lnTo>
                <a:lnTo>
                  <a:pt x="365147" y="17817"/>
                </a:lnTo>
                <a:lnTo>
                  <a:pt x="366621" y="14418"/>
                </a:lnTo>
                <a:lnTo>
                  <a:pt x="368874" y="10882"/>
                </a:lnTo>
                <a:lnTo>
                  <a:pt x="371646" y="7254"/>
                </a:lnTo>
                <a:lnTo>
                  <a:pt x="374764" y="4836"/>
                </a:lnTo>
                <a:lnTo>
                  <a:pt x="378112" y="3224"/>
                </a:lnTo>
                <a:lnTo>
                  <a:pt x="3886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5"/>
          <p:cNvSpPr/>
          <p:nvPr/>
        </p:nvSpPr>
        <p:spPr>
          <a:xfrm>
            <a:off x="1714500" y="4560569"/>
            <a:ext cx="228459" cy="274321"/>
          </a:xfrm>
          <a:custGeom>
            <a:avLst/>
            <a:gdLst/>
            <a:ahLst/>
            <a:cxnLst/>
            <a:rect l="0" t="0" r="0" b="0"/>
            <a:pathLst>
              <a:path w="228459" h="274321">
                <a:moveTo>
                  <a:pt x="0" y="0"/>
                </a:moveTo>
                <a:lnTo>
                  <a:pt x="26868" y="0"/>
                </a:lnTo>
                <a:lnTo>
                  <a:pt x="31882" y="1270"/>
                </a:lnTo>
                <a:lnTo>
                  <a:pt x="37764" y="3387"/>
                </a:lnTo>
                <a:lnTo>
                  <a:pt x="44226" y="6068"/>
                </a:lnTo>
                <a:lnTo>
                  <a:pt x="49804" y="7856"/>
                </a:lnTo>
                <a:lnTo>
                  <a:pt x="54792" y="9047"/>
                </a:lnTo>
                <a:lnTo>
                  <a:pt x="59388" y="9841"/>
                </a:lnTo>
                <a:lnTo>
                  <a:pt x="63722" y="10371"/>
                </a:lnTo>
                <a:lnTo>
                  <a:pt x="67881" y="10724"/>
                </a:lnTo>
                <a:lnTo>
                  <a:pt x="71924" y="10960"/>
                </a:lnTo>
                <a:lnTo>
                  <a:pt x="75889" y="12387"/>
                </a:lnTo>
                <a:lnTo>
                  <a:pt x="79803" y="14608"/>
                </a:lnTo>
                <a:lnTo>
                  <a:pt x="83682" y="17359"/>
                </a:lnTo>
                <a:lnTo>
                  <a:pt x="90078" y="20463"/>
                </a:lnTo>
                <a:lnTo>
                  <a:pt x="98152" y="23802"/>
                </a:lnTo>
                <a:lnTo>
                  <a:pt x="107344" y="27298"/>
                </a:lnTo>
                <a:lnTo>
                  <a:pt x="114743" y="30899"/>
                </a:lnTo>
                <a:lnTo>
                  <a:pt x="120945" y="34569"/>
                </a:lnTo>
                <a:lnTo>
                  <a:pt x="152160" y="55653"/>
                </a:lnTo>
                <a:lnTo>
                  <a:pt x="161130" y="63772"/>
                </a:lnTo>
                <a:lnTo>
                  <a:pt x="169650" y="72995"/>
                </a:lnTo>
                <a:lnTo>
                  <a:pt x="177870" y="82953"/>
                </a:lnTo>
                <a:lnTo>
                  <a:pt x="184620" y="90862"/>
                </a:lnTo>
                <a:lnTo>
                  <a:pt x="190390" y="97405"/>
                </a:lnTo>
                <a:lnTo>
                  <a:pt x="195506" y="103037"/>
                </a:lnTo>
                <a:lnTo>
                  <a:pt x="200187" y="109332"/>
                </a:lnTo>
                <a:lnTo>
                  <a:pt x="204578" y="116068"/>
                </a:lnTo>
                <a:lnTo>
                  <a:pt x="208775" y="123098"/>
                </a:lnTo>
                <a:lnTo>
                  <a:pt x="211573" y="130326"/>
                </a:lnTo>
                <a:lnTo>
                  <a:pt x="213439" y="137684"/>
                </a:lnTo>
                <a:lnTo>
                  <a:pt x="214682" y="145129"/>
                </a:lnTo>
                <a:lnTo>
                  <a:pt x="215512" y="152633"/>
                </a:lnTo>
                <a:lnTo>
                  <a:pt x="216064" y="160176"/>
                </a:lnTo>
                <a:lnTo>
                  <a:pt x="216433" y="167744"/>
                </a:lnTo>
                <a:lnTo>
                  <a:pt x="216842" y="182926"/>
                </a:lnTo>
                <a:lnTo>
                  <a:pt x="216951" y="190531"/>
                </a:lnTo>
                <a:lnTo>
                  <a:pt x="218294" y="196871"/>
                </a:lnTo>
                <a:lnTo>
                  <a:pt x="220459" y="202367"/>
                </a:lnTo>
                <a:lnTo>
                  <a:pt x="223173" y="207302"/>
                </a:lnTo>
                <a:lnTo>
                  <a:pt x="224982" y="211861"/>
                </a:lnTo>
                <a:lnTo>
                  <a:pt x="226992" y="220314"/>
                </a:lnTo>
                <a:lnTo>
                  <a:pt x="227528" y="225616"/>
                </a:lnTo>
                <a:lnTo>
                  <a:pt x="227885" y="231691"/>
                </a:lnTo>
                <a:lnTo>
                  <a:pt x="228282" y="243944"/>
                </a:lnTo>
                <a:lnTo>
                  <a:pt x="228458" y="253623"/>
                </a:lnTo>
                <a:lnTo>
                  <a:pt x="227235" y="257982"/>
                </a:lnTo>
                <a:lnTo>
                  <a:pt x="222490" y="266213"/>
                </a:lnTo>
                <a:lnTo>
                  <a:pt x="218746" y="271918"/>
                </a:lnTo>
                <a:lnTo>
                  <a:pt x="216951" y="272719"/>
                </a:lnTo>
                <a:lnTo>
                  <a:pt x="214484" y="273253"/>
                </a:lnTo>
                <a:lnTo>
                  <a:pt x="205740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6"/>
          <p:cNvSpPr/>
          <p:nvPr/>
        </p:nvSpPr>
        <p:spPr>
          <a:xfrm>
            <a:off x="1794510" y="4549657"/>
            <a:ext cx="217171" cy="113783"/>
          </a:xfrm>
          <a:custGeom>
            <a:avLst/>
            <a:gdLst/>
            <a:ahLst/>
            <a:cxnLst/>
            <a:rect l="0" t="0" r="0" b="0"/>
            <a:pathLst>
              <a:path w="217171" h="113783">
                <a:moveTo>
                  <a:pt x="0" y="113782"/>
                </a:moveTo>
                <a:lnTo>
                  <a:pt x="38158" y="113782"/>
                </a:lnTo>
                <a:lnTo>
                  <a:pt x="41949" y="112512"/>
                </a:lnTo>
                <a:lnTo>
                  <a:pt x="45746" y="110396"/>
                </a:lnTo>
                <a:lnTo>
                  <a:pt x="49547" y="107715"/>
                </a:lnTo>
                <a:lnTo>
                  <a:pt x="53351" y="105927"/>
                </a:lnTo>
                <a:lnTo>
                  <a:pt x="57157" y="104736"/>
                </a:lnTo>
                <a:lnTo>
                  <a:pt x="60965" y="103941"/>
                </a:lnTo>
                <a:lnTo>
                  <a:pt x="67313" y="100872"/>
                </a:lnTo>
                <a:lnTo>
                  <a:pt x="75355" y="96285"/>
                </a:lnTo>
                <a:lnTo>
                  <a:pt x="84527" y="90688"/>
                </a:lnTo>
                <a:lnTo>
                  <a:pt x="91911" y="85686"/>
                </a:lnTo>
                <a:lnTo>
                  <a:pt x="98104" y="81082"/>
                </a:lnTo>
                <a:lnTo>
                  <a:pt x="103503" y="76742"/>
                </a:lnTo>
                <a:lnTo>
                  <a:pt x="108371" y="72579"/>
                </a:lnTo>
                <a:lnTo>
                  <a:pt x="112888" y="68533"/>
                </a:lnTo>
                <a:lnTo>
                  <a:pt x="121292" y="60652"/>
                </a:lnTo>
                <a:lnTo>
                  <a:pt x="129261" y="52915"/>
                </a:lnTo>
                <a:lnTo>
                  <a:pt x="134434" y="49075"/>
                </a:lnTo>
                <a:lnTo>
                  <a:pt x="140422" y="45244"/>
                </a:lnTo>
                <a:lnTo>
                  <a:pt x="146955" y="41420"/>
                </a:lnTo>
                <a:lnTo>
                  <a:pt x="152580" y="37600"/>
                </a:lnTo>
                <a:lnTo>
                  <a:pt x="157600" y="33784"/>
                </a:lnTo>
                <a:lnTo>
                  <a:pt x="162216" y="29971"/>
                </a:lnTo>
                <a:lnTo>
                  <a:pt x="166564" y="27428"/>
                </a:lnTo>
                <a:lnTo>
                  <a:pt x="170733" y="25733"/>
                </a:lnTo>
                <a:lnTo>
                  <a:pt x="174782" y="24603"/>
                </a:lnTo>
                <a:lnTo>
                  <a:pt x="177481" y="22579"/>
                </a:lnTo>
                <a:lnTo>
                  <a:pt x="179280" y="19960"/>
                </a:lnTo>
                <a:lnTo>
                  <a:pt x="180480" y="16944"/>
                </a:lnTo>
                <a:lnTo>
                  <a:pt x="182550" y="14934"/>
                </a:lnTo>
                <a:lnTo>
                  <a:pt x="185200" y="13593"/>
                </a:lnTo>
                <a:lnTo>
                  <a:pt x="188236" y="12700"/>
                </a:lnTo>
                <a:lnTo>
                  <a:pt x="190261" y="10834"/>
                </a:lnTo>
                <a:lnTo>
                  <a:pt x="191611" y="8320"/>
                </a:lnTo>
                <a:lnTo>
                  <a:pt x="192510" y="5374"/>
                </a:lnTo>
                <a:lnTo>
                  <a:pt x="194380" y="3410"/>
                </a:lnTo>
                <a:lnTo>
                  <a:pt x="196897" y="2101"/>
                </a:lnTo>
                <a:lnTo>
                  <a:pt x="203079" y="646"/>
                </a:lnTo>
                <a:lnTo>
                  <a:pt x="206506" y="258"/>
                </a:lnTo>
                <a:lnTo>
                  <a:pt x="210061" y="0"/>
                </a:lnTo>
                <a:lnTo>
                  <a:pt x="212430" y="1097"/>
                </a:lnTo>
                <a:lnTo>
                  <a:pt x="214010" y="3099"/>
                </a:lnTo>
                <a:lnTo>
                  <a:pt x="217170" y="109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7"/>
          <p:cNvSpPr/>
          <p:nvPr/>
        </p:nvSpPr>
        <p:spPr>
          <a:xfrm>
            <a:off x="3028950" y="5417959"/>
            <a:ext cx="411438" cy="639942"/>
          </a:xfrm>
          <a:custGeom>
            <a:avLst/>
            <a:gdLst/>
            <a:ahLst/>
            <a:cxnLst/>
            <a:rect l="0" t="0" r="0" b="0"/>
            <a:pathLst>
              <a:path w="411438" h="639942">
                <a:moveTo>
                  <a:pt x="0" y="11291"/>
                </a:moveTo>
                <a:lnTo>
                  <a:pt x="6068" y="5223"/>
                </a:lnTo>
                <a:lnTo>
                  <a:pt x="9125" y="3436"/>
                </a:lnTo>
                <a:lnTo>
                  <a:pt x="15909" y="1449"/>
                </a:lnTo>
                <a:lnTo>
                  <a:pt x="26544" y="567"/>
                </a:lnTo>
                <a:lnTo>
                  <a:pt x="32936" y="331"/>
                </a:lnTo>
                <a:lnTo>
                  <a:pt x="60135" y="0"/>
                </a:lnTo>
                <a:lnTo>
                  <a:pt x="70570" y="1224"/>
                </a:lnTo>
                <a:lnTo>
                  <a:pt x="81336" y="3309"/>
                </a:lnTo>
                <a:lnTo>
                  <a:pt x="92324" y="5970"/>
                </a:lnTo>
                <a:lnTo>
                  <a:pt x="102189" y="9013"/>
                </a:lnTo>
                <a:lnTo>
                  <a:pt x="111306" y="12313"/>
                </a:lnTo>
                <a:lnTo>
                  <a:pt x="119924" y="15782"/>
                </a:lnTo>
                <a:lnTo>
                  <a:pt x="126939" y="19365"/>
                </a:lnTo>
                <a:lnTo>
                  <a:pt x="138121" y="26732"/>
                </a:lnTo>
                <a:lnTo>
                  <a:pt x="169759" y="50156"/>
                </a:lnTo>
                <a:lnTo>
                  <a:pt x="180482" y="58791"/>
                </a:lnTo>
                <a:lnTo>
                  <a:pt x="190172" y="67087"/>
                </a:lnTo>
                <a:lnTo>
                  <a:pt x="199171" y="75158"/>
                </a:lnTo>
                <a:lnTo>
                  <a:pt x="215943" y="90900"/>
                </a:lnTo>
                <a:lnTo>
                  <a:pt x="223972" y="98653"/>
                </a:lnTo>
                <a:lnTo>
                  <a:pt x="236280" y="117429"/>
                </a:lnTo>
                <a:lnTo>
                  <a:pt x="247253" y="137203"/>
                </a:lnTo>
                <a:lnTo>
                  <a:pt x="253735" y="146032"/>
                </a:lnTo>
                <a:lnTo>
                  <a:pt x="260596" y="154458"/>
                </a:lnTo>
                <a:lnTo>
                  <a:pt x="267711" y="163885"/>
                </a:lnTo>
                <a:lnTo>
                  <a:pt x="282389" y="184521"/>
                </a:lnTo>
                <a:lnTo>
                  <a:pt x="288589" y="195357"/>
                </a:lnTo>
                <a:lnTo>
                  <a:pt x="293993" y="206391"/>
                </a:lnTo>
                <a:lnTo>
                  <a:pt x="298865" y="217558"/>
                </a:lnTo>
                <a:lnTo>
                  <a:pt x="311052" y="243512"/>
                </a:lnTo>
                <a:lnTo>
                  <a:pt x="317858" y="257544"/>
                </a:lnTo>
                <a:lnTo>
                  <a:pt x="323665" y="270710"/>
                </a:lnTo>
                <a:lnTo>
                  <a:pt x="328807" y="283297"/>
                </a:lnTo>
                <a:lnTo>
                  <a:pt x="333504" y="295498"/>
                </a:lnTo>
                <a:lnTo>
                  <a:pt x="358319" y="367280"/>
                </a:lnTo>
                <a:lnTo>
                  <a:pt x="365879" y="392127"/>
                </a:lnTo>
                <a:lnTo>
                  <a:pt x="372189" y="415042"/>
                </a:lnTo>
                <a:lnTo>
                  <a:pt x="377666" y="436668"/>
                </a:lnTo>
                <a:lnTo>
                  <a:pt x="387138" y="470857"/>
                </a:lnTo>
                <a:lnTo>
                  <a:pt x="391442" y="485308"/>
                </a:lnTo>
                <a:lnTo>
                  <a:pt x="394311" y="497482"/>
                </a:lnTo>
                <a:lnTo>
                  <a:pt x="396224" y="508138"/>
                </a:lnTo>
                <a:lnTo>
                  <a:pt x="398349" y="526752"/>
                </a:lnTo>
                <a:lnTo>
                  <a:pt x="399294" y="543491"/>
                </a:lnTo>
                <a:lnTo>
                  <a:pt x="403100" y="559397"/>
                </a:lnTo>
                <a:lnTo>
                  <a:pt x="408997" y="579246"/>
                </a:lnTo>
                <a:lnTo>
                  <a:pt x="410744" y="596557"/>
                </a:lnTo>
                <a:lnTo>
                  <a:pt x="411334" y="613026"/>
                </a:lnTo>
                <a:lnTo>
                  <a:pt x="411437" y="628015"/>
                </a:lnTo>
                <a:lnTo>
                  <a:pt x="410181" y="631990"/>
                </a:lnTo>
                <a:lnTo>
                  <a:pt x="408074" y="634640"/>
                </a:lnTo>
                <a:lnTo>
                  <a:pt x="400050" y="6399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58"/>
          <p:cNvSpPr/>
          <p:nvPr/>
        </p:nvSpPr>
        <p:spPr>
          <a:xfrm>
            <a:off x="3125234" y="5063489"/>
            <a:ext cx="326626" cy="662941"/>
          </a:xfrm>
          <a:custGeom>
            <a:avLst/>
            <a:gdLst/>
            <a:ahLst/>
            <a:cxnLst/>
            <a:rect l="0" t="0" r="0" b="0"/>
            <a:pathLst>
              <a:path w="326626" h="662941">
                <a:moveTo>
                  <a:pt x="6586" y="662940"/>
                </a:moveTo>
                <a:lnTo>
                  <a:pt x="518" y="650805"/>
                </a:lnTo>
                <a:lnTo>
                  <a:pt x="0" y="645960"/>
                </a:lnTo>
                <a:lnTo>
                  <a:pt x="925" y="641460"/>
                </a:lnTo>
                <a:lnTo>
                  <a:pt x="8295" y="622286"/>
                </a:lnTo>
                <a:lnTo>
                  <a:pt x="14965" y="604232"/>
                </a:lnTo>
                <a:lnTo>
                  <a:pt x="32983" y="561785"/>
                </a:lnTo>
                <a:lnTo>
                  <a:pt x="39423" y="545973"/>
                </a:lnTo>
                <a:lnTo>
                  <a:pt x="46257" y="531622"/>
                </a:lnTo>
                <a:lnTo>
                  <a:pt x="53353" y="518245"/>
                </a:lnTo>
                <a:lnTo>
                  <a:pt x="60624" y="505517"/>
                </a:lnTo>
                <a:lnTo>
                  <a:pt x="66741" y="493222"/>
                </a:lnTo>
                <a:lnTo>
                  <a:pt x="72089" y="481215"/>
                </a:lnTo>
                <a:lnTo>
                  <a:pt x="76925" y="469400"/>
                </a:lnTo>
                <a:lnTo>
                  <a:pt x="85684" y="449499"/>
                </a:lnTo>
                <a:lnTo>
                  <a:pt x="95081" y="430918"/>
                </a:lnTo>
                <a:lnTo>
                  <a:pt x="101142" y="420629"/>
                </a:lnTo>
                <a:lnTo>
                  <a:pt x="107723" y="409959"/>
                </a:lnTo>
                <a:lnTo>
                  <a:pt x="113381" y="399036"/>
                </a:lnTo>
                <a:lnTo>
                  <a:pt x="118423" y="387944"/>
                </a:lnTo>
                <a:lnTo>
                  <a:pt x="123053" y="376740"/>
                </a:lnTo>
                <a:lnTo>
                  <a:pt x="131221" y="361650"/>
                </a:lnTo>
                <a:lnTo>
                  <a:pt x="141746" y="343970"/>
                </a:lnTo>
                <a:lnTo>
                  <a:pt x="174056" y="292841"/>
                </a:lnTo>
                <a:lnTo>
                  <a:pt x="183003" y="279048"/>
                </a:lnTo>
                <a:lnTo>
                  <a:pt x="190237" y="267311"/>
                </a:lnTo>
                <a:lnTo>
                  <a:pt x="196330" y="256948"/>
                </a:lnTo>
                <a:lnTo>
                  <a:pt x="201662" y="247498"/>
                </a:lnTo>
                <a:lnTo>
                  <a:pt x="207756" y="237389"/>
                </a:lnTo>
                <a:lnTo>
                  <a:pt x="249275" y="170397"/>
                </a:lnTo>
                <a:lnTo>
                  <a:pt x="257278" y="156778"/>
                </a:lnTo>
                <a:lnTo>
                  <a:pt x="269558" y="134873"/>
                </a:lnTo>
                <a:lnTo>
                  <a:pt x="279249" y="116670"/>
                </a:lnTo>
                <a:lnTo>
                  <a:pt x="295818" y="84289"/>
                </a:lnTo>
                <a:lnTo>
                  <a:pt x="303620" y="65402"/>
                </a:lnTo>
                <a:lnTo>
                  <a:pt x="311321" y="46848"/>
                </a:lnTo>
                <a:lnTo>
                  <a:pt x="321526" y="29262"/>
                </a:lnTo>
                <a:lnTo>
                  <a:pt x="324359" y="20203"/>
                </a:lnTo>
                <a:lnTo>
                  <a:pt x="32662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9"/>
          <p:cNvSpPr/>
          <p:nvPr/>
        </p:nvSpPr>
        <p:spPr>
          <a:xfrm>
            <a:off x="3691890" y="2857500"/>
            <a:ext cx="600582" cy="159695"/>
          </a:xfrm>
          <a:custGeom>
            <a:avLst/>
            <a:gdLst/>
            <a:ahLst/>
            <a:cxnLst/>
            <a:rect l="0" t="0" r="0" b="0"/>
            <a:pathLst>
              <a:path w="600582" h="159695">
                <a:moveTo>
                  <a:pt x="0" y="68579"/>
                </a:moveTo>
                <a:lnTo>
                  <a:pt x="6068" y="68579"/>
                </a:lnTo>
                <a:lnTo>
                  <a:pt x="9125" y="69850"/>
                </a:lnTo>
                <a:lnTo>
                  <a:pt x="15909" y="74647"/>
                </a:lnTo>
                <a:lnTo>
                  <a:pt x="20765" y="76435"/>
                </a:lnTo>
                <a:lnTo>
                  <a:pt x="38467" y="78950"/>
                </a:lnTo>
                <a:lnTo>
                  <a:pt x="47999" y="79539"/>
                </a:lnTo>
                <a:lnTo>
                  <a:pt x="52319" y="80965"/>
                </a:lnTo>
                <a:lnTo>
                  <a:pt x="60506" y="85938"/>
                </a:lnTo>
                <a:lnTo>
                  <a:pt x="71765" y="88994"/>
                </a:lnTo>
                <a:lnTo>
                  <a:pt x="78323" y="89809"/>
                </a:lnTo>
                <a:lnTo>
                  <a:pt x="88997" y="94102"/>
                </a:lnTo>
                <a:lnTo>
                  <a:pt x="93621" y="97024"/>
                </a:lnTo>
                <a:lnTo>
                  <a:pt x="97974" y="100242"/>
                </a:lnTo>
                <a:lnTo>
                  <a:pt x="102146" y="103658"/>
                </a:lnTo>
                <a:lnTo>
                  <a:pt x="106197" y="107205"/>
                </a:lnTo>
                <a:lnTo>
                  <a:pt x="111438" y="110840"/>
                </a:lnTo>
                <a:lnTo>
                  <a:pt x="117472" y="114533"/>
                </a:lnTo>
                <a:lnTo>
                  <a:pt x="124034" y="118266"/>
                </a:lnTo>
                <a:lnTo>
                  <a:pt x="134713" y="122412"/>
                </a:lnTo>
                <a:lnTo>
                  <a:pt x="144962" y="125525"/>
                </a:lnTo>
                <a:lnTo>
                  <a:pt x="151251" y="128133"/>
                </a:lnTo>
                <a:lnTo>
                  <a:pt x="157984" y="131142"/>
                </a:lnTo>
                <a:lnTo>
                  <a:pt x="197799" y="147512"/>
                </a:lnTo>
                <a:lnTo>
                  <a:pt x="210606" y="151681"/>
                </a:lnTo>
                <a:lnTo>
                  <a:pt x="221683" y="154461"/>
                </a:lnTo>
                <a:lnTo>
                  <a:pt x="231609" y="156314"/>
                </a:lnTo>
                <a:lnTo>
                  <a:pt x="242036" y="157549"/>
                </a:lnTo>
                <a:lnTo>
                  <a:pt x="252797" y="158372"/>
                </a:lnTo>
                <a:lnTo>
                  <a:pt x="273644" y="159287"/>
                </a:lnTo>
                <a:lnTo>
                  <a:pt x="291376" y="159694"/>
                </a:lnTo>
                <a:lnTo>
                  <a:pt x="300931" y="158532"/>
                </a:lnTo>
                <a:lnTo>
                  <a:pt x="311110" y="156488"/>
                </a:lnTo>
                <a:lnTo>
                  <a:pt x="321706" y="153855"/>
                </a:lnTo>
                <a:lnTo>
                  <a:pt x="331311" y="150830"/>
                </a:lnTo>
                <a:lnTo>
                  <a:pt x="340254" y="147543"/>
                </a:lnTo>
                <a:lnTo>
                  <a:pt x="348756" y="144082"/>
                </a:lnTo>
                <a:lnTo>
                  <a:pt x="360773" y="140504"/>
                </a:lnTo>
                <a:lnTo>
                  <a:pt x="375136" y="136850"/>
                </a:lnTo>
                <a:lnTo>
                  <a:pt x="391060" y="133143"/>
                </a:lnTo>
                <a:lnTo>
                  <a:pt x="404217" y="129402"/>
                </a:lnTo>
                <a:lnTo>
                  <a:pt x="415528" y="125638"/>
                </a:lnTo>
                <a:lnTo>
                  <a:pt x="425608" y="121858"/>
                </a:lnTo>
                <a:lnTo>
                  <a:pt x="434869" y="116799"/>
                </a:lnTo>
                <a:lnTo>
                  <a:pt x="443582" y="110886"/>
                </a:lnTo>
                <a:lnTo>
                  <a:pt x="451931" y="104404"/>
                </a:lnTo>
                <a:lnTo>
                  <a:pt x="460037" y="98812"/>
                </a:lnTo>
                <a:lnTo>
                  <a:pt x="467982" y="93815"/>
                </a:lnTo>
                <a:lnTo>
                  <a:pt x="475818" y="89213"/>
                </a:lnTo>
                <a:lnTo>
                  <a:pt x="483581" y="84875"/>
                </a:lnTo>
                <a:lnTo>
                  <a:pt x="498982" y="76669"/>
                </a:lnTo>
                <a:lnTo>
                  <a:pt x="505374" y="72702"/>
                </a:lnTo>
                <a:lnTo>
                  <a:pt x="510906" y="68788"/>
                </a:lnTo>
                <a:lnTo>
                  <a:pt x="515864" y="64909"/>
                </a:lnTo>
                <a:lnTo>
                  <a:pt x="521709" y="61052"/>
                </a:lnTo>
                <a:lnTo>
                  <a:pt x="528146" y="57211"/>
                </a:lnTo>
                <a:lnTo>
                  <a:pt x="534977" y="53381"/>
                </a:lnTo>
                <a:lnTo>
                  <a:pt x="542071" y="48287"/>
                </a:lnTo>
                <a:lnTo>
                  <a:pt x="549341" y="42351"/>
                </a:lnTo>
                <a:lnTo>
                  <a:pt x="556727" y="35854"/>
                </a:lnTo>
                <a:lnTo>
                  <a:pt x="562921" y="31522"/>
                </a:lnTo>
                <a:lnTo>
                  <a:pt x="573190" y="26709"/>
                </a:lnTo>
                <a:lnTo>
                  <a:pt x="576437" y="24156"/>
                </a:lnTo>
                <a:lnTo>
                  <a:pt x="578601" y="21184"/>
                </a:lnTo>
                <a:lnTo>
                  <a:pt x="580044" y="17932"/>
                </a:lnTo>
                <a:lnTo>
                  <a:pt x="582276" y="14495"/>
                </a:lnTo>
                <a:lnTo>
                  <a:pt x="585034" y="10933"/>
                </a:lnTo>
                <a:lnTo>
                  <a:pt x="592517" y="2159"/>
                </a:lnTo>
                <a:lnTo>
                  <a:pt x="594401" y="1439"/>
                </a:lnTo>
                <a:lnTo>
                  <a:pt x="600581" y="426"/>
                </a:lnTo>
                <a:lnTo>
                  <a:pt x="5943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Right Triangles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Theorem: The altitude to the hypotenuse of a right triangle divides the triangle into two triangles that are similar to the original triangle and to each other.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86200"/>
            <a:ext cx="41290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886200"/>
            <a:ext cx="41290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SMARTPenAnnotation193"/>
          <p:cNvSpPr/>
          <p:nvPr/>
        </p:nvSpPr>
        <p:spPr>
          <a:xfrm>
            <a:off x="5314950" y="5623559"/>
            <a:ext cx="57151" cy="182881"/>
          </a:xfrm>
          <a:custGeom>
            <a:avLst/>
            <a:gdLst/>
            <a:ahLst/>
            <a:cxnLst/>
            <a:rect l="0" t="0" r="0" b="0"/>
            <a:pathLst>
              <a:path w="57151" h="182881">
                <a:moveTo>
                  <a:pt x="0" y="182880"/>
                </a:moveTo>
                <a:lnTo>
                  <a:pt x="6067" y="182880"/>
                </a:lnTo>
                <a:lnTo>
                  <a:pt x="7854" y="181610"/>
                </a:lnTo>
                <a:lnTo>
                  <a:pt x="9046" y="179494"/>
                </a:lnTo>
                <a:lnTo>
                  <a:pt x="9841" y="176813"/>
                </a:lnTo>
                <a:lnTo>
                  <a:pt x="10371" y="173755"/>
                </a:lnTo>
                <a:lnTo>
                  <a:pt x="10724" y="170447"/>
                </a:lnTo>
                <a:lnTo>
                  <a:pt x="10959" y="166972"/>
                </a:lnTo>
                <a:lnTo>
                  <a:pt x="11115" y="163384"/>
                </a:lnTo>
                <a:lnTo>
                  <a:pt x="11290" y="156013"/>
                </a:lnTo>
                <a:lnTo>
                  <a:pt x="12607" y="152268"/>
                </a:lnTo>
                <a:lnTo>
                  <a:pt x="14754" y="148503"/>
                </a:lnTo>
                <a:lnTo>
                  <a:pt x="17456" y="144722"/>
                </a:lnTo>
                <a:lnTo>
                  <a:pt x="19257" y="140931"/>
                </a:lnTo>
                <a:lnTo>
                  <a:pt x="20458" y="137134"/>
                </a:lnTo>
                <a:lnTo>
                  <a:pt x="21258" y="133333"/>
                </a:lnTo>
                <a:lnTo>
                  <a:pt x="23062" y="128259"/>
                </a:lnTo>
                <a:lnTo>
                  <a:pt x="25534" y="122336"/>
                </a:lnTo>
                <a:lnTo>
                  <a:pt x="28453" y="115848"/>
                </a:lnTo>
                <a:lnTo>
                  <a:pt x="30398" y="110252"/>
                </a:lnTo>
                <a:lnTo>
                  <a:pt x="31696" y="105251"/>
                </a:lnTo>
                <a:lnTo>
                  <a:pt x="32560" y="100647"/>
                </a:lnTo>
                <a:lnTo>
                  <a:pt x="34407" y="95038"/>
                </a:lnTo>
                <a:lnTo>
                  <a:pt x="36908" y="88759"/>
                </a:lnTo>
                <a:lnTo>
                  <a:pt x="39845" y="82033"/>
                </a:lnTo>
                <a:lnTo>
                  <a:pt x="41803" y="73738"/>
                </a:lnTo>
                <a:lnTo>
                  <a:pt x="43108" y="64400"/>
                </a:lnTo>
                <a:lnTo>
                  <a:pt x="43979" y="54363"/>
                </a:lnTo>
                <a:lnTo>
                  <a:pt x="45829" y="46402"/>
                </a:lnTo>
                <a:lnTo>
                  <a:pt x="48333" y="39825"/>
                </a:lnTo>
                <a:lnTo>
                  <a:pt x="51272" y="34170"/>
                </a:lnTo>
                <a:lnTo>
                  <a:pt x="53231" y="27860"/>
                </a:lnTo>
                <a:lnTo>
                  <a:pt x="54537" y="21113"/>
                </a:lnTo>
                <a:lnTo>
                  <a:pt x="571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4"/>
          <p:cNvSpPr/>
          <p:nvPr/>
        </p:nvSpPr>
        <p:spPr>
          <a:xfrm>
            <a:off x="5509259" y="5269229"/>
            <a:ext cx="114301" cy="514351"/>
          </a:xfrm>
          <a:custGeom>
            <a:avLst/>
            <a:gdLst/>
            <a:ahLst/>
            <a:cxnLst/>
            <a:rect l="0" t="0" r="0" b="0"/>
            <a:pathLst>
              <a:path w="114301" h="514351">
                <a:moveTo>
                  <a:pt x="0" y="514350"/>
                </a:moveTo>
                <a:lnTo>
                  <a:pt x="9842" y="504509"/>
                </a:lnTo>
                <a:lnTo>
                  <a:pt x="10724" y="500240"/>
                </a:lnTo>
                <a:lnTo>
                  <a:pt x="10960" y="497323"/>
                </a:lnTo>
                <a:lnTo>
                  <a:pt x="12386" y="494109"/>
                </a:lnTo>
                <a:lnTo>
                  <a:pt x="14608" y="490696"/>
                </a:lnTo>
                <a:lnTo>
                  <a:pt x="17359" y="487151"/>
                </a:lnTo>
                <a:lnTo>
                  <a:pt x="19193" y="483517"/>
                </a:lnTo>
                <a:lnTo>
                  <a:pt x="21230" y="476093"/>
                </a:lnTo>
                <a:lnTo>
                  <a:pt x="22378" y="464774"/>
                </a:lnTo>
                <a:lnTo>
                  <a:pt x="23809" y="459710"/>
                </a:lnTo>
                <a:lnTo>
                  <a:pt x="26032" y="453793"/>
                </a:lnTo>
                <a:lnTo>
                  <a:pt x="28785" y="447309"/>
                </a:lnTo>
                <a:lnTo>
                  <a:pt x="31844" y="433331"/>
                </a:lnTo>
                <a:lnTo>
                  <a:pt x="34473" y="418652"/>
                </a:lnTo>
                <a:lnTo>
                  <a:pt x="36952" y="411182"/>
                </a:lnTo>
                <a:lnTo>
                  <a:pt x="39875" y="403661"/>
                </a:lnTo>
                <a:lnTo>
                  <a:pt x="43123" y="388532"/>
                </a:lnTo>
                <a:lnTo>
                  <a:pt x="43988" y="380941"/>
                </a:lnTo>
                <a:lnTo>
                  <a:pt x="44566" y="372071"/>
                </a:lnTo>
                <a:lnTo>
                  <a:pt x="44951" y="362348"/>
                </a:lnTo>
                <a:lnTo>
                  <a:pt x="45207" y="352055"/>
                </a:lnTo>
                <a:lnTo>
                  <a:pt x="46648" y="341383"/>
                </a:lnTo>
                <a:lnTo>
                  <a:pt x="48880" y="330459"/>
                </a:lnTo>
                <a:lnTo>
                  <a:pt x="51636" y="319366"/>
                </a:lnTo>
                <a:lnTo>
                  <a:pt x="53474" y="308161"/>
                </a:lnTo>
                <a:lnTo>
                  <a:pt x="54700" y="296881"/>
                </a:lnTo>
                <a:lnTo>
                  <a:pt x="55517" y="285551"/>
                </a:lnTo>
                <a:lnTo>
                  <a:pt x="56062" y="274187"/>
                </a:lnTo>
                <a:lnTo>
                  <a:pt x="56666" y="251401"/>
                </a:lnTo>
                <a:lnTo>
                  <a:pt x="58098" y="239991"/>
                </a:lnTo>
                <a:lnTo>
                  <a:pt x="60322" y="228574"/>
                </a:lnTo>
                <a:lnTo>
                  <a:pt x="63075" y="217153"/>
                </a:lnTo>
                <a:lnTo>
                  <a:pt x="66180" y="205729"/>
                </a:lnTo>
                <a:lnTo>
                  <a:pt x="73017" y="182875"/>
                </a:lnTo>
                <a:lnTo>
                  <a:pt x="76618" y="168907"/>
                </a:lnTo>
                <a:lnTo>
                  <a:pt x="105682" y="45393"/>
                </a:lnTo>
                <a:lnTo>
                  <a:pt x="108555" y="31532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95"/>
          <p:cNvSpPr/>
          <p:nvPr/>
        </p:nvSpPr>
        <p:spPr>
          <a:xfrm>
            <a:off x="5715000" y="4880609"/>
            <a:ext cx="137160" cy="891542"/>
          </a:xfrm>
          <a:custGeom>
            <a:avLst/>
            <a:gdLst/>
            <a:ahLst/>
            <a:cxnLst/>
            <a:rect l="0" t="0" r="0" b="0"/>
            <a:pathLst>
              <a:path w="137160" h="891542">
                <a:moveTo>
                  <a:pt x="0" y="891541"/>
                </a:moveTo>
                <a:lnTo>
                  <a:pt x="0" y="879405"/>
                </a:lnTo>
                <a:lnTo>
                  <a:pt x="3386" y="866674"/>
                </a:lnTo>
                <a:lnTo>
                  <a:pt x="6067" y="859723"/>
                </a:lnTo>
                <a:lnTo>
                  <a:pt x="9125" y="842389"/>
                </a:lnTo>
                <a:lnTo>
                  <a:pt x="12433" y="818133"/>
                </a:lnTo>
                <a:lnTo>
                  <a:pt x="19496" y="762395"/>
                </a:lnTo>
                <a:lnTo>
                  <a:pt x="26867" y="712222"/>
                </a:lnTo>
                <a:lnTo>
                  <a:pt x="29342" y="691985"/>
                </a:lnTo>
                <a:lnTo>
                  <a:pt x="30991" y="674684"/>
                </a:lnTo>
                <a:lnTo>
                  <a:pt x="32091" y="659339"/>
                </a:lnTo>
                <a:lnTo>
                  <a:pt x="32823" y="644030"/>
                </a:lnTo>
                <a:lnTo>
                  <a:pt x="33638" y="613472"/>
                </a:lnTo>
                <a:lnTo>
                  <a:pt x="35125" y="598212"/>
                </a:lnTo>
                <a:lnTo>
                  <a:pt x="37387" y="582958"/>
                </a:lnTo>
                <a:lnTo>
                  <a:pt x="40164" y="567709"/>
                </a:lnTo>
                <a:lnTo>
                  <a:pt x="50141" y="503773"/>
                </a:lnTo>
                <a:lnTo>
                  <a:pt x="52477" y="483168"/>
                </a:lnTo>
                <a:lnTo>
                  <a:pt x="54035" y="464353"/>
                </a:lnTo>
                <a:lnTo>
                  <a:pt x="55073" y="446728"/>
                </a:lnTo>
                <a:lnTo>
                  <a:pt x="57035" y="424819"/>
                </a:lnTo>
                <a:lnTo>
                  <a:pt x="62602" y="373382"/>
                </a:lnTo>
                <a:lnTo>
                  <a:pt x="65864" y="350522"/>
                </a:lnTo>
                <a:lnTo>
                  <a:pt x="69310" y="330201"/>
                </a:lnTo>
                <a:lnTo>
                  <a:pt x="72876" y="311574"/>
                </a:lnTo>
                <a:lnTo>
                  <a:pt x="75254" y="294076"/>
                </a:lnTo>
                <a:lnTo>
                  <a:pt x="76839" y="277331"/>
                </a:lnTo>
                <a:lnTo>
                  <a:pt x="77896" y="261088"/>
                </a:lnTo>
                <a:lnTo>
                  <a:pt x="81140" y="237558"/>
                </a:lnTo>
                <a:lnTo>
                  <a:pt x="91519" y="177548"/>
                </a:lnTo>
                <a:lnTo>
                  <a:pt x="96572" y="152656"/>
                </a:lnTo>
                <a:lnTo>
                  <a:pt x="101212" y="132251"/>
                </a:lnTo>
                <a:lnTo>
                  <a:pt x="105574" y="114837"/>
                </a:lnTo>
                <a:lnTo>
                  <a:pt x="113808" y="78556"/>
                </a:lnTo>
                <a:lnTo>
                  <a:pt x="117782" y="59990"/>
                </a:lnTo>
                <a:lnTo>
                  <a:pt x="121701" y="46344"/>
                </a:lnTo>
                <a:lnTo>
                  <a:pt x="125584" y="35976"/>
                </a:lnTo>
                <a:lnTo>
                  <a:pt x="129442" y="27794"/>
                </a:lnTo>
                <a:lnTo>
                  <a:pt x="132015" y="21070"/>
                </a:lnTo>
                <a:lnTo>
                  <a:pt x="133730" y="15316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6"/>
          <p:cNvSpPr/>
          <p:nvPr/>
        </p:nvSpPr>
        <p:spPr>
          <a:xfrm>
            <a:off x="5966459" y="4876629"/>
            <a:ext cx="44589" cy="861231"/>
          </a:xfrm>
          <a:custGeom>
            <a:avLst/>
            <a:gdLst/>
            <a:ahLst/>
            <a:cxnLst/>
            <a:rect l="0" t="0" r="0" b="0"/>
            <a:pathLst>
              <a:path w="44589" h="861231">
                <a:moveTo>
                  <a:pt x="0" y="861230"/>
                </a:moveTo>
                <a:lnTo>
                  <a:pt x="0" y="813562"/>
                </a:lnTo>
                <a:lnTo>
                  <a:pt x="1271" y="804051"/>
                </a:lnTo>
                <a:lnTo>
                  <a:pt x="6069" y="776551"/>
                </a:lnTo>
                <a:lnTo>
                  <a:pt x="7856" y="760327"/>
                </a:lnTo>
                <a:lnTo>
                  <a:pt x="9047" y="743162"/>
                </a:lnTo>
                <a:lnTo>
                  <a:pt x="10371" y="709696"/>
                </a:lnTo>
                <a:lnTo>
                  <a:pt x="11117" y="669435"/>
                </a:lnTo>
                <a:lnTo>
                  <a:pt x="11427" y="446430"/>
                </a:lnTo>
                <a:lnTo>
                  <a:pt x="12698" y="401817"/>
                </a:lnTo>
                <a:lnTo>
                  <a:pt x="14815" y="360645"/>
                </a:lnTo>
                <a:lnTo>
                  <a:pt x="19285" y="290768"/>
                </a:lnTo>
                <a:lnTo>
                  <a:pt x="21271" y="242778"/>
                </a:lnTo>
                <a:lnTo>
                  <a:pt x="23071" y="221599"/>
                </a:lnTo>
                <a:lnTo>
                  <a:pt x="25541" y="201130"/>
                </a:lnTo>
                <a:lnTo>
                  <a:pt x="28458" y="181133"/>
                </a:lnTo>
                <a:lnTo>
                  <a:pt x="30402" y="162722"/>
                </a:lnTo>
                <a:lnTo>
                  <a:pt x="31698" y="145368"/>
                </a:lnTo>
                <a:lnTo>
                  <a:pt x="32562" y="128719"/>
                </a:lnTo>
                <a:lnTo>
                  <a:pt x="39846" y="38541"/>
                </a:lnTo>
                <a:lnTo>
                  <a:pt x="43074" y="10511"/>
                </a:lnTo>
                <a:lnTo>
                  <a:pt x="4458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7"/>
          <p:cNvSpPr/>
          <p:nvPr/>
        </p:nvSpPr>
        <p:spPr>
          <a:xfrm>
            <a:off x="6035040" y="4663439"/>
            <a:ext cx="11431" cy="11431"/>
          </a:xfrm>
          <a:custGeom>
            <a:avLst/>
            <a:gdLst/>
            <a:ahLst/>
            <a:cxnLst/>
            <a:rect l="0" t="0" r="0" b="0"/>
            <a:pathLst>
              <a:path w="11431" h="11431">
                <a:moveTo>
                  <a:pt x="0" y="0"/>
                </a:moveTo>
                <a:lnTo>
                  <a:pt x="11430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8"/>
          <p:cNvSpPr/>
          <p:nvPr/>
        </p:nvSpPr>
        <p:spPr>
          <a:xfrm>
            <a:off x="6103620" y="4902615"/>
            <a:ext cx="35064" cy="800955"/>
          </a:xfrm>
          <a:custGeom>
            <a:avLst/>
            <a:gdLst/>
            <a:ahLst/>
            <a:cxnLst/>
            <a:rect l="0" t="0" r="0" b="0"/>
            <a:pathLst>
              <a:path w="35064" h="800955">
                <a:moveTo>
                  <a:pt x="0" y="800954"/>
                </a:moveTo>
                <a:lnTo>
                  <a:pt x="0" y="769137"/>
                </a:lnTo>
                <a:lnTo>
                  <a:pt x="1270" y="761963"/>
                </a:lnTo>
                <a:lnTo>
                  <a:pt x="3387" y="754640"/>
                </a:lnTo>
                <a:lnTo>
                  <a:pt x="6067" y="747218"/>
                </a:lnTo>
                <a:lnTo>
                  <a:pt x="7855" y="735920"/>
                </a:lnTo>
                <a:lnTo>
                  <a:pt x="9841" y="706434"/>
                </a:lnTo>
                <a:lnTo>
                  <a:pt x="10723" y="682322"/>
                </a:lnTo>
                <a:lnTo>
                  <a:pt x="12386" y="660599"/>
                </a:lnTo>
                <a:lnTo>
                  <a:pt x="14607" y="647694"/>
                </a:lnTo>
                <a:lnTo>
                  <a:pt x="17358" y="634011"/>
                </a:lnTo>
                <a:lnTo>
                  <a:pt x="19192" y="621079"/>
                </a:lnTo>
                <a:lnTo>
                  <a:pt x="21229" y="596550"/>
                </a:lnTo>
                <a:lnTo>
                  <a:pt x="22135" y="569561"/>
                </a:lnTo>
                <a:lnTo>
                  <a:pt x="22764" y="494517"/>
                </a:lnTo>
                <a:lnTo>
                  <a:pt x="22847" y="343319"/>
                </a:lnTo>
                <a:lnTo>
                  <a:pt x="24121" y="293934"/>
                </a:lnTo>
                <a:lnTo>
                  <a:pt x="32700" y="82347"/>
                </a:lnTo>
                <a:lnTo>
                  <a:pt x="33818" y="16816"/>
                </a:lnTo>
                <a:lnTo>
                  <a:pt x="3506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9"/>
          <p:cNvSpPr/>
          <p:nvPr/>
        </p:nvSpPr>
        <p:spPr>
          <a:xfrm>
            <a:off x="6172200" y="4617719"/>
            <a:ext cx="11430" cy="11432"/>
          </a:xfrm>
          <a:custGeom>
            <a:avLst/>
            <a:gdLst/>
            <a:ahLst/>
            <a:cxnLst/>
            <a:rect l="0" t="0" r="0" b="0"/>
            <a:pathLst>
              <a:path w="11430" h="11432">
                <a:moveTo>
                  <a:pt x="0" y="0"/>
                </a:moveTo>
                <a:lnTo>
                  <a:pt x="11429" y="114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00"/>
          <p:cNvSpPr/>
          <p:nvPr/>
        </p:nvSpPr>
        <p:spPr>
          <a:xfrm>
            <a:off x="6446520" y="5726429"/>
            <a:ext cx="1177290" cy="56677"/>
          </a:xfrm>
          <a:custGeom>
            <a:avLst/>
            <a:gdLst/>
            <a:ahLst/>
            <a:cxnLst/>
            <a:rect l="0" t="0" r="0" b="0"/>
            <a:pathLst>
              <a:path w="1177290" h="56677">
                <a:moveTo>
                  <a:pt x="0" y="0"/>
                </a:moveTo>
                <a:lnTo>
                  <a:pt x="18203" y="6068"/>
                </a:lnTo>
                <a:lnTo>
                  <a:pt x="28645" y="7855"/>
                </a:lnTo>
                <a:lnTo>
                  <a:pt x="40687" y="9047"/>
                </a:lnTo>
                <a:lnTo>
                  <a:pt x="75132" y="10724"/>
                </a:lnTo>
                <a:lnTo>
                  <a:pt x="104811" y="11221"/>
                </a:lnTo>
                <a:lnTo>
                  <a:pt x="129132" y="12608"/>
                </a:lnTo>
                <a:lnTo>
                  <a:pt x="144508" y="14755"/>
                </a:lnTo>
                <a:lnTo>
                  <a:pt x="161109" y="17457"/>
                </a:lnTo>
                <a:lnTo>
                  <a:pt x="175985" y="19258"/>
                </a:lnTo>
                <a:lnTo>
                  <a:pt x="189713" y="20459"/>
                </a:lnTo>
                <a:lnTo>
                  <a:pt x="218937" y="21793"/>
                </a:lnTo>
                <a:lnTo>
                  <a:pt x="297507" y="22720"/>
                </a:lnTo>
                <a:lnTo>
                  <a:pt x="337634" y="22818"/>
                </a:lnTo>
                <a:lnTo>
                  <a:pt x="354629" y="24102"/>
                </a:lnTo>
                <a:lnTo>
                  <a:pt x="373579" y="26229"/>
                </a:lnTo>
                <a:lnTo>
                  <a:pt x="393833" y="28916"/>
                </a:lnTo>
                <a:lnTo>
                  <a:pt x="412415" y="30707"/>
                </a:lnTo>
                <a:lnTo>
                  <a:pt x="429883" y="31902"/>
                </a:lnTo>
                <a:lnTo>
                  <a:pt x="466649" y="33229"/>
                </a:lnTo>
                <a:lnTo>
                  <a:pt x="570282" y="34151"/>
                </a:lnTo>
                <a:lnTo>
                  <a:pt x="585928" y="35467"/>
                </a:lnTo>
                <a:lnTo>
                  <a:pt x="600169" y="37615"/>
                </a:lnTo>
                <a:lnTo>
                  <a:pt x="613473" y="40317"/>
                </a:lnTo>
                <a:lnTo>
                  <a:pt x="627421" y="42118"/>
                </a:lnTo>
                <a:lnTo>
                  <a:pt x="641800" y="43319"/>
                </a:lnTo>
                <a:lnTo>
                  <a:pt x="671324" y="44653"/>
                </a:lnTo>
                <a:lnTo>
                  <a:pt x="716507" y="45404"/>
                </a:lnTo>
                <a:lnTo>
                  <a:pt x="746861" y="45580"/>
                </a:lnTo>
                <a:lnTo>
                  <a:pt x="765876" y="46896"/>
                </a:lnTo>
                <a:lnTo>
                  <a:pt x="787444" y="49045"/>
                </a:lnTo>
                <a:lnTo>
                  <a:pt x="810712" y="51747"/>
                </a:lnTo>
                <a:lnTo>
                  <a:pt x="831305" y="53548"/>
                </a:lnTo>
                <a:lnTo>
                  <a:pt x="850113" y="54749"/>
                </a:lnTo>
                <a:lnTo>
                  <a:pt x="867732" y="55549"/>
                </a:lnTo>
                <a:lnTo>
                  <a:pt x="911015" y="56439"/>
                </a:lnTo>
                <a:lnTo>
                  <a:pt x="935003" y="56676"/>
                </a:lnTo>
                <a:lnTo>
                  <a:pt x="959885" y="55564"/>
                </a:lnTo>
                <a:lnTo>
                  <a:pt x="985363" y="53553"/>
                </a:lnTo>
                <a:lnTo>
                  <a:pt x="1011238" y="50942"/>
                </a:lnTo>
                <a:lnTo>
                  <a:pt x="1034838" y="49202"/>
                </a:lnTo>
                <a:lnTo>
                  <a:pt x="1056923" y="48041"/>
                </a:lnTo>
                <a:lnTo>
                  <a:pt x="1077995" y="47268"/>
                </a:lnTo>
                <a:lnTo>
                  <a:pt x="1094583" y="45482"/>
                </a:lnTo>
                <a:lnTo>
                  <a:pt x="1108182" y="43021"/>
                </a:lnTo>
                <a:lnTo>
                  <a:pt x="1119787" y="40112"/>
                </a:lnTo>
                <a:lnTo>
                  <a:pt x="1130064" y="38171"/>
                </a:lnTo>
                <a:lnTo>
                  <a:pt x="1139457" y="36878"/>
                </a:lnTo>
                <a:lnTo>
                  <a:pt x="1155395" y="35441"/>
                </a:lnTo>
                <a:lnTo>
                  <a:pt x="1177289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01"/>
          <p:cNvSpPr/>
          <p:nvPr/>
        </p:nvSpPr>
        <p:spPr>
          <a:xfrm>
            <a:off x="6412229" y="5474969"/>
            <a:ext cx="1108712" cy="79793"/>
          </a:xfrm>
          <a:custGeom>
            <a:avLst/>
            <a:gdLst/>
            <a:ahLst/>
            <a:cxnLst/>
            <a:rect l="0" t="0" r="0" b="0"/>
            <a:pathLst>
              <a:path w="1108712" h="79793">
                <a:moveTo>
                  <a:pt x="0" y="0"/>
                </a:moveTo>
                <a:lnTo>
                  <a:pt x="12137" y="6068"/>
                </a:lnTo>
                <a:lnTo>
                  <a:pt x="16981" y="9125"/>
                </a:lnTo>
                <a:lnTo>
                  <a:pt x="21481" y="12434"/>
                </a:lnTo>
                <a:lnTo>
                  <a:pt x="25751" y="15909"/>
                </a:lnTo>
                <a:lnTo>
                  <a:pt x="31137" y="18226"/>
                </a:lnTo>
                <a:lnTo>
                  <a:pt x="37269" y="19771"/>
                </a:lnTo>
                <a:lnTo>
                  <a:pt x="43895" y="20801"/>
                </a:lnTo>
                <a:lnTo>
                  <a:pt x="91900" y="32105"/>
                </a:lnTo>
                <a:lnTo>
                  <a:pt x="126037" y="40454"/>
                </a:lnTo>
                <a:lnTo>
                  <a:pt x="157685" y="47289"/>
                </a:lnTo>
                <a:lnTo>
                  <a:pt x="187673" y="53116"/>
                </a:lnTo>
                <a:lnTo>
                  <a:pt x="293612" y="71594"/>
                </a:lnTo>
                <a:lnTo>
                  <a:pt x="320201" y="74399"/>
                </a:lnTo>
                <a:lnTo>
                  <a:pt x="348087" y="76270"/>
                </a:lnTo>
                <a:lnTo>
                  <a:pt x="401086" y="78348"/>
                </a:lnTo>
                <a:lnTo>
                  <a:pt x="459483" y="79518"/>
                </a:lnTo>
                <a:lnTo>
                  <a:pt x="492928" y="79792"/>
                </a:lnTo>
                <a:lnTo>
                  <a:pt x="512769" y="78595"/>
                </a:lnTo>
                <a:lnTo>
                  <a:pt x="534886" y="76527"/>
                </a:lnTo>
                <a:lnTo>
                  <a:pt x="558521" y="73878"/>
                </a:lnTo>
                <a:lnTo>
                  <a:pt x="579357" y="72112"/>
                </a:lnTo>
                <a:lnTo>
                  <a:pt x="598329" y="70935"/>
                </a:lnTo>
                <a:lnTo>
                  <a:pt x="616056" y="70150"/>
                </a:lnTo>
                <a:lnTo>
                  <a:pt x="707751" y="69045"/>
                </a:lnTo>
                <a:lnTo>
                  <a:pt x="735995" y="67620"/>
                </a:lnTo>
                <a:lnTo>
                  <a:pt x="759903" y="65400"/>
                </a:lnTo>
                <a:lnTo>
                  <a:pt x="780923" y="62651"/>
                </a:lnTo>
                <a:lnTo>
                  <a:pt x="803825" y="60817"/>
                </a:lnTo>
                <a:lnTo>
                  <a:pt x="827984" y="59595"/>
                </a:lnTo>
                <a:lnTo>
                  <a:pt x="881073" y="58237"/>
                </a:lnTo>
                <a:lnTo>
                  <a:pt x="1074963" y="57163"/>
                </a:lnTo>
                <a:lnTo>
                  <a:pt x="1083673" y="55889"/>
                </a:lnTo>
                <a:lnTo>
                  <a:pt x="1090748" y="53770"/>
                </a:lnTo>
                <a:lnTo>
                  <a:pt x="1105162" y="47310"/>
                </a:lnTo>
                <a:lnTo>
                  <a:pt x="1106346" y="45510"/>
                </a:lnTo>
                <a:lnTo>
                  <a:pt x="1107134" y="43041"/>
                </a:lnTo>
                <a:lnTo>
                  <a:pt x="1108711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02"/>
          <p:cNvSpPr/>
          <p:nvPr/>
        </p:nvSpPr>
        <p:spPr>
          <a:xfrm>
            <a:off x="6480809" y="5280659"/>
            <a:ext cx="822961" cy="57109"/>
          </a:xfrm>
          <a:custGeom>
            <a:avLst/>
            <a:gdLst/>
            <a:ahLst/>
            <a:cxnLst/>
            <a:rect l="0" t="0" r="0" b="0"/>
            <a:pathLst>
              <a:path w="822961" h="57109">
                <a:moveTo>
                  <a:pt x="0" y="0"/>
                </a:moveTo>
                <a:lnTo>
                  <a:pt x="6069" y="0"/>
                </a:lnTo>
                <a:lnTo>
                  <a:pt x="9125" y="1270"/>
                </a:lnTo>
                <a:lnTo>
                  <a:pt x="12434" y="3387"/>
                </a:lnTo>
                <a:lnTo>
                  <a:pt x="15909" y="6068"/>
                </a:lnTo>
                <a:lnTo>
                  <a:pt x="20766" y="7855"/>
                </a:lnTo>
                <a:lnTo>
                  <a:pt x="26544" y="9047"/>
                </a:lnTo>
                <a:lnTo>
                  <a:pt x="42278" y="10371"/>
                </a:lnTo>
                <a:lnTo>
                  <a:pt x="66203" y="10959"/>
                </a:lnTo>
                <a:lnTo>
                  <a:pt x="96098" y="11291"/>
                </a:lnTo>
                <a:lnTo>
                  <a:pt x="108515" y="12608"/>
                </a:lnTo>
                <a:lnTo>
                  <a:pt x="123144" y="14755"/>
                </a:lnTo>
                <a:lnTo>
                  <a:pt x="139246" y="17457"/>
                </a:lnTo>
                <a:lnTo>
                  <a:pt x="158870" y="19258"/>
                </a:lnTo>
                <a:lnTo>
                  <a:pt x="180844" y="20459"/>
                </a:lnTo>
                <a:lnTo>
                  <a:pt x="204383" y="21259"/>
                </a:lnTo>
                <a:lnTo>
                  <a:pt x="228965" y="23063"/>
                </a:lnTo>
                <a:lnTo>
                  <a:pt x="254244" y="25536"/>
                </a:lnTo>
                <a:lnTo>
                  <a:pt x="279986" y="28454"/>
                </a:lnTo>
                <a:lnTo>
                  <a:pt x="300957" y="30399"/>
                </a:lnTo>
                <a:lnTo>
                  <a:pt x="318748" y="31696"/>
                </a:lnTo>
                <a:lnTo>
                  <a:pt x="334419" y="32561"/>
                </a:lnTo>
                <a:lnTo>
                  <a:pt x="361991" y="33522"/>
                </a:lnTo>
                <a:lnTo>
                  <a:pt x="386946" y="35219"/>
                </a:lnTo>
                <a:lnTo>
                  <a:pt x="398933" y="37450"/>
                </a:lnTo>
                <a:lnTo>
                  <a:pt x="410736" y="40206"/>
                </a:lnTo>
                <a:lnTo>
                  <a:pt x="427494" y="42044"/>
                </a:lnTo>
                <a:lnTo>
                  <a:pt x="447557" y="43269"/>
                </a:lnTo>
                <a:lnTo>
                  <a:pt x="488474" y="44631"/>
                </a:lnTo>
                <a:lnTo>
                  <a:pt x="519360" y="45236"/>
                </a:lnTo>
                <a:lnTo>
                  <a:pt x="534200" y="46668"/>
                </a:lnTo>
                <a:lnTo>
                  <a:pt x="549174" y="48892"/>
                </a:lnTo>
                <a:lnTo>
                  <a:pt x="564236" y="51644"/>
                </a:lnTo>
                <a:lnTo>
                  <a:pt x="581897" y="53480"/>
                </a:lnTo>
                <a:lnTo>
                  <a:pt x="601292" y="54704"/>
                </a:lnTo>
                <a:lnTo>
                  <a:pt x="639351" y="56063"/>
                </a:lnTo>
                <a:lnTo>
                  <a:pt x="682198" y="56828"/>
                </a:lnTo>
                <a:lnTo>
                  <a:pt x="736408" y="57108"/>
                </a:lnTo>
                <a:lnTo>
                  <a:pt x="746209" y="55852"/>
                </a:lnTo>
                <a:lnTo>
                  <a:pt x="756553" y="53745"/>
                </a:lnTo>
                <a:lnTo>
                  <a:pt x="767259" y="51070"/>
                </a:lnTo>
                <a:lnTo>
                  <a:pt x="776937" y="49287"/>
                </a:lnTo>
                <a:lnTo>
                  <a:pt x="785928" y="48098"/>
                </a:lnTo>
                <a:lnTo>
                  <a:pt x="794462" y="47305"/>
                </a:lnTo>
                <a:lnTo>
                  <a:pt x="800152" y="45507"/>
                </a:lnTo>
                <a:lnTo>
                  <a:pt x="803944" y="43038"/>
                </a:lnTo>
                <a:lnTo>
                  <a:pt x="806474" y="40123"/>
                </a:lnTo>
                <a:lnTo>
                  <a:pt x="809429" y="36908"/>
                </a:lnTo>
                <a:lnTo>
                  <a:pt x="822960" y="228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03"/>
          <p:cNvSpPr/>
          <p:nvPr/>
        </p:nvSpPr>
        <p:spPr>
          <a:xfrm>
            <a:off x="6389370" y="5063489"/>
            <a:ext cx="742950" cy="91253"/>
          </a:xfrm>
          <a:custGeom>
            <a:avLst/>
            <a:gdLst/>
            <a:ahLst/>
            <a:cxnLst/>
            <a:rect l="0" t="0" r="0" b="0"/>
            <a:pathLst>
              <a:path w="742950" h="91253">
                <a:moveTo>
                  <a:pt x="0" y="0"/>
                </a:moveTo>
                <a:lnTo>
                  <a:pt x="18203" y="6069"/>
                </a:lnTo>
                <a:lnTo>
                  <a:pt x="26105" y="7856"/>
                </a:lnTo>
                <a:lnTo>
                  <a:pt x="41659" y="9842"/>
                </a:lnTo>
                <a:lnTo>
                  <a:pt x="49362" y="11641"/>
                </a:lnTo>
                <a:lnTo>
                  <a:pt x="57038" y="14111"/>
                </a:lnTo>
                <a:lnTo>
                  <a:pt x="64695" y="17028"/>
                </a:lnTo>
                <a:lnTo>
                  <a:pt x="73610" y="18972"/>
                </a:lnTo>
                <a:lnTo>
                  <a:pt x="93675" y="21132"/>
                </a:lnTo>
                <a:lnTo>
                  <a:pt x="104360" y="22978"/>
                </a:lnTo>
                <a:lnTo>
                  <a:pt x="115293" y="25479"/>
                </a:lnTo>
                <a:lnTo>
                  <a:pt x="126391" y="28416"/>
                </a:lnTo>
                <a:lnTo>
                  <a:pt x="148884" y="35066"/>
                </a:lnTo>
                <a:lnTo>
                  <a:pt x="160217" y="38617"/>
                </a:lnTo>
                <a:lnTo>
                  <a:pt x="172851" y="40985"/>
                </a:lnTo>
                <a:lnTo>
                  <a:pt x="186354" y="42564"/>
                </a:lnTo>
                <a:lnTo>
                  <a:pt x="200435" y="43616"/>
                </a:lnTo>
                <a:lnTo>
                  <a:pt x="217443" y="46857"/>
                </a:lnTo>
                <a:lnTo>
                  <a:pt x="236403" y="51558"/>
                </a:lnTo>
                <a:lnTo>
                  <a:pt x="256662" y="57232"/>
                </a:lnTo>
                <a:lnTo>
                  <a:pt x="275248" y="61015"/>
                </a:lnTo>
                <a:lnTo>
                  <a:pt x="292718" y="63537"/>
                </a:lnTo>
                <a:lnTo>
                  <a:pt x="309445" y="65218"/>
                </a:lnTo>
                <a:lnTo>
                  <a:pt x="325677" y="67609"/>
                </a:lnTo>
                <a:lnTo>
                  <a:pt x="341578" y="70473"/>
                </a:lnTo>
                <a:lnTo>
                  <a:pt x="357259" y="73652"/>
                </a:lnTo>
                <a:lnTo>
                  <a:pt x="398388" y="80571"/>
                </a:lnTo>
                <a:lnTo>
                  <a:pt x="421802" y="84194"/>
                </a:lnTo>
                <a:lnTo>
                  <a:pt x="442492" y="86610"/>
                </a:lnTo>
                <a:lnTo>
                  <a:pt x="461364" y="88220"/>
                </a:lnTo>
                <a:lnTo>
                  <a:pt x="479027" y="89293"/>
                </a:lnTo>
                <a:lnTo>
                  <a:pt x="518970" y="90486"/>
                </a:lnTo>
                <a:lnTo>
                  <a:pt x="606702" y="91252"/>
                </a:lnTo>
                <a:lnTo>
                  <a:pt x="624178" y="90045"/>
                </a:lnTo>
                <a:lnTo>
                  <a:pt x="638369" y="87970"/>
                </a:lnTo>
                <a:lnTo>
                  <a:pt x="650369" y="85317"/>
                </a:lnTo>
                <a:lnTo>
                  <a:pt x="660909" y="83548"/>
                </a:lnTo>
                <a:lnTo>
                  <a:pt x="679394" y="81582"/>
                </a:lnTo>
                <a:lnTo>
                  <a:pt x="696075" y="80709"/>
                </a:lnTo>
                <a:lnTo>
                  <a:pt x="704081" y="80476"/>
                </a:lnTo>
                <a:lnTo>
                  <a:pt x="710687" y="79051"/>
                </a:lnTo>
                <a:lnTo>
                  <a:pt x="716362" y="76831"/>
                </a:lnTo>
                <a:lnTo>
                  <a:pt x="721414" y="74081"/>
                </a:lnTo>
                <a:lnTo>
                  <a:pt x="726053" y="70977"/>
                </a:lnTo>
                <a:lnTo>
                  <a:pt x="730415" y="67638"/>
                </a:lnTo>
                <a:lnTo>
                  <a:pt x="742949" y="571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04"/>
          <p:cNvSpPr/>
          <p:nvPr/>
        </p:nvSpPr>
        <p:spPr>
          <a:xfrm>
            <a:off x="6456722" y="4816937"/>
            <a:ext cx="412709" cy="74899"/>
          </a:xfrm>
          <a:custGeom>
            <a:avLst/>
            <a:gdLst/>
            <a:ahLst/>
            <a:cxnLst/>
            <a:rect l="0" t="0" r="0" b="0"/>
            <a:pathLst>
              <a:path w="412709" h="74899">
                <a:moveTo>
                  <a:pt x="0" y="0"/>
                </a:moveTo>
                <a:lnTo>
                  <a:pt x="4895" y="1575"/>
                </a:lnTo>
                <a:lnTo>
                  <a:pt x="20214" y="4323"/>
                </a:lnTo>
                <a:lnTo>
                  <a:pt x="35475" y="8866"/>
                </a:lnTo>
                <a:lnTo>
                  <a:pt x="55809" y="15705"/>
                </a:lnTo>
                <a:lnTo>
                  <a:pt x="79526" y="24074"/>
                </a:lnTo>
                <a:lnTo>
                  <a:pt x="97876" y="30924"/>
                </a:lnTo>
                <a:lnTo>
                  <a:pt x="112649" y="36760"/>
                </a:lnTo>
                <a:lnTo>
                  <a:pt x="125039" y="41921"/>
                </a:lnTo>
                <a:lnTo>
                  <a:pt x="140918" y="46631"/>
                </a:lnTo>
                <a:lnTo>
                  <a:pt x="159126" y="51042"/>
                </a:lnTo>
                <a:lnTo>
                  <a:pt x="178883" y="55252"/>
                </a:lnTo>
                <a:lnTo>
                  <a:pt x="221155" y="63317"/>
                </a:lnTo>
                <a:lnTo>
                  <a:pt x="243096" y="67245"/>
                </a:lnTo>
                <a:lnTo>
                  <a:pt x="260263" y="69864"/>
                </a:lnTo>
                <a:lnTo>
                  <a:pt x="274248" y="71610"/>
                </a:lnTo>
                <a:lnTo>
                  <a:pt x="286111" y="72775"/>
                </a:lnTo>
                <a:lnTo>
                  <a:pt x="296560" y="73550"/>
                </a:lnTo>
                <a:lnTo>
                  <a:pt x="306066" y="74068"/>
                </a:lnTo>
                <a:lnTo>
                  <a:pt x="323402" y="74643"/>
                </a:lnTo>
                <a:lnTo>
                  <a:pt x="339573" y="74898"/>
                </a:lnTo>
                <a:lnTo>
                  <a:pt x="347441" y="73696"/>
                </a:lnTo>
                <a:lnTo>
                  <a:pt x="355227" y="71625"/>
                </a:lnTo>
                <a:lnTo>
                  <a:pt x="362957" y="68974"/>
                </a:lnTo>
                <a:lnTo>
                  <a:pt x="370650" y="67207"/>
                </a:lnTo>
                <a:lnTo>
                  <a:pt x="385972" y="65244"/>
                </a:lnTo>
                <a:lnTo>
                  <a:pt x="392344" y="63450"/>
                </a:lnTo>
                <a:lnTo>
                  <a:pt x="397862" y="60984"/>
                </a:lnTo>
                <a:lnTo>
                  <a:pt x="402810" y="58070"/>
                </a:lnTo>
                <a:lnTo>
                  <a:pt x="406109" y="54857"/>
                </a:lnTo>
                <a:lnTo>
                  <a:pt x="408309" y="51446"/>
                </a:lnTo>
                <a:lnTo>
                  <a:pt x="412708" y="408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05"/>
          <p:cNvSpPr/>
          <p:nvPr/>
        </p:nvSpPr>
        <p:spPr>
          <a:xfrm>
            <a:off x="6537238" y="4688732"/>
            <a:ext cx="80732" cy="20428"/>
          </a:xfrm>
          <a:custGeom>
            <a:avLst/>
            <a:gdLst/>
            <a:ahLst/>
            <a:cxnLst/>
            <a:rect l="0" t="0" r="0" b="0"/>
            <a:pathLst>
              <a:path w="80732" h="20428">
                <a:moveTo>
                  <a:pt x="0" y="0"/>
                </a:moveTo>
                <a:lnTo>
                  <a:pt x="5342" y="2038"/>
                </a:lnTo>
                <a:lnTo>
                  <a:pt x="15232" y="4358"/>
                </a:lnTo>
                <a:lnTo>
                  <a:pt x="25635" y="5905"/>
                </a:lnTo>
                <a:lnTo>
                  <a:pt x="36381" y="6936"/>
                </a:lnTo>
                <a:lnTo>
                  <a:pt x="44815" y="8893"/>
                </a:lnTo>
                <a:lnTo>
                  <a:pt x="51707" y="11468"/>
                </a:lnTo>
                <a:lnTo>
                  <a:pt x="57571" y="14454"/>
                </a:lnTo>
                <a:lnTo>
                  <a:pt x="62752" y="16445"/>
                </a:lnTo>
                <a:lnTo>
                  <a:pt x="67475" y="17772"/>
                </a:lnTo>
                <a:lnTo>
                  <a:pt x="80731" y="204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06"/>
          <p:cNvSpPr/>
          <p:nvPr/>
        </p:nvSpPr>
        <p:spPr>
          <a:xfrm>
            <a:off x="7525784" y="5760719"/>
            <a:ext cx="452357" cy="29351"/>
          </a:xfrm>
          <a:custGeom>
            <a:avLst/>
            <a:gdLst/>
            <a:ahLst/>
            <a:cxnLst/>
            <a:rect l="0" t="0" r="0" b="0"/>
            <a:pathLst>
              <a:path w="452357" h="29351">
                <a:moveTo>
                  <a:pt x="6585" y="0"/>
                </a:moveTo>
                <a:lnTo>
                  <a:pt x="0" y="0"/>
                </a:lnTo>
                <a:lnTo>
                  <a:pt x="132654" y="0"/>
                </a:lnTo>
                <a:lnTo>
                  <a:pt x="147781" y="1270"/>
                </a:lnTo>
                <a:lnTo>
                  <a:pt x="165486" y="3387"/>
                </a:lnTo>
                <a:lnTo>
                  <a:pt x="184909" y="6068"/>
                </a:lnTo>
                <a:lnTo>
                  <a:pt x="201668" y="7856"/>
                </a:lnTo>
                <a:lnTo>
                  <a:pt x="216651" y="9047"/>
                </a:lnTo>
                <a:lnTo>
                  <a:pt x="230449" y="9841"/>
                </a:lnTo>
                <a:lnTo>
                  <a:pt x="255941" y="10724"/>
                </a:lnTo>
                <a:lnTo>
                  <a:pt x="268072" y="10960"/>
                </a:lnTo>
                <a:lnTo>
                  <a:pt x="282510" y="12387"/>
                </a:lnTo>
                <a:lnTo>
                  <a:pt x="298485" y="14608"/>
                </a:lnTo>
                <a:lnTo>
                  <a:pt x="315485" y="17359"/>
                </a:lnTo>
                <a:lnTo>
                  <a:pt x="330628" y="19192"/>
                </a:lnTo>
                <a:lnTo>
                  <a:pt x="344534" y="20415"/>
                </a:lnTo>
                <a:lnTo>
                  <a:pt x="357615" y="21230"/>
                </a:lnTo>
                <a:lnTo>
                  <a:pt x="382308" y="22136"/>
                </a:lnTo>
                <a:lnTo>
                  <a:pt x="394227" y="22378"/>
                </a:lnTo>
                <a:lnTo>
                  <a:pt x="405983" y="23808"/>
                </a:lnTo>
                <a:lnTo>
                  <a:pt x="417631" y="26032"/>
                </a:lnTo>
                <a:lnTo>
                  <a:pt x="429206" y="28785"/>
                </a:lnTo>
                <a:lnTo>
                  <a:pt x="436922" y="29350"/>
                </a:lnTo>
                <a:lnTo>
                  <a:pt x="442066" y="28457"/>
                </a:lnTo>
                <a:lnTo>
                  <a:pt x="452356" y="228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07"/>
          <p:cNvSpPr/>
          <p:nvPr/>
        </p:nvSpPr>
        <p:spPr>
          <a:xfrm>
            <a:off x="7418069" y="5532119"/>
            <a:ext cx="422911" cy="34291"/>
          </a:xfrm>
          <a:custGeom>
            <a:avLst/>
            <a:gdLst/>
            <a:ahLst/>
            <a:cxnLst/>
            <a:rect l="0" t="0" r="0" b="0"/>
            <a:pathLst>
              <a:path w="422911" h="34291">
                <a:moveTo>
                  <a:pt x="0" y="34290"/>
                </a:moveTo>
                <a:lnTo>
                  <a:pt x="358978" y="34290"/>
                </a:lnTo>
                <a:lnTo>
                  <a:pt x="366318" y="33020"/>
                </a:lnTo>
                <a:lnTo>
                  <a:pt x="372483" y="30904"/>
                </a:lnTo>
                <a:lnTo>
                  <a:pt x="377862" y="28223"/>
                </a:lnTo>
                <a:lnTo>
                  <a:pt x="383988" y="26435"/>
                </a:lnTo>
                <a:lnTo>
                  <a:pt x="390612" y="25244"/>
                </a:lnTo>
                <a:lnTo>
                  <a:pt x="397568" y="24449"/>
                </a:lnTo>
                <a:lnTo>
                  <a:pt x="402205" y="22650"/>
                </a:lnTo>
                <a:lnTo>
                  <a:pt x="405297" y="20180"/>
                </a:lnTo>
                <a:lnTo>
                  <a:pt x="407358" y="17263"/>
                </a:lnTo>
                <a:lnTo>
                  <a:pt x="410002" y="14049"/>
                </a:lnTo>
                <a:lnTo>
                  <a:pt x="413035" y="10636"/>
                </a:lnTo>
                <a:lnTo>
                  <a:pt x="4229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08"/>
          <p:cNvSpPr/>
          <p:nvPr/>
        </p:nvSpPr>
        <p:spPr>
          <a:xfrm>
            <a:off x="7166609" y="5280659"/>
            <a:ext cx="285751" cy="34292"/>
          </a:xfrm>
          <a:custGeom>
            <a:avLst/>
            <a:gdLst/>
            <a:ahLst/>
            <a:cxnLst/>
            <a:rect l="0" t="0" r="0" b="0"/>
            <a:pathLst>
              <a:path w="285751" h="34292">
                <a:moveTo>
                  <a:pt x="0" y="34291"/>
                </a:moveTo>
                <a:lnTo>
                  <a:pt x="18204" y="28223"/>
                </a:lnTo>
                <a:lnTo>
                  <a:pt x="26106" y="26436"/>
                </a:lnTo>
                <a:lnTo>
                  <a:pt x="33915" y="25244"/>
                </a:lnTo>
                <a:lnTo>
                  <a:pt x="41660" y="24449"/>
                </a:lnTo>
                <a:lnTo>
                  <a:pt x="48093" y="23920"/>
                </a:lnTo>
                <a:lnTo>
                  <a:pt x="53653" y="23567"/>
                </a:lnTo>
                <a:lnTo>
                  <a:pt x="58629" y="23331"/>
                </a:lnTo>
                <a:lnTo>
                  <a:pt x="70931" y="23069"/>
                </a:lnTo>
                <a:lnTo>
                  <a:pt x="77768" y="23000"/>
                </a:lnTo>
                <a:lnTo>
                  <a:pt x="88675" y="21684"/>
                </a:lnTo>
                <a:lnTo>
                  <a:pt x="102297" y="19536"/>
                </a:lnTo>
                <a:lnTo>
                  <a:pt x="117728" y="16834"/>
                </a:lnTo>
                <a:lnTo>
                  <a:pt x="134366" y="15033"/>
                </a:lnTo>
                <a:lnTo>
                  <a:pt x="151807" y="13832"/>
                </a:lnTo>
                <a:lnTo>
                  <a:pt x="169785" y="13031"/>
                </a:lnTo>
                <a:lnTo>
                  <a:pt x="188121" y="11228"/>
                </a:lnTo>
                <a:lnTo>
                  <a:pt x="206693" y="8755"/>
                </a:lnTo>
                <a:lnTo>
                  <a:pt x="239184" y="3892"/>
                </a:lnTo>
                <a:lnTo>
                  <a:pt x="249626" y="2594"/>
                </a:lnTo>
                <a:lnTo>
                  <a:pt x="257857" y="1730"/>
                </a:lnTo>
                <a:lnTo>
                  <a:pt x="264615" y="1153"/>
                </a:lnTo>
                <a:lnTo>
                  <a:pt x="270391" y="769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09"/>
          <p:cNvSpPr/>
          <p:nvPr/>
        </p:nvSpPr>
        <p:spPr>
          <a:xfrm>
            <a:off x="7029450" y="5166359"/>
            <a:ext cx="182881" cy="21133"/>
          </a:xfrm>
          <a:custGeom>
            <a:avLst/>
            <a:gdLst/>
            <a:ahLst/>
            <a:cxnLst/>
            <a:rect l="0" t="0" r="0" b="0"/>
            <a:pathLst>
              <a:path w="182881" h="21133">
                <a:moveTo>
                  <a:pt x="0" y="0"/>
                </a:moveTo>
                <a:lnTo>
                  <a:pt x="6067" y="6068"/>
                </a:lnTo>
                <a:lnTo>
                  <a:pt x="9125" y="7856"/>
                </a:lnTo>
                <a:lnTo>
                  <a:pt x="12433" y="9047"/>
                </a:lnTo>
                <a:lnTo>
                  <a:pt x="23305" y="11641"/>
                </a:lnTo>
                <a:lnTo>
                  <a:pt x="45070" y="17028"/>
                </a:lnTo>
                <a:lnTo>
                  <a:pt x="55447" y="18972"/>
                </a:lnTo>
                <a:lnTo>
                  <a:pt x="64904" y="20268"/>
                </a:lnTo>
                <a:lnTo>
                  <a:pt x="73749" y="21132"/>
                </a:lnTo>
                <a:lnTo>
                  <a:pt x="82186" y="20438"/>
                </a:lnTo>
                <a:lnTo>
                  <a:pt x="90351" y="18706"/>
                </a:lnTo>
                <a:lnTo>
                  <a:pt x="98334" y="16281"/>
                </a:lnTo>
                <a:lnTo>
                  <a:pt x="108735" y="14664"/>
                </a:lnTo>
                <a:lnTo>
                  <a:pt x="120750" y="13586"/>
                </a:lnTo>
                <a:lnTo>
                  <a:pt x="133840" y="12867"/>
                </a:lnTo>
                <a:lnTo>
                  <a:pt x="145106" y="11119"/>
                </a:lnTo>
                <a:lnTo>
                  <a:pt x="155157" y="8682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10"/>
          <p:cNvSpPr/>
          <p:nvPr/>
        </p:nvSpPr>
        <p:spPr>
          <a:xfrm>
            <a:off x="2286000" y="3258281"/>
            <a:ext cx="297181" cy="376459"/>
          </a:xfrm>
          <a:custGeom>
            <a:avLst/>
            <a:gdLst/>
            <a:ahLst/>
            <a:cxnLst/>
            <a:rect l="0" t="0" r="0" b="0"/>
            <a:pathLst>
              <a:path w="297181" h="376459">
                <a:moveTo>
                  <a:pt x="0" y="365028"/>
                </a:moveTo>
                <a:lnTo>
                  <a:pt x="12135" y="358961"/>
                </a:lnTo>
                <a:lnTo>
                  <a:pt x="16980" y="355903"/>
                </a:lnTo>
                <a:lnTo>
                  <a:pt x="25750" y="349120"/>
                </a:lnTo>
                <a:lnTo>
                  <a:pt x="28596" y="345532"/>
                </a:lnTo>
                <a:lnTo>
                  <a:pt x="30494" y="341871"/>
                </a:lnTo>
                <a:lnTo>
                  <a:pt x="31759" y="338160"/>
                </a:lnTo>
                <a:lnTo>
                  <a:pt x="36552" y="330651"/>
                </a:lnTo>
                <a:lnTo>
                  <a:pt x="42915" y="323079"/>
                </a:lnTo>
                <a:lnTo>
                  <a:pt x="49976" y="315481"/>
                </a:lnTo>
                <a:lnTo>
                  <a:pt x="52367" y="310407"/>
                </a:lnTo>
                <a:lnTo>
                  <a:pt x="53962" y="304484"/>
                </a:lnTo>
                <a:lnTo>
                  <a:pt x="55024" y="297996"/>
                </a:lnTo>
                <a:lnTo>
                  <a:pt x="59592" y="287399"/>
                </a:lnTo>
                <a:lnTo>
                  <a:pt x="65855" y="277187"/>
                </a:lnTo>
                <a:lnTo>
                  <a:pt x="69303" y="270907"/>
                </a:lnTo>
                <a:lnTo>
                  <a:pt x="72872" y="264181"/>
                </a:lnTo>
                <a:lnTo>
                  <a:pt x="77791" y="253347"/>
                </a:lnTo>
                <a:lnTo>
                  <a:pt x="95580" y="211570"/>
                </a:lnTo>
                <a:lnTo>
                  <a:pt x="105133" y="190568"/>
                </a:lnTo>
                <a:lnTo>
                  <a:pt x="110729" y="181411"/>
                </a:lnTo>
                <a:lnTo>
                  <a:pt x="116999" y="172767"/>
                </a:lnTo>
                <a:lnTo>
                  <a:pt x="123719" y="164464"/>
                </a:lnTo>
                <a:lnTo>
                  <a:pt x="129469" y="156389"/>
                </a:lnTo>
                <a:lnTo>
                  <a:pt x="134573" y="148465"/>
                </a:lnTo>
                <a:lnTo>
                  <a:pt x="139245" y="140643"/>
                </a:lnTo>
                <a:lnTo>
                  <a:pt x="143630" y="132888"/>
                </a:lnTo>
                <a:lnTo>
                  <a:pt x="151889" y="117498"/>
                </a:lnTo>
                <a:lnTo>
                  <a:pt x="157139" y="108568"/>
                </a:lnTo>
                <a:lnTo>
                  <a:pt x="169746" y="88486"/>
                </a:lnTo>
                <a:lnTo>
                  <a:pt x="174124" y="79067"/>
                </a:lnTo>
                <a:lnTo>
                  <a:pt x="177042" y="70248"/>
                </a:lnTo>
                <a:lnTo>
                  <a:pt x="178988" y="61828"/>
                </a:lnTo>
                <a:lnTo>
                  <a:pt x="181555" y="53674"/>
                </a:lnTo>
                <a:lnTo>
                  <a:pt x="184537" y="45699"/>
                </a:lnTo>
                <a:lnTo>
                  <a:pt x="187794" y="37843"/>
                </a:lnTo>
                <a:lnTo>
                  <a:pt x="189966" y="31334"/>
                </a:lnTo>
                <a:lnTo>
                  <a:pt x="192379" y="20717"/>
                </a:lnTo>
                <a:lnTo>
                  <a:pt x="196838" y="11764"/>
                </a:lnTo>
                <a:lnTo>
                  <a:pt x="205219" y="0"/>
                </a:lnTo>
                <a:lnTo>
                  <a:pt x="206907" y="9808"/>
                </a:lnTo>
                <a:lnTo>
                  <a:pt x="211762" y="21309"/>
                </a:lnTo>
                <a:lnTo>
                  <a:pt x="213564" y="27932"/>
                </a:lnTo>
                <a:lnTo>
                  <a:pt x="214766" y="34888"/>
                </a:lnTo>
                <a:lnTo>
                  <a:pt x="215567" y="42065"/>
                </a:lnTo>
                <a:lnTo>
                  <a:pt x="216101" y="49389"/>
                </a:lnTo>
                <a:lnTo>
                  <a:pt x="216457" y="56812"/>
                </a:lnTo>
                <a:lnTo>
                  <a:pt x="216695" y="64301"/>
                </a:lnTo>
                <a:lnTo>
                  <a:pt x="218123" y="76913"/>
                </a:lnTo>
                <a:lnTo>
                  <a:pt x="223097" y="111247"/>
                </a:lnTo>
                <a:lnTo>
                  <a:pt x="223661" y="125991"/>
                </a:lnTo>
                <a:lnTo>
                  <a:pt x="222767" y="138360"/>
                </a:lnTo>
                <a:lnTo>
                  <a:pt x="220901" y="149146"/>
                </a:lnTo>
                <a:lnTo>
                  <a:pt x="220927" y="160147"/>
                </a:lnTo>
                <a:lnTo>
                  <a:pt x="222215" y="171291"/>
                </a:lnTo>
                <a:lnTo>
                  <a:pt x="224343" y="182530"/>
                </a:lnTo>
                <a:lnTo>
                  <a:pt x="225762" y="192563"/>
                </a:lnTo>
                <a:lnTo>
                  <a:pt x="226708" y="201791"/>
                </a:lnTo>
                <a:lnTo>
                  <a:pt x="227338" y="210484"/>
                </a:lnTo>
                <a:lnTo>
                  <a:pt x="229029" y="218819"/>
                </a:lnTo>
                <a:lnTo>
                  <a:pt x="231426" y="226915"/>
                </a:lnTo>
                <a:lnTo>
                  <a:pt x="234294" y="234853"/>
                </a:lnTo>
                <a:lnTo>
                  <a:pt x="237476" y="242685"/>
                </a:lnTo>
                <a:lnTo>
                  <a:pt x="240867" y="250446"/>
                </a:lnTo>
                <a:lnTo>
                  <a:pt x="244398" y="258160"/>
                </a:lnTo>
                <a:lnTo>
                  <a:pt x="248022" y="267113"/>
                </a:lnTo>
                <a:lnTo>
                  <a:pt x="251708" y="276891"/>
                </a:lnTo>
                <a:lnTo>
                  <a:pt x="255435" y="287220"/>
                </a:lnTo>
                <a:lnTo>
                  <a:pt x="259190" y="295376"/>
                </a:lnTo>
                <a:lnTo>
                  <a:pt x="262963" y="302084"/>
                </a:lnTo>
                <a:lnTo>
                  <a:pt x="266749" y="307825"/>
                </a:lnTo>
                <a:lnTo>
                  <a:pt x="270542" y="315463"/>
                </a:lnTo>
                <a:lnTo>
                  <a:pt x="274341" y="324365"/>
                </a:lnTo>
                <a:lnTo>
                  <a:pt x="278144" y="334109"/>
                </a:lnTo>
                <a:lnTo>
                  <a:pt x="280679" y="341876"/>
                </a:lnTo>
                <a:lnTo>
                  <a:pt x="282369" y="348323"/>
                </a:lnTo>
                <a:lnTo>
                  <a:pt x="284247" y="358874"/>
                </a:lnTo>
                <a:lnTo>
                  <a:pt x="284748" y="363465"/>
                </a:lnTo>
                <a:lnTo>
                  <a:pt x="297180" y="376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11"/>
          <p:cNvSpPr/>
          <p:nvPr/>
        </p:nvSpPr>
        <p:spPr>
          <a:xfrm>
            <a:off x="2320290" y="3474720"/>
            <a:ext cx="251461" cy="45720"/>
          </a:xfrm>
          <a:custGeom>
            <a:avLst/>
            <a:gdLst/>
            <a:ahLst/>
            <a:cxnLst/>
            <a:rect l="0" t="0" r="0" b="0"/>
            <a:pathLst>
              <a:path w="251461" h="45720">
                <a:moveTo>
                  <a:pt x="0" y="45719"/>
                </a:moveTo>
                <a:lnTo>
                  <a:pt x="12135" y="45719"/>
                </a:lnTo>
                <a:lnTo>
                  <a:pt x="16980" y="44449"/>
                </a:lnTo>
                <a:lnTo>
                  <a:pt x="21480" y="42333"/>
                </a:lnTo>
                <a:lnTo>
                  <a:pt x="25750" y="39652"/>
                </a:lnTo>
                <a:lnTo>
                  <a:pt x="31136" y="37864"/>
                </a:lnTo>
                <a:lnTo>
                  <a:pt x="37267" y="36673"/>
                </a:lnTo>
                <a:lnTo>
                  <a:pt x="43895" y="35878"/>
                </a:lnTo>
                <a:lnTo>
                  <a:pt x="54663" y="35349"/>
                </a:lnTo>
                <a:lnTo>
                  <a:pt x="96347" y="34603"/>
                </a:lnTo>
                <a:lnTo>
                  <a:pt x="117327" y="34429"/>
                </a:lnTo>
                <a:lnTo>
                  <a:pt x="129018" y="33113"/>
                </a:lnTo>
                <a:lnTo>
                  <a:pt x="141892" y="30965"/>
                </a:lnTo>
                <a:lnTo>
                  <a:pt x="155555" y="28263"/>
                </a:lnTo>
                <a:lnTo>
                  <a:pt x="165933" y="26462"/>
                </a:lnTo>
                <a:lnTo>
                  <a:pt x="174122" y="25261"/>
                </a:lnTo>
                <a:lnTo>
                  <a:pt x="180851" y="24460"/>
                </a:lnTo>
                <a:lnTo>
                  <a:pt x="187877" y="22657"/>
                </a:lnTo>
                <a:lnTo>
                  <a:pt x="195101" y="20184"/>
                </a:lnTo>
                <a:lnTo>
                  <a:pt x="202457" y="17266"/>
                </a:lnTo>
                <a:lnTo>
                  <a:pt x="220791" y="10637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12"/>
          <p:cNvSpPr/>
          <p:nvPr/>
        </p:nvSpPr>
        <p:spPr>
          <a:xfrm>
            <a:off x="2693461" y="3235160"/>
            <a:ext cx="289770" cy="280294"/>
          </a:xfrm>
          <a:custGeom>
            <a:avLst/>
            <a:gdLst/>
            <a:ahLst/>
            <a:cxnLst/>
            <a:rect l="0" t="0" r="0" b="0"/>
            <a:pathLst>
              <a:path w="289770" h="280294">
                <a:moveTo>
                  <a:pt x="164039" y="10959"/>
                </a:moveTo>
                <a:lnTo>
                  <a:pt x="164039" y="1118"/>
                </a:lnTo>
                <a:lnTo>
                  <a:pt x="162768" y="589"/>
                </a:lnTo>
                <a:lnTo>
                  <a:pt x="157971" y="0"/>
                </a:lnTo>
                <a:lnTo>
                  <a:pt x="154913" y="1113"/>
                </a:lnTo>
                <a:lnTo>
                  <a:pt x="143273" y="8748"/>
                </a:lnTo>
                <a:lnTo>
                  <a:pt x="137495" y="12025"/>
                </a:lnTo>
                <a:lnTo>
                  <a:pt x="131103" y="15480"/>
                </a:lnTo>
                <a:lnTo>
                  <a:pt x="125571" y="19053"/>
                </a:lnTo>
                <a:lnTo>
                  <a:pt x="120614" y="22705"/>
                </a:lnTo>
                <a:lnTo>
                  <a:pt x="116039" y="26410"/>
                </a:lnTo>
                <a:lnTo>
                  <a:pt x="111719" y="31420"/>
                </a:lnTo>
                <a:lnTo>
                  <a:pt x="107568" y="37299"/>
                </a:lnTo>
                <a:lnTo>
                  <a:pt x="103532" y="43760"/>
                </a:lnTo>
                <a:lnTo>
                  <a:pt x="98301" y="49336"/>
                </a:lnTo>
                <a:lnTo>
                  <a:pt x="92273" y="54324"/>
                </a:lnTo>
                <a:lnTo>
                  <a:pt x="85715" y="58919"/>
                </a:lnTo>
                <a:lnTo>
                  <a:pt x="80073" y="64523"/>
                </a:lnTo>
                <a:lnTo>
                  <a:pt x="75041" y="70798"/>
                </a:lnTo>
                <a:lnTo>
                  <a:pt x="70417" y="77522"/>
                </a:lnTo>
                <a:lnTo>
                  <a:pt x="66064" y="84545"/>
                </a:lnTo>
                <a:lnTo>
                  <a:pt x="61892" y="91766"/>
                </a:lnTo>
                <a:lnTo>
                  <a:pt x="53870" y="106563"/>
                </a:lnTo>
                <a:lnTo>
                  <a:pt x="34541" y="144356"/>
                </a:lnTo>
                <a:lnTo>
                  <a:pt x="29447" y="153231"/>
                </a:lnTo>
                <a:lnTo>
                  <a:pt x="23511" y="162957"/>
                </a:lnTo>
                <a:lnTo>
                  <a:pt x="17013" y="173251"/>
                </a:lnTo>
                <a:lnTo>
                  <a:pt x="11412" y="182654"/>
                </a:lnTo>
                <a:lnTo>
                  <a:pt x="6407" y="191463"/>
                </a:lnTo>
                <a:lnTo>
                  <a:pt x="1801" y="199875"/>
                </a:lnTo>
                <a:lnTo>
                  <a:pt x="0" y="206753"/>
                </a:lnTo>
                <a:lnTo>
                  <a:pt x="70" y="212609"/>
                </a:lnTo>
                <a:lnTo>
                  <a:pt x="1386" y="217782"/>
                </a:lnTo>
                <a:lnTo>
                  <a:pt x="3534" y="223771"/>
                </a:lnTo>
                <a:lnTo>
                  <a:pt x="6235" y="230304"/>
                </a:lnTo>
                <a:lnTo>
                  <a:pt x="9306" y="237199"/>
                </a:lnTo>
                <a:lnTo>
                  <a:pt x="12624" y="243066"/>
                </a:lnTo>
                <a:lnTo>
                  <a:pt x="16105" y="248247"/>
                </a:lnTo>
                <a:lnTo>
                  <a:pt x="19696" y="252971"/>
                </a:lnTo>
                <a:lnTo>
                  <a:pt x="27073" y="261607"/>
                </a:lnTo>
                <a:lnTo>
                  <a:pt x="30818" y="265688"/>
                </a:lnTo>
                <a:lnTo>
                  <a:pt x="34585" y="268408"/>
                </a:lnTo>
                <a:lnTo>
                  <a:pt x="42157" y="271431"/>
                </a:lnTo>
                <a:lnTo>
                  <a:pt x="47224" y="272237"/>
                </a:lnTo>
                <a:lnTo>
                  <a:pt x="53142" y="272775"/>
                </a:lnTo>
                <a:lnTo>
                  <a:pt x="59628" y="273133"/>
                </a:lnTo>
                <a:lnTo>
                  <a:pt x="67761" y="274642"/>
                </a:lnTo>
                <a:lnTo>
                  <a:pt x="76994" y="276918"/>
                </a:lnTo>
                <a:lnTo>
                  <a:pt x="86959" y="279705"/>
                </a:lnTo>
                <a:lnTo>
                  <a:pt x="96142" y="280293"/>
                </a:lnTo>
                <a:lnTo>
                  <a:pt x="104804" y="279415"/>
                </a:lnTo>
                <a:lnTo>
                  <a:pt x="113119" y="277560"/>
                </a:lnTo>
                <a:lnTo>
                  <a:pt x="121202" y="276323"/>
                </a:lnTo>
                <a:lnTo>
                  <a:pt x="129131" y="275498"/>
                </a:lnTo>
                <a:lnTo>
                  <a:pt x="136957" y="274949"/>
                </a:lnTo>
                <a:lnTo>
                  <a:pt x="144714" y="274582"/>
                </a:lnTo>
                <a:lnTo>
                  <a:pt x="160107" y="274175"/>
                </a:lnTo>
                <a:lnTo>
                  <a:pt x="183052" y="273946"/>
                </a:lnTo>
                <a:lnTo>
                  <a:pt x="191954" y="272644"/>
                </a:lnTo>
                <a:lnTo>
                  <a:pt x="201699" y="270506"/>
                </a:lnTo>
                <a:lnTo>
                  <a:pt x="212006" y="267810"/>
                </a:lnTo>
                <a:lnTo>
                  <a:pt x="220147" y="264743"/>
                </a:lnTo>
                <a:lnTo>
                  <a:pt x="226844" y="261429"/>
                </a:lnTo>
                <a:lnTo>
                  <a:pt x="232579" y="257949"/>
                </a:lnTo>
                <a:lnTo>
                  <a:pt x="237672" y="255629"/>
                </a:lnTo>
                <a:lnTo>
                  <a:pt x="246718" y="253052"/>
                </a:lnTo>
                <a:lnTo>
                  <a:pt x="254972" y="248519"/>
                </a:lnTo>
                <a:lnTo>
                  <a:pt x="258951" y="245532"/>
                </a:lnTo>
                <a:lnTo>
                  <a:pt x="266759" y="242214"/>
                </a:lnTo>
                <a:lnTo>
                  <a:pt x="276051" y="240084"/>
                </a:lnTo>
                <a:lnTo>
                  <a:pt x="276814" y="238639"/>
                </a:lnTo>
                <a:lnTo>
                  <a:pt x="277661" y="233647"/>
                </a:lnTo>
                <a:lnTo>
                  <a:pt x="279157" y="233078"/>
                </a:lnTo>
                <a:lnTo>
                  <a:pt x="281424" y="233968"/>
                </a:lnTo>
                <a:lnTo>
                  <a:pt x="289769" y="2395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13"/>
          <p:cNvSpPr/>
          <p:nvPr/>
        </p:nvSpPr>
        <p:spPr>
          <a:xfrm>
            <a:off x="2343828" y="3806189"/>
            <a:ext cx="365083" cy="251289"/>
          </a:xfrm>
          <a:custGeom>
            <a:avLst/>
            <a:gdLst/>
            <a:ahLst/>
            <a:cxnLst/>
            <a:rect l="0" t="0" r="0" b="0"/>
            <a:pathLst>
              <a:path w="365083" h="251289">
                <a:moveTo>
                  <a:pt x="159342" y="0"/>
                </a:moveTo>
                <a:lnTo>
                  <a:pt x="133591" y="0"/>
                </a:lnTo>
                <a:lnTo>
                  <a:pt x="129475" y="1270"/>
                </a:lnTo>
                <a:lnTo>
                  <a:pt x="121514" y="6069"/>
                </a:lnTo>
                <a:lnTo>
                  <a:pt x="97757" y="21977"/>
                </a:lnTo>
                <a:lnTo>
                  <a:pt x="87805" y="29891"/>
                </a:lnTo>
                <a:lnTo>
                  <a:pt x="77361" y="38978"/>
                </a:lnTo>
                <a:lnTo>
                  <a:pt x="66588" y="48845"/>
                </a:lnTo>
                <a:lnTo>
                  <a:pt x="58136" y="57964"/>
                </a:lnTo>
                <a:lnTo>
                  <a:pt x="51231" y="66583"/>
                </a:lnTo>
                <a:lnTo>
                  <a:pt x="45358" y="74869"/>
                </a:lnTo>
                <a:lnTo>
                  <a:pt x="40172" y="82932"/>
                </a:lnTo>
                <a:lnTo>
                  <a:pt x="35445" y="90849"/>
                </a:lnTo>
                <a:lnTo>
                  <a:pt x="31024" y="98666"/>
                </a:lnTo>
                <a:lnTo>
                  <a:pt x="22725" y="114125"/>
                </a:lnTo>
                <a:lnTo>
                  <a:pt x="18734" y="121803"/>
                </a:lnTo>
                <a:lnTo>
                  <a:pt x="14803" y="130733"/>
                </a:lnTo>
                <a:lnTo>
                  <a:pt x="10912" y="140495"/>
                </a:lnTo>
                <a:lnTo>
                  <a:pt x="7049" y="150814"/>
                </a:lnTo>
                <a:lnTo>
                  <a:pt x="4473" y="161502"/>
                </a:lnTo>
                <a:lnTo>
                  <a:pt x="2756" y="172439"/>
                </a:lnTo>
                <a:lnTo>
                  <a:pt x="1611" y="183539"/>
                </a:lnTo>
                <a:lnTo>
                  <a:pt x="848" y="192209"/>
                </a:lnTo>
                <a:lnTo>
                  <a:pt x="339" y="199260"/>
                </a:lnTo>
                <a:lnTo>
                  <a:pt x="0" y="205230"/>
                </a:lnTo>
                <a:lnTo>
                  <a:pt x="1044" y="211750"/>
                </a:lnTo>
                <a:lnTo>
                  <a:pt x="3010" y="218637"/>
                </a:lnTo>
                <a:lnTo>
                  <a:pt x="5590" y="225768"/>
                </a:lnTo>
                <a:lnTo>
                  <a:pt x="8581" y="230522"/>
                </a:lnTo>
                <a:lnTo>
                  <a:pt x="11844" y="233692"/>
                </a:lnTo>
                <a:lnTo>
                  <a:pt x="18857" y="238483"/>
                </a:lnTo>
                <a:lnTo>
                  <a:pt x="26207" y="244846"/>
                </a:lnTo>
                <a:lnTo>
                  <a:pt x="31215" y="247051"/>
                </a:lnTo>
                <a:lnTo>
                  <a:pt x="37094" y="248521"/>
                </a:lnTo>
                <a:lnTo>
                  <a:pt x="43553" y="249501"/>
                </a:lnTo>
                <a:lnTo>
                  <a:pt x="54117" y="250589"/>
                </a:lnTo>
                <a:lnTo>
                  <a:pt x="63045" y="251073"/>
                </a:lnTo>
                <a:lnTo>
                  <a:pt x="71247" y="251288"/>
                </a:lnTo>
                <a:lnTo>
                  <a:pt x="80292" y="250076"/>
                </a:lnTo>
                <a:lnTo>
                  <a:pt x="107275" y="245342"/>
                </a:lnTo>
                <a:lnTo>
                  <a:pt x="119550" y="243571"/>
                </a:lnTo>
                <a:lnTo>
                  <a:pt x="130274" y="242391"/>
                </a:lnTo>
                <a:lnTo>
                  <a:pt x="139963" y="241604"/>
                </a:lnTo>
                <a:lnTo>
                  <a:pt x="150233" y="239810"/>
                </a:lnTo>
                <a:lnTo>
                  <a:pt x="160889" y="237343"/>
                </a:lnTo>
                <a:lnTo>
                  <a:pt x="171803" y="234429"/>
                </a:lnTo>
                <a:lnTo>
                  <a:pt x="194090" y="227805"/>
                </a:lnTo>
                <a:lnTo>
                  <a:pt x="205367" y="224260"/>
                </a:lnTo>
                <a:lnTo>
                  <a:pt x="231444" y="216935"/>
                </a:lnTo>
                <a:lnTo>
                  <a:pt x="245510" y="213203"/>
                </a:lnTo>
                <a:lnTo>
                  <a:pt x="257427" y="209446"/>
                </a:lnTo>
                <a:lnTo>
                  <a:pt x="267912" y="205671"/>
                </a:lnTo>
                <a:lnTo>
                  <a:pt x="277442" y="201884"/>
                </a:lnTo>
                <a:lnTo>
                  <a:pt x="288875" y="198089"/>
                </a:lnTo>
                <a:lnTo>
                  <a:pt x="301577" y="194290"/>
                </a:lnTo>
                <a:lnTo>
                  <a:pt x="315125" y="190487"/>
                </a:lnTo>
                <a:lnTo>
                  <a:pt x="325427" y="187951"/>
                </a:lnTo>
                <a:lnTo>
                  <a:pt x="333565" y="186261"/>
                </a:lnTo>
                <a:lnTo>
                  <a:pt x="365082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14"/>
          <p:cNvSpPr/>
          <p:nvPr/>
        </p:nvSpPr>
        <p:spPr>
          <a:xfrm>
            <a:off x="2779218" y="3783329"/>
            <a:ext cx="21120" cy="285751"/>
          </a:xfrm>
          <a:custGeom>
            <a:avLst/>
            <a:gdLst/>
            <a:ahLst/>
            <a:cxnLst/>
            <a:rect l="0" t="0" r="0" b="0"/>
            <a:pathLst>
              <a:path w="21120" h="285751">
                <a:moveTo>
                  <a:pt x="9702" y="0"/>
                </a:moveTo>
                <a:lnTo>
                  <a:pt x="15769" y="12136"/>
                </a:lnTo>
                <a:lnTo>
                  <a:pt x="17557" y="19521"/>
                </a:lnTo>
                <a:lnTo>
                  <a:pt x="18749" y="28254"/>
                </a:lnTo>
                <a:lnTo>
                  <a:pt x="19543" y="37886"/>
                </a:lnTo>
                <a:lnTo>
                  <a:pt x="20072" y="46848"/>
                </a:lnTo>
                <a:lnTo>
                  <a:pt x="20661" y="63578"/>
                </a:lnTo>
                <a:lnTo>
                  <a:pt x="21070" y="111760"/>
                </a:lnTo>
                <a:lnTo>
                  <a:pt x="21119" y="150346"/>
                </a:lnTo>
                <a:lnTo>
                  <a:pt x="19853" y="165001"/>
                </a:lnTo>
                <a:lnTo>
                  <a:pt x="17739" y="182391"/>
                </a:lnTo>
                <a:lnTo>
                  <a:pt x="13274" y="215683"/>
                </a:lnTo>
                <a:lnTo>
                  <a:pt x="12083" y="226339"/>
                </a:lnTo>
                <a:lnTo>
                  <a:pt x="11289" y="234713"/>
                </a:lnTo>
                <a:lnTo>
                  <a:pt x="9490" y="241565"/>
                </a:lnTo>
                <a:lnTo>
                  <a:pt x="7021" y="247404"/>
                </a:lnTo>
                <a:lnTo>
                  <a:pt x="4104" y="252566"/>
                </a:lnTo>
                <a:lnTo>
                  <a:pt x="2160" y="257277"/>
                </a:lnTo>
                <a:lnTo>
                  <a:pt x="864" y="261688"/>
                </a:lnTo>
                <a:lnTo>
                  <a:pt x="0" y="265899"/>
                </a:lnTo>
                <a:lnTo>
                  <a:pt x="694" y="269976"/>
                </a:lnTo>
                <a:lnTo>
                  <a:pt x="2426" y="273964"/>
                </a:lnTo>
                <a:lnTo>
                  <a:pt x="9702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15"/>
          <p:cNvSpPr/>
          <p:nvPr/>
        </p:nvSpPr>
        <p:spPr>
          <a:xfrm>
            <a:off x="2777489" y="3749093"/>
            <a:ext cx="293179" cy="274263"/>
          </a:xfrm>
          <a:custGeom>
            <a:avLst/>
            <a:gdLst/>
            <a:ahLst/>
            <a:cxnLst/>
            <a:rect l="0" t="0" r="0" b="0"/>
            <a:pathLst>
              <a:path w="293179" h="274263">
                <a:moveTo>
                  <a:pt x="0" y="22807"/>
                </a:moveTo>
                <a:lnTo>
                  <a:pt x="0" y="16739"/>
                </a:lnTo>
                <a:lnTo>
                  <a:pt x="1271" y="13681"/>
                </a:lnTo>
                <a:lnTo>
                  <a:pt x="6068" y="6898"/>
                </a:lnTo>
                <a:lnTo>
                  <a:pt x="10396" y="4580"/>
                </a:lnTo>
                <a:lnTo>
                  <a:pt x="15821" y="3036"/>
                </a:lnTo>
                <a:lnTo>
                  <a:pt x="21977" y="2006"/>
                </a:lnTo>
                <a:lnTo>
                  <a:pt x="27352" y="1319"/>
                </a:lnTo>
                <a:lnTo>
                  <a:pt x="32205" y="862"/>
                </a:lnTo>
                <a:lnTo>
                  <a:pt x="36710" y="556"/>
                </a:lnTo>
                <a:lnTo>
                  <a:pt x="42254" y="353"/>
                </a:lnTo>
                <a:lnTo>
                  <a:pt x="55186" y="127"/>
                </a:lnTo>
                <a:lnTo>
                  <a:pt x="82815" y="0"/>
                </a:lnTo>
                <a:lnTo>
                  <a:pt x="94580" y="1252"/>
                </a:lnTo>
                <a:lnTo>
                  <a:pt x="107504" y="3357"/>
                </a:lnTo>
                <a:lnTo>
                  <a:pt x="121199" y="6030"/>
                </a:lnTo>
                <a:lnTo>
                  <a:pt x="132870" y="9082"/>
                </a:lnTo>
                <a:lnTo>
                  <a:pt x="143190" y="12387"/>
                </a:lnTo>
                <a:lnTo>
                  <a:pt x="152610" y="15860"/>
                </a:lnTo>
                <a:lnTo>
                  <a:pt x="160160" y="18175"/>
                </a:lnTo>
                <a:lnTo>
                  <a:pt x="166464" y="19719"/>
                </a:lnTo>
                <a:lnTo>
                  <a:pt x="171936" y="20748"/>
                </a:lnTo>
                <a:lnTo>
                  <a:pt x="176854" y="22704"/>
                </a:lnTo>
                <a:lnTo>
                  <a:pt x="185706" y="28264"/>
                </a:lnTo>
                <a:lnTo>
                  <a:pt x="193873" y="34969"/>
                </a:lnTo>
                <a:lnTo>
                  <a:pt x="197829" y="38535"/>
                </a:lnTo>
                <a:lnTo>
                  <a:pt x="200466" y="42182"/>
                </a:lnTo>
                <a:lnTo>
                  <a:pt x="203396" y="49621"/>
                </a:lnTo>
                <a:lnTo>
                  <a:pt x="204699" y="57161"/>
                </a:lnTo>
                <a:lnTo>
                  <a:pt x="205046" y="60949"/>
                </a:lnTo>
                <a:lnTo>
                  <a:pt x="204008" y="64745"/>
                </a:lnTo>
                <a:lnTo>
                  <a:pt x="199467" y="72349"/>
                </a:lnTo>
                <a:lnTo>
                  <a:pt x="193216" y="79962"/>
                </a:lnTo>
                <a:lnTo>
                  <a:pt x="189771" y="83770"/>
                </a:lnTo>
                <a:lnTo>
                  <a:pt x="184934" y="87579"/>
                </a:lnTo>
                <a:lnTo>
                  <a:pt x="179170" y="91388"/>
                </a:lnTo>
                <a:lnTo>
                  <a:pt x="172786" y="95197"/>
                </a:lnTo>
                <a:lnTo>
                  <a:pt x="165991" y="99007"/>
                </a:lnTo>
                <a:lnTo>
                  <a:pt x="151667" y="106627"/>
                </a:lnTo>
                <a:lnTo>
                  <a:pt x="129323" y="118057"/>
                </a:lnTo>
                <a:lnTo>
                  <a:pt x="121776" y="120597"/>
                </a:lnTo>
                <a:lnTo>
                  <a:pt x="114204" y="122290"/>
                </a:lnTo>
                <a:lnTo>
                  <a:pt x="106616" y="123419"/>
                </a:lnTo>
                <a:lnTo>
                  <a:pt x="97748" y="125441"/>
                </a:lnTo>
                <a:lnTo>
                  <a:pt x="88025" y="128060"/>
                </a:lnTo>
                <a:lnTo>
                  <a:pt x="77734" y="131075"/>
                </a:lnTo>
                <a:lnTo>
                  <a:pt x="69603" y="133085"/>
                </a:lnTo>
                <a:lnTo>
                  <a:pt x="62912" y="134426"/>
                </a:lnTo>
                <a:lnTo>
                  <a:pt x="57182" y="135319"/>
                </a:lnTo>
                <a:lnTo>
                  <a:pt x="52091" y="137185"/>
                </a:lnTo>
                <a:lnTo>
                  <a:pt x="43049" y="142645"/>
                </a:lnTo>
                <a:lnTo>
                  <a:pt x="41399" y="143339"/>
                </a:lnTo>
                <a:lnTo>
                  <a:pt x="41570" y="142531"/>
                </a:lnTo>
                <a:lnTo>
                  <a:pt x="42953" y="140723"/>
                </a:lnTo>
                <a:lnTo>
                  <a:pt x="46416" y="139518"/>
                </a:lnTo>
                <a:lnTo>
                  <a:pt x="51264" y="138714"/>
                </a:lnTo>
                <a:lnTo>
                  <a:pt x="57036" y="138178"/>
                </a:lnTo>
                <a:lnTo>
                  <a:pt x="62154" y="137821"/>
                </a:lnTo>
                <a:lnTo>
                  <a:pt x="71228" y="137424"/>
                </a:lnTo>
                <a:lnTo>
                  <a:pt x="95612" y="137201"/>
                </a:lnTo>
                <a:lnTo>
                  <a:pt x="105651" y="138439"/>
                </a:lnTo>
                <a:lnTo>
                  <a:pt x="116154" y="140535"/>
                </a:lnTo>
                <a:lnTo>
                  <a:pt x="126966" y="143202"/>
                </a:lnTo>
                <a:lnTo>
                  <a:pt x="136714" y="144980"/>
                </a:lnTo>
                <a:lnTo>
                  <a:pt x="145753" y="146166"/>
                </a:lnTo>
                <a:lnTo>
                  <a:pt x="154319" y="146956"/>
                </a:lnTo>
                <a:lnTo>
                  <a:pt x="163839" y="148753"/>
                </a:lnTo>
                <a:lnTo>
                  <a:pt x="173997" y="151220"/>
                </a:lnTo>
                <a:lnTo>
                  <a:pt x="184578" y="154136"/>
                </a:lnTo>
                <a:lnTo>
                  <a:pt x="206495" y="160762"/>
                </a:lnTo>
                <a:lnTo>
                  <a:pt x="217674" y="164307"/>
                </a:lnTo>
                <a:lnTo>
                  <a:pt x="227666" y="167940"/>
                </a:lnTo>
                <a:lnTo>
                  <a:pt x="236867" y="171632"/>
                </a:lnTo>
                <a:lnTo>
                  <a:pt x="245542" y="175363"/>
                </a:lnTo>
                <a:lnTo>
                  <a:pt x="252595" y="179121"/>
                </a:lnTo>
                <a:lnTo>
                  <a:pt x="258567" y="182896"/>
                </a:lnTo>
                <a:lnTo>
                  <a:pt x="263818" y="186683"/>
                </a:lnTo>
                <a:lnTo>
                  <a:pt x="269859" y="191747"/>
                </a:lnTo>
                <a:lnTo>
                  <a:pt x="276426" y="197664"/>
                </a:lnTo>
                <a:lnTo>
                  <a:pt x="283344" y="204148"/>
                </a:lnTo>
                <a:lnTo>
                  <a:pt x="287957" y="209741"/>
                </a:lnTo>
                <a:lnTo>
                  <a:pt x="291031" y="214739"/>
                </a:lnTo>
                <a:lnTo>
                  <a:pt x="293081" y="219341"/>
                </a:lnTo>
                <a:lnTo>
                  <a:pt x="293178" y="223680"/>
                </a:lnTo>
                <a:lnTo>
                  <a:pt x="291972" y="227842"/>
                </a:lnTo>
                <a:lnTo>
                  <a:pt x="288516" y="235854"/>
                </a:lnTo>
                <a:lnTo>
                  <a:pt x="286979" y="243647"/>
                </a:lnTo>
                <a:lnTo>
                  <a:pt x="284030" y="247504"/>
                </a:lnTo>
                <a:lnTo>
                  <a:pt x="279524" y="251344"/>
                </a:lnTo>
                <a:lnTo>
                  <a:pt x="273979" y="255175"/>
                </a:lnTo>
                <a:lnTo>
                  <a:pt x="269013" y="257729"/>
                </a:lnTo>
                <a:lnTo>
                  <a:pt x="254686" y="262593"/>
                </a:lnTo>
                <a:lnTo>
                  <a:pt x="248531" y="265214"/>
                </a:lnTo>
                <a:lnTo>
                  <a:pt x="241887" y="268231"/>
                </a:lnTo>
                <a:lnTo>
                  <a:pt x="233649" y="270243"/>
                </a:lnTo>
                <a:lnTo>
                  <a:pt x="224346" y="271584"/>
                </a:lnTo>
                <a:lnTo>
                  <a:pt x="214334" y="272478"/>
                </a:lnTo>
                <a:lnTo>
                  <a:pt x="202580" y="273075"/>
                </a:lnTo>
                <a:lnTo>
                  <a:pt x="175973" y="273737"/>
                </a:lnTo>
                <a:lnTo>
                  <a:pt x="55126" y="274262"/>
                </a:lnTo>
                <a:lnTo>
                  <a:pt x="46911" y="272994"/>
                </a:lnTo>
                <a:lnTo>
                  <a:pt x="40164" y="270878"/>
                </a:lnTo>
                <a:lnTo>
                  <a:pt x="34396" y="268198"/>
                </a:lnTo>
                <a:lnTo>
                  <a:pt x="28011" y="266410"/>
                </a:lnTo>
                <a:lnTo>
                  <a:pt x="21214" y="265219"/>
                </a:lnTo>
                <a:lnTo>
                  <a:pt x="0" y="2628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16"/>
          <p:cNvSpPr/>
          <p:nvPr/>
        </p:nvSpPr>
        <p:spPr>
          <a:xfrm>
            <a:off x="2450961" y="4115330"/>
            <a:ext cx="372250" cy="347881"/>
          </a:xfrm>
          <a:custGeom>
            <a:avLst/>
            <a:gdLst/>
            <a:ahLst/>
            <a:cxnLst/>
            <a:rect l="0" t="0" r="0" b="0"/>
            <a:pathLst>
              <a:path w="372250" h="347881">
                <a:moveTo>
                  <a:pt x="120789" y="22329"/>
                </a:moveTo>
                <a:lnTo>
                  <a:pt x="120789" y="49197"/>
                </a:lnTo>
                <a:lnTo>
                  <a:pt x="119518" y="52941"/>
                </a:lnTo>
                <a:lnTo>
                  <a:pt x="114721" y="60488"/>
                </a:lnTo>
                <a:lnTo>
                  <a:pt x="112933" y="65549"/>
                </a:lnTo>
                <a:lnTo>
                  <a:pt x="111742" y="71462"/>
                </a:lnTo>
                <a:lnTo>
                  <a:pt x="110947" y="77945"/>
                </a:lnTo>
                <a:lnTo>
                  <a:pt x="109148" y="83536"/>
                </a:lnTo>
                <a:lnTo>
                  <a:pt x="103762" y="93136"/>
                </a:lnTo>
                <a:lnTo>
                  <a:pt x="101817" y="98744"/>
                </a:lnTo>
                <a:lnTo>
                  <a:pt x="100521" y="105022"/>
                </a:lnTo>
                <a:lnTo>
                  <a:pt x="99657" y="111748"/>
                </a:lnTo>
                <a:lnTo>
                  <a:pt x="95310" y="122608"/>
                </a:lnTo>
                <a:lnTo>
                  <a:pt x="89145" y="132938"/>
                </a:lnTo>
                <a:lnTo>
                  <a:pt x="82171" y="145995"/>
                </a:lnTo>
                <a:lnTo>
                  <a:pt x="65037" y="179762"/>
                </a:lnTo>
                <a:lnTo>
                  <a:pt x="59491" y="192055"/>
                </a:lnTo>
                <a:lnTo>
                  <a:pt x="54524" y="204060"/>
                </a:lnTo>
                <a:lnTo>
                  <a:pt x="49942" y="215873"/>
                </a:lnTo>
                <a:lnTo>
                  <a:pt x="45618" y="226288"/>
                </a:lnTo>
                <a:lnTo>
                  <a:pt x="41464" y="235772"/>
                </a:lnTo>
                <a:lnTo>
                  <a:pt x="37426" y="244635"/>
                </a:lnTo>
                <a:lnTo>
                  <a:pt x="33464" y="251813"/>
                </a:lnTo>
                <a:lnTo>
                  <a:pt x="29552" y="257868"/>
                </a:lnTo>
                <a:lnTo>
                  <a:pt x="23089" y="267983"/>
                </a:lnTo>
                <a:lnTo>
                  <a:pt x="20217" y="276712"/>
                </a:lnTo>
                <a:lnTo>
                  <a:pt x="18940" y="284825"/>
                </a:lnTo>
                <a:lnTo>
                  <a:pt x="18599" y="288767"/>
                </a:lnTo>
                <a:lnTo>
                  <a:pt x="17103" y="292664"/>
                </a:lnTo>
                <a:lnTo>
                  <a:pt x="12053" y="300382"/>
                </a:lnTo>
                <a:lnTo>
                  <a:pt x="10198" y="306758"/>
                </a:lnTo>
                <a:lnTo>
                  <a:pt x="8961" y="314818"/>
                </a:lnTo>
                <a:lnTo>
                  <a:pt x="6977" y="336927"/>
                </a:lnTo>
                <a:lnTo>
                  <a:pt x="5544" y="340012"/>
                </a:lnTo>
                <a:lnTo>
                  <a:pt x="0" y="347880"/>
                </a:lnTo>
                <a:lnTo>
                  <a:pt x="893" y="347313"/>
                </a:lnTo>
                <a:lnTo>
                  <a:pt x="2758" y="345665"/>
                </a:lnTo>
                <a:lnTo>
                  <a:pt x="4001" y="343297"/>
                </a:lnTo>
                <a:lnTo>
                  <a:pt x="7022" y="332625"/>
                </a:lnTo>
                <a:lnTo>
                  <a:pt x="9384" y="326984"/>
                </a:lnTo>
                <a:lnTo>
                  <a:pt x="12229" y="320682"/>
                </a:lnTo>
                <a:lnTo>
                  <a:pt x="15390" y="310294"/>
                </a:lnTo>
                <a:lnTo>
                  <a:pt x="18065" y="300174"/>
                </a:lnTo>
                <a:lnTo>
                  <a:pt x="20556" y="293919"/>
                </a:lnTo>
                <a:lnTo>
                  <a:pt x="23487" y="287209"/>
                </a:lnTo>
                <a:lnTo>
                  <a:pt x="30130" y="276367"/>
                </a:lnTo>
                <a:lnTo>
                  <a:pt x="33680" y="271698"/>
                </a:lnTo>
                <a:lnTo>
                  <a:pt x="37316" y="264775"/>
                </a:lnTo>
                <a:lnTo>
                  <a:pt x="41010" y="256350"/>
                </a:lnTo>
                <a:lnTo>
                  <a:pt x="44743" y="246923"/>
                </a:lnTo>
                <a:lnTo>
                  <a:pt x="48501" y="238099"/>
                </a:lnTo>
                <a:lnTo>
                  <a:pt x="56064" y="221520"/>
                </a:lnTo>
                <a:lnTo>
                  <a:pt x="67462" y="197907"/>
                </a:lnTo>
                <a:lnTo>
                  <a:pt x="71268" y="191451"/>
                </a:lnTo>
                <a:lnTo>
                  <a:pt x="78883" y="180891"/>
                </a:lnTo>
                <a:lnTo>
                  <a:pt x="82691" y="175027"/>
                </a:lnTo>
                <a:lnTo>
                  <a:pt x="86500" y="168578"/>
                </a:lnTo>
                <a:lnTo>
                  <a:pt x="90310" y="161739"/>
                </a:lnTo>
                <a:lnTo>
                  <a:pt x="97929" y="147366"/>
                </a:lnTo>
                <a:lnTo>
                  <a:pt x="101739" y="139977"/>
                </a:lnTo>
                <a:lnTo>
                  <a:pt x="105549" y="133781"/>
                </a:lnTo>
                <a:lnTo>
                  <a:pt x="113169" y="123510"/>
                </a:lnTo>
                <a:lnTo>
                  <a:pt x="115709" y="117723"/>
                </a:lnTo>
                <a:lnTo>
                  <a:pt x="117402" y="111325"/>
                </a:lnTo>
                <a:lnTo>
                  <a:pt x="118531" y="104520"/>
                </a:lnTo>
                <a:lnTo>
                  <a:pt x="120553" y="97443"/>
                </a:lnTo>
                <a:lnTo>
                  <a:pt x="123172" y="90185"/>
                </a:lnTo>
                <a:lnTo>
                  <a:pt x="126187" y="82806"/>
                </a:lnTo>
                <a:lnTo>
                  <a:pt x="132008" y="75348"/>
                </a:lnTo>
                <a:lnTo>
                  <a:pt x="139698" y="67835"/>
                </a:lnTo>
                <a:lnTo>
                  <a:pt x="148635" y="60286"/>
                </a:lnTo>
                <a:lnTo>
                  <a:pt x="154593" y="53984"/>
                </a:lnTo>
                <a:lnTo>
                  <a:pt x="161213" y="43595"/>
                </a:lnTo>
                <a:lnTo>
                  <a:pt x="170928" y="34744"/>
                </a:lnTo>
                <a:lnTo>
                  <a:pt x="177075" y="30606"/>
                </a:lnTo>
                <a:lnTo>
                  <a:pt x="181173" y="26577"/>
                </a:lnTo>
                <a:lnTo>
                  <a:pt x="183905" y="22621"/>
                </a:lnTo>
                <a:lnTo>
                  <a:pt x="185726" y="18714"/>
                </a:lnTo>
                <a:lnTo>
                  <a:pt x="188210" y="16109"/>
                </a:lnTo>
                <a:lnTo>
                  <a:pt x="191136" y="14372"/>
                </a:lnTo>
                <a:lnTo>
                  <a:pt x="194357" y="13215"/>
                </a:lnTo>
                <a:lnTo>
                  <a:pt x="201322" y="8542"/>
                </a:lnTo>
                <a:lnTo>
                  <a:pt x="204958" y="5518"/>
                </a:lnTo>
                <a:lnTo>
                  <a:pt x="209921" y="3502"/>
                </a:lnTo>
                <a:lnTo>
                  <a:pt x="215770" y="2158"/>
                </a:lnTo>
                <a:lnTo>
                  <a:pt x="222210" y="1262"/>
                </a:lnTo>
                <a:lnTo>
                  <a:pt x="232751" y="266"/>
                </a:lnTo>
                <a:lnTo>
                  <a:pt x="237340" y="0"/>
                </a:lnTo>
                <a:lnTo>
                  <a:pt x="240400" y="1093"/>
                </a:lnTo>
                <a:lnTo>
                  <a:pt x="242439" y="3092"/>
                </a:lnTo>
                <a:lnTo>
                  <a:pt x="243799" y="5695"/>
                </a:lnTo>
                <a:lnTo>
                  <a:pt x="245976" y="7429"/>
                </a:lnTo>
                <a:lnTo>
                  <a:pt x="248697" y="8586"/>
                </a:lnTo>
                <a:lnTo>
                  <a:pt x="251781" y="9357"/>
                </a:lnTo>
                <a:lnTo>
                  <a:pt x="253837" y="11141"/>
                </a:lnTo>
                <a:lnTo>
                  <a:pt x="255207" y="13601"/>
                </a:lnTo>
                <a:lnTo>
                  <a:pt x="258000" y="20990"/>
                </a:lnTo>
                <a:lnTo>
                  <a:pt x="260523" y="26517"/>
                </a:lnTo>
                <a:lnTo>
                  <a:pt x="263475" y="32741"/>
                </a:lnTo>
                <a:lnTo>
                  <a:pt x="266755" y="43044"/>
                </a:lnTo>
                <a:lnTo>
                  <a:pt x="269483" y="53126"/>
                </a:lnTo>
                <a:lnTo>
                  <a:pt x="271988" y="59370"/>
                </a:lnTo>
                <a:lnTo>
                  <a:pt x="274928" y="66073"/>
                </a:lnTo>
                <a:lnTo>
                  <a:pt x="278195" y="76908"/>
                </a:lnTo>
                <a:lnTo>
                  <a:pt x="280917" y="87227"/>
                </a:lnTo>
                <a:lnTo>
                  <a:pt x="283421" y="93534"/>
                </a:lnTo>
                <a:lnTo>
                  <a:pt x="286360" y="100279"/>
                </a:lnTo>
                <a:lnTo>
                  <a:pt x="288320" y="107316"/>
                </a:lnTo>
                <a:lnTo>
                  <a:pt x="289626" y="114547"/>
                </a:lnTo>
                <a:lnTo>
                  <a:pt x="290497" y="121908"/>
                </a:lnTo>
                <a:lnTo>
                  <a:pt x="293617" y="134435"/>
                </a:lnTo>
                <a:lnTo>
                  <a:pt x="298238" y="150406"/>
                </a:lnTo>
                <a:lnTo>
                  <a:pt x="303858" y="168674"/>
                </a:lnTo>
                <a:lnTo>
                  <a:pt x="307605" y="183393"/>
                </a:lnTo>
                <a:lnTo>
                  <a:pt x="310103" y="195745"/>
                </a:lnTo>
                <a:lnTo>
                  <a:pt x="311768" y="206520"/>
                </a:lnTo>
                <a:lnTo>
                  <a:pt x="314148" y="217513"/>
                </a:lnTo>
                <a:lnTo>
                  <a:pt x="317005" y="228652"/>
                </a:lnTo>
                <a:lnTo>
                  <a:pt x="320180" y="239888"/>
                </a:lnTo>
                <a:lnTo>
                  <a:pt x="323566" y="248648"/>
                </a:lnTo>
                <a:lnTo>
                  <a:pt x="327094" y="255759"/>
                </a:lnTo>
                <a:lnTo>
                  <a:pt x="330715" y="261769"/>
                </a:lnTo>
                <a:lnTo>
                  <a:pt x="335670" y="268316"/>
                </a:lnTo>
                <a:lnTo>
                  <a:pt x="341513" y="275220"/>
                </a:lnTo>
                <a:lnTo>
                  <a:pt x="347948" y="282363"/>
                </a:lnTo>
                <a:lnTo>
                  <a:pt x="352238" y="288395"/>
                </a:lnTo>
                <a:lnTo>
                  <a:pt x="357005" y="298485"/>
                </a:lnTo>
                <a:lnTo>
                  <a:pt x="362510" y="307202"/>
                </a:lnTo>
                <a:lnTo>
                  <a:pt x="365756" y="311304"/>
                </a:lnTo>
                <a:lnTo>
                  <a:pt x="369363" y="319250"/>
                </a:lnTo>
                <a:lnTo>
                  <a:pt x="372249" y="3309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17"/>
          <p:cNvSpPr/>
          <p:nvPr/>
        </p:nvSpPr>
        <p:spPr>
          <a:xfrm>
            <a:off x="2491739" y="4263389"/>
            <a:ext cx="365762" cy="45721"/>
          </a:xfrm>
          <a:custGeom>
            <a:avLst/>
            <a:gdLst/>
            <a:ahLst/>
            <a:cxnLst/>
            <a:rect l="0" t="0" r="0" b="0"/>
            <a:pathLst>
              <a:path w="365762" h="45721">
                <a:moveTo>
                  <a:pt x="0" y="45720"/>
                </a:moveTo>
                <a:lnTo>
                  <a:pt x="18204" y="39653"/>
                </a:lnTo>
                <a:lnTo>
                  <a:pt x="26106" y="37865"/>
                </a:lnTo>
                <a:lnTo>
                  <a:pt x="33914" y="36674"/>
                </a:lnTo>
                <a:lnTo>
                  <a:pt x="41660" y="35879"/>
                </a:lnTo>
                <a:lnTo>
                  <a:pt x="59523" y="35350"/>
                </a:lnTo>
                <a:lnTo>
                  <a:pt x="113239" y="34761"/>
                </a:lnTo>
                <a:lnTo>
                  <a:pt x="136452" y="33334"/>
                </a:lnTo>
                <a:lnTo>
                  <a:pt x="155738" y="31113"/>
                </a:lnTo>
                <a:lnTo>
                  <a:pt x="172406" y="28362"/>
                </a:lnTo>
                <a:lnTo>
                  <a:pt x="187327" y="26528"/>
                </a:lnTo>
                <a:lnTo>
                  <a:pt x="201085" y="25306"/>
                </a:lnTo>
                <a:lnTo>
                  <a:pt x="214067" y="24490"/>
                </a:lnTo>
                <a:lnTo>
                  <a:pt x="242038" y="23585"/>
                </a:lnTo>
                <a:lnTo>
                  <a:pt x="295319" y="23004"/>
                </a:lnTo>
                <a:lnTo>
                  <a:pt x="304830" y="21686"/>
                </a:lnTo>
                <a:lnTo>
                  <a:pt x="312440" y="19537"/>
                </a:lnTo>
                <a:lnTo>
                  <a:pt x="318784" y="16835"/>
                </a:lnTo>
                <a:lnTo>
                  <a:pt x="324282" y="15034"/>
                </a:lnTo>
                <a:lnTo>
                  <a:pt x="329219" y="13833"/>
                </a:lnTo>
                <a:lnTo>
                  <a:pt x="333779" y="13032"/>
                </a:lnTo>
                <a:lnTo>
                  <a:pt x="339360" y="11228"/>
                </a:lnTo>
                <a:lnTo>
                  <a:pt x="345620" y="8756"/>
                </a:lnTo>
                <a:lnTo>
                  <a:pt x="36576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18"/>
          <p:cNvSpPr/>
          <p:nvPr/>
        </p:nvSpPr>
        <p:spPr>
          <a:xfrm>
            <a:off x="2880360" y="4160520"/>
            <a:ext cx="34225" cy="256411"/>
          </a:xfrm>
          <a:custGeom>
            <a:avLst/>
            <a:gdLst/>
            <a:ahLst/>
            <a:cxnLst/>
            <a:rect l="0" t="0" r="0" b="0"/>
            <a:pathLst>
              <a:path w="34225" h="256411">
                <a:moveTo>
                  <a:pt x="0" y="0"/>
                </a:moveTo>
                <a:lnTo>
                  <a:pt x="12135" y="0"/>
                </a:lnTo>
                <a:lnTo>
                  <a:pt x="16980" y="1269"/>
                </a:lnTo>
                <a:lnTo>
                  <a:pt x="21480" y="3386"/>
                </a:lnTo>
                <a:lnTo>
                  <a:pt x="25750" y="6067"/>
                </a:lnTo>
                <a:lnTo>
                  <a:pt x="28596" y="9125"/>
                </a:lnTo>
                <a:lnTo>
                  <a:pt x="30494" y="12433"/>
                </a:lnTo>
                <a:lnTo>
                  <a:pt x="31759" y="15909"/>
                </a:lnTo>
                <a:lnTo>
                  <a:pt x="32603" y="19495"/>
                </a:lnTo>
                <a:lnTo>
                  <a:pt x="33540" y="26868"/>
                </a:lnTo>
                <a:lnTo>
                  <a:pt x="33956" y="34378"/>
                </a:lnTo>
                <a:lnTo>
                  <a:pt x="34067" y="38158"/>
                </a:lnTo>
                <a:lnTo>
                  <a:pt x="34224" y="67750"/>
                </a:lnTo>
                <a:lnTo>
                  <a:pt x="32976" y="78187"/>
                </a:lnTo>
                <a:lnTo>
                  <a:pt x="30874" y="87684"/>
                </a:lnTo>
                <a:lnTo>
                  <a:pt x="28202" y="96556"/>
                </a:lnTo>
                <a:lnTo>
                  <a:pt x="26421" y="105011"/>
                </a:lnTo>
                <a:lnTo>
                  <a:pt x="25234" y="113187"/>
                </a:lnTo>
                <a:lnTo>
                  <a:pt x="24442" y="121178"/>
                </a:lnTo>
                <a:lnTo>
                  <a:pt x="22645" y="132855"/>
                </a:lnTo>
                <a:lnTo>
                  <a:pt x="15317" y="174549"/>
                </a:lnTo>
                <a:lnTo>
                  <a:pt x="14021" y="183676"/>
                </a:lnTo>
                <a:lnTo>
                  <a:pt x="13157" y="191030"/>
                </a:lnTo>
                <a:lnTo>
                  <a:pt x="12582" y="198473"/>
                </a:lnTo>
                <a:lnTo>
                  <a:pt x="12197" y="205975"/>
                </a:lnTo>
                <a:lnTo>
                  <a:pt x="11657" y="225283"/>
                </a:lnTo>
                <a:lnTo>
                  <a:pt x="11438" y="256410"/>
                </a:lnTo>
                <a:lnTo>
                  <a:pt x="11430" y="235818"/>
                </a:lnTo>
                <a:lnTo>
                  <a:pt x="10160" y="230872"/>
                </a:lnTo>
                <a:lnTo>
                  <a:pt x="8043" y="225035"/>
                </a:lnTo>
                <a:lnTo>
                  <a:pt x="0" y="20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19"/>
          <p:cNvSpPr/>
          <p:nvPr/>
        </p:nvSpPr>
        <p:spPr>
          <a:xfrm>
            <a:off x="2891789" y="4138470"/>
            <a:ext cx="273928" cy="273494"/>
          </a:xfrm>
          <a:custGeom>
            <a:avLst/>
            <a:gdLst/>
            <a:ahLst/>
            <a:cxnLst/>
            <a:rect l="0" t="0" r="0" b="0"/>
            <a:pathLst>
              <a:path w="273928" h="273494">
                <a:moveTo>
                  <a:pt x="0" y="79200"/>
                </a:moveTo>
                <a:lnTo>
                  <a:pt x="0" y="67064"/>
                </a:lnTo>
                <a:lnTo>
                  <a:pt x="1271" y="62219"/>
                </a:lnTo>
                <a:lnTo>
                  <a:pt x="3387" y="57719"/>
                </a:lnTo>
                <a:lnTo>
                  <a:pt x="6068" y="53449"/>
                </a:lnTo>
                <a:lnTo>
                  <a:pt x="9047" y="45318"/>
                </a:lnTo>
                <a:lnTo>
                  <a:pt x="9842" y="41372"/>
                </a:lnTo>
                <a:lnTo>
                  <a:pt x="11641" y="36201"/>
                </a:lnTo>
                <a:lnTo>
                  <a:pt x="14111" y="30214"/>
                </a:lnTo>
                <a:lnTo>
                  <a:pt x="17028" y="23682"/>
                </a:lnTo>
                <a:lnTo>
                  <a:pt x="20242" y="18058"/>
                </a:lnTo>
                <a:lnTo>
                  <a:pt x="23655" y="13038"/>
                </a:lnTo>
                <a:lnTo>
                  <a:pt x="27200" y="8422"/>
                </a:lnTo>
                <a:lnTo>
                  <a:pt x="32104" y="5345"/>
                </a:lnTo>
                <a:lnTo>
                  <a:pt x="37913" y="3293"/>
                </a:lnTo>
                <a:lnTo>
                  <a:pt x="44325" y="1925"/>
                </a:lnTo>
                <a:lnTo>
                  <a:pt x="49870" y="1013"/>
                </a:lnTo>
                <a:lnTo>
                  <a:pt x="54837" y="406"/>
                </a:lnTo>
                <a:lnTo>
                  <a:pt x="59418" y="0"/>
                </a:lnTo>
                <a:lnTo>
                  <a:pt x="63743" y="1000"/>
                </a:lnTo>
                <a:lnTo>
                  <a:pt x="71934" y="5497"/>
                </a:lnTo>
                <a:lnTo>
                  <a:pt x="80976" y="8475"/>
                </a:lnTo>
                <a:lnTo>
                  <a:pt x="93354" y="11730"/>
                </a:lnTo>
                <a:lnTo>
                  <a:pt x="107956" y="15170"/>
                </a:lnTo>
                <a:lnTo>
                  <a:pt x="120231" y="18733"/>
                </a:lnTo>
                <a:lnTo>
                  <a:pt x="130954" y="22378"/>
                </a:lnTo>
                <a:lnTo>
                  <a:pt x="140643" y="26078"/>
                </a:lnTo>
                <a:lnTo>
                  <a:pt x="149642" y="29816"/>
                </a:lnTo>
                <a:lnTo>
                  <a:pt x="158182" y="33577"/>
                </a:lnTo>
                <a:lnTo>
                  <a:pt x="166415" y="37354"/>
                </a:lnTo>
                <a:lnTo>
                  <a:pt x="176983" y="44953"/>
                </a:lnTo>
                <a:lnTo>
                  <a:pt x="189109" y="55098"/>
                </a:lnTo>
                <a:lnTo>
                  <a:pt x="202273" y="66942"/>
                </a:lnTo>
                <a:lnTo>
                  <a:pt x="213589" y="76108"/>
                </a:lnTo>
                <a:lnTo>
                  <a:pt x="223673" y="83488"/>
                </a:lnTo>
                <a:lnTo>
                  <a:pt x="245971" y="98391"/>
                </a:lnTo>
                <a:lnTo>
                  <a:pt x="252408" y="103816"/>
                </a:lnTo>
                <a:lnTo>
                  <a:pt x="255902" y="107040"/>
                </a:lnTo>
                <a:lnTo>
                  <a:pt x="258231" y="110460"/>
                </a:lnTo>
                <a:lnTo>
                  <a:pt x="260820" y="117646"/>
                </a:lnTo>
                <a:lnTo>
                  <a:pt x="260240" y="120070"/>
                </a:lnTo>
                <a:lnTo>
                  <a:pt x="258584" y="121687"/>
                </a:lnTo>
                <a:lnTo>
                  <a:pt x="256209" y="122764"/>
                </a:lnTo>
                <a:lnTo>
                  <a:pt x="254626" y="124753"/>
                </a:lnTo>
                <a:lnTo>
                  <a:pt x="253571" y="127349"/>
                </a:lnTo>
                <a:lnTo>
                  <a:pt x="252868" y="130349"/>
                </a:lnTo>
                <a:lnTo>
                  <a:pt x="251129" y="132349"/>
                </a:lnTo>
                <a:lnTo>
                  <a:pt x="248699" y="133682"/>
                </a:lnTo>
                <a:lnTo>
                  <a:pt x="245810" y="134571"/>
                </a:lnTo>
                <a:lnTo>
                  <a:pt x="241343" y="135164"/>
                </a:lnTo>
                <a:lnTo>
                  <a:pt x="235826" y="135559"/>
                </a:lnTo>
                <a:lnTo>
                  <a:pt x="224192" y="135998"/>
                </a:lnTo>
                <a:lnTo>
                  <a:pt x="214788" y="136193"/>
                </a:lnTo>
                <a:lnTo>
                  <a:pt x="147744" y="136303"/>
                </a:lnTo>
                <a:lnTo>
                  <a:pt x="128976" y="137588"/>
                </a:lnTo>
                <a:lnTo>
                  <a:pt x="116464" y="139716"/>
                </a:lnTo>
                <a:lnTo>
                  <a:pt x="108123" y="142403"/>
                </a:lnTo>
                <a:lnTo>
                  <a:pt x="103832" y="144195"/>
                </a:lnTo>
                <a:lnTo>
                  <a:pt x="102242" y="145390"/>
                </a:lnTo>
                <a:lnTo>
                  <a:pt x="102451" y="146187"/>
                </a:lnTo>
                <a:lnTo>
                  <a:pt x="108814" y="153375"/>
                </a:lnTo>
                <a:lnTo>
                  <a:pt x="114453" y="156590"/>
                </a:lnTo>
                <a:lnTo>
                  <a:pt x="122022" y="160003"/>
                </a:lnTo>
                <a:lnTo>
                  <a:pt x="130878" y="163549"/>
                </a:lnTo>
                <a:lnTo>
                  <a:pt x="139323" y="167182"/>
                </a:lnTo>
                <a:lnTo>
                  <a:pt x="155478" y="174607"/>
                </a:lnTo>
                <a:lnTo>
                  <a:pt x="164612" y="178364"/>
                </a:lnTo>
                <a:lnTo>
                  <a:pt x="174512" y="182139"/>
                </a:lnTo>
                <a:lnTo>
                  <a:pt x="184922" y="185926"/>
                </a:lnTo>
                <a:lnTo>
                  <a:pt x="198211" y="192261"/>
                </a:lnTo>
                <a:lnTo>
                  <a:pt x="213421" y="200294"/>
                </a:lnTo>
                <a:lnTo>
                  <a:pt x="229911" y="209459"/>
                </a:lnTo>
                <a:lnTo>
                  <a:pt x="242174" y="216839"/>
                </a:lnTo>
                <a:lnTo>
                  <a:pt x="251620" y="223029"/>
                </a:lnTo>
                <a:lnTo>
                  <a:pt x="259186" y="228426"/>
                </a:lnTo>
                <a:lnTo>
                  <a:pt x="264231" y="233294"/>
                </a:lnTo>
                <a:lnTo>
                  <a:pt x="267594" y="237809"/>
                </a:lnTo>
                <a:lnTo>
                  <a:pt x="272992" y="248113"/>
                </a:lnTo>
                <a:lnTo>
                  <a:pt x="273927" y="255966"/>
                </a:lnTo>
                <a:lnTo>
                  <a:pt x="272788" y="259273"/>
                </a:lnTo>
                <a:lnTo>
                  <a:pt x="268136" y="266335"/>
                </a:lnTo>
                <a:lnTo>
                  <a:pt x="265118" y="268727"/>
                </a:lnTo>
                <a:lnTo>
                  <a:pt x="261835" y="270321"/>
                </a:lnTo>
                <a:lnTo>
                  <a:pt x="258377" y="271384"/>
                </a:lnTo>
                <a:lnTo>
                  <a:pt x="253531" y="272092"/>
                </a:lnTo>
                <a:lnTo>
                  <a:pt x="247761" y="272565"/>
                </a:lnTo>
                <a:lnTo>
                  <a:pt x="241374" y="272879"/>
                </a:lnTo>
                <a:lnTo>
                  <a:pt x="227505" y="273230"/>
                </a:lnTo>
                <a:lnTo>
                  <a:pt x="90399" y="273493"/>
                </a:lnTo>
                <a:lnTo>
                  <a:pt x="78046" y="272228"/>
                </a:lnTo>
                <a:lnTo>
                  <a:pt x="68541" y="270115"/>
                </a:lnTo>
                <a:lnTo>
                  <a:pt x="60934" y="267437"/>
                </a:lnTo>
                <a:lnTo>
                  <a:pt x="54593" y="265651"/>
                </a:lnTo>
                <a:lnTo>
                  <a:pt x="49096" y="264460"/>
                </a:lnTo>
                <a:lnTo>
                  <a:pt x="44161" y="263667"/>
                </a:lnTo>
                <a:lnTo>
                  <a:pt x="39601" y="263138"/>
                </a:lnTo>
                <a:lnTo>
                  <a:pt x="31147" y="262550"/>
                </a:lnTo>
                <a:lnTo>
                  <a:pt x="23157" y="262289"/>
                </a:lnTo>
                <a:lnTo>
                  <a:pt x="11431" y="2620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20"/>
          <p:cNvSpPr/>
          <p:nvPr/>
        </p:nvSpPr>
        <p:spPr>
          <a:xfrm>
            <a:off x="3360423" y="3246179"/>
            <a:ext cx="194307" cy="262831"/>
          </a:xfrm>
          <a:custGeom>
            <a:avLst/>
            <a:gdLst/>
            <a:ahLst/>
            <a:cxnLst/>
            <a:rect l="0" t="0" r="0" b="0"/>
            <a:pathLst>
              <a:path w="194307" h="262831">
                <a:moveTo>
                  <a:pt x="11427" y="251400"/>
                </a:moveTo>
                <a:lnTo>
                  <a:pt x="467" y="251400"/>
                </a:lnTo>
                <a:lnTo>
                  <a:pt x="136" y="245333"/>
                </a:lnTo>
                <a:lnTo>
                  <a:pt x="9" y="230600"/>
                </a:lnTo>
                <a:lnTo>
                  <a:pt x="0" y="204880"/>
                </a:lnTo>
                <a:lnTo>
                  <a:pt x="1269" y="196257"/>
                </a:lnTo>
                <a:lnTo>
                  <a:pt x="3385" y="189238"/>
                </a:lnTo>
                <a:lnTo>
                  <a:pt x="6066" y="183289"/>
                </a:lnTo>
                <a:lnTo>
                  <a:pt x="9123" y="178053"/>
                </a:lnTo>
                <a:lnTo>
                  <a:pt x="12430" y="173292"/>
                </a:lnTo>
                <a:lnTo>
                  <a:pt x="15906" y="168848"/>
                </a:lnTo>
                <a:lnTo>
                  <a:pt x="19493" y="160806"/>
                </a:lnTo>
                <a:lnTo>
                  <a:pt x="23154" y="150364"/>
                </a:lnTo>
                <a:lnTo>
                  <a:pt x="26865" y="138323"/>
                </a:lnTo>
                <a:lnTo>
                  <a:pt x="29339" y="129025"/>
                </a:lnTo>
                <a:lnTo>
                  <a:pt x="30988" y="121557"/>
                </a:lnTo>
                <a:lnTo>
                  <a:pt x="32088" y="115308"/>
                </a:lnTo>
                <a:lnTo>
                  <a:pt x="34091" y="108602"/>
                </a:lnTo>
                <a:lnTo>
                  <a:pt x="36696" y="101592"/>
                </a:lnTo>
                <a:lnTo>
                  <a:pt x="39703" y="94378"/>
                </a:lnTo>
                <a:lnTo>
                  <a:pt x="41708" y="88299"/>
                </a:lnTo>
                <a:lnTo>
                  <a:pt x="43044" y="82976"/>
                </a:lnTo>
                <a:lnTo>
                  <a:pt x="43935" y="78158"/>
                </a:lnTo>
                <a:lnTo>
                  <a:pt x="45799" y="73675"/>
                </a:lnTo>
                <a:lnTo>
                  <a:pt x="48311" y="69417"/>
                </a:lnTo>
                <a:lnTo>
                  <a:pt x="51256" y="65308"/>
                </a:lnTo>
                <a:lnTo>
                  <a:pt x="53220" y="60029"/>
                </a:lnTo>
                <a:lnTo>
                  <a:pt x="54529" y="53969"/>
                </a:lnTo>
                <a:lnTo>
                  <a:pt x="55401" y="47390"/>
                </a:lnTo>
                <a:lnTo>
                  <a:pt x="57253" y="41733"/>
                </a:lnTo>
                <a:lnTo>
                  <a:pt x="59758" y="36692"/>
                </a:lnTo>
                <a:lnTo>
                  <a:pt x="62697" y="32062"/>
                </a:lnTo>
                <a:lnTo>
                  <a:pt x="64657" y="27705"/>
                </a:lnTo>
                <a:lnTo>
                  <a:pt x="65963" y="23530"/>
                </a:lnTo>
                <a:lnTo>
                  <a:pt x="66834" y="19477"/>
                </a:lnTo>
                <a:lnTo>
                  <a:pt x="71189" y="11587"/>
                </a:lnTo>
                <a:lnTo>
                  <a:pt x="78265" y="2241"/>
                </a:lnTo>
                <a:lnTo>
                  <a:pt x="80115" y="1474"/>
                </a:lnTo>
                <a:lnTo>
                  <a:pt x="85558" y="622"/>
                </a:lnTo>
                <a:lnTo>
                  <a:pt x="88788" y="395"/>
                </a:lnTo>
                <a:lnTo>
                  <a:pt x="92211" y="243"/>
                </a:lnTo>
                <a:lnTo>
                  <a:pt x="99401" y="75"/>
                </a:lnTo>
                <a:lnTo>
                  <a:pt x="106830" y="0"/>
                </a:lnTo>
                <a:lnTo>
                  <a:pt x="110589" y="1251"/>
                </a:lnTo>
                <a:lnTo>
                  <a:pt x="114364" y="3354"/>
                </a:lnTo>
                <a:lnTo>
                  <a:pt x="118152" y="6026"/>
                </a:lnTo>
                <a:lnTo>
                  <a:pt x="121947" y="9078"/>
                </a:lnTo>
                <a:lnTo>
                  <a:pt x="125747" y="12382"/>
                </a:lnTo>
                <a:lnTo>
                  <a:pt x="129550" y="15855"/>
                </a:lnTo>
                <a:lnTo>
                  <a:pt x="132085" y="19440"/>
                </a:lnTo>
                <a:lnTo>
                  <a:pt x="134903" y="26810"/>
                </a:lnTo>
                <a:lnTo>
                  <a:pt x="139542" y="34319"/>
                </a:lnTo>
                <a:lnTo>
                  <a:pt x="142556" y="38100"/>
                </a:lnTo>
                <a:lnTo>
                  <a:pt x="144566" y="43160"/>
                </a:lnTo>
                <a:lnTo>
                  <a:pt x="145907" y="49074"/>
                </a:lnTo>
                <a:lnTo>
                  <a:pt x="146800" y="55556"/>
                </a:lnTo>
                <a:lnTo>
                  <a:pt x="148665" y="61147"/>
                </a:lnTo>
                <a:lnTo>
                  <a:pt x="151179" y="66145"/>
                </a:lnTo>
                <a:lnTo>
                  <a:pt x="154125" y="70747"/>
                </a:lnTo>
                <a:lnTo>
                  <a:pt x="156089" y="76355"/>
                </a:lnTo>
                <a:lnTo>
                  <a:pt x="157398" y="82633"/>
                </a:lnTo>
                <a:lnTo>
                  <a:pt x="158271" y="89359"/>
                </a:lnTo>
                <a:lnTo>
                  <a:pt x="160123" y="95113"/>
                </a:lnTo>
                <a:lnTo>
                  <a:pt x="162627" y="100219"/>
                </a:lnTo>
                <a:lnTo>
                  <a:pt x="165567" y="104892"/>
                </a:lnTo>
                <a:lnTo>
                  <a:pt x="168797" y="113089"/>
                </a:lnTo>
                <a:lnTo>
                  <a:pt x="172220" y="123633"/>
                </a:lnTo>
                <a:lnTo>
                  <a:pt x="175772" y="135742"/>
                </a:lnTo>
                <a:lnTo>
                  <a:pt x="176870" y="146355"/>
                </a:lnTo>
                <a:lnTo>
                  <a:pt x="176332" y="155970"/>
                </a:lnTo>
                <a:lnTo>
                  <a:pt x="174704" y="164920"/>
                </a:lnTo>
                <a:lnTo>
                  <a:pt x="173618" y="172157"/>
                </a:lnTo>
                <a:lnTo>
                  <a:pt x="172894" y="178251"/>
                </a:lnTo>
                <a:lnTo>
                  <a:pt x="172412" y="183584"/>
                </a:lnTo>
                <a:lnTo>
                  <a:pt x="173360" y="190950"/>
                </a:lnTo>
                <a:lnTo>
                  <a:pt x="175262" y="199670"/>
                </a:lnTo>
                <a:lnTo>
                  <a:pt x="177800" y="209293"/>
                </a:lnTo>
                <a:lnTo>
                  <a:pt x="180762" y="218249"/>
                </a:lnTo>
                <a:lnTo>
                  <a:pt x="184007" y="226760"/>
                </a:lnTo>
                <a:lnTo>
                  <a:pt x="192272" y="246533"/>
                </a:lnTo>
                <a:lnTo>
                  <a:pt x="193402" y="252624"/>
                </a:lnTo>
                <a:lnTo>
                  <a:pt x="194306" y="2628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21"/>
          <p:cNvSpPr/>
          <p:nvPr/>
        </p:nvSpPr>
        <p:spPr>
          <a:xfrm>
            <a:off x="3337559" y="3349007"/>
            <a:ext cx="297182" cy="79994"/>
          </a:xfrm>
          <a:custGeom>
            <a:avLst/>
            <a:gdLst/>
            <a:ahLst/>
            <a:cxnLst/>
            <a:rect l="0" t="0" r="0" b="0"/>
            <a:pathLst>
              <a:path w="297182" h="79994">
                <a:moveTo>
                  <a:pt x="0" y="79993"/>
                </a:moveTo>
                <a:lnTo>
                  <a:pt x="12136" y="73925"/>
                </a:lnTo>
                <a:lnTo>
                  <a:pt x="23331" y="69597"/>
                </a:lnTo>
                <a:lnTo>
                  <a:pt x="56090" y="58016"/>
                </a:lnTo>
                <a:lnTo>
                  <a:pt x="69143" y="53912"/>
                </a:lnTo>
                <a:lnTo>
                  <a:pt x="79116" y="51175"/>
                </a:lnTo>
                <a:lnTo>
                  <a:pt x="87034" y="49351"/>
                </a:lnTo>
                <a:lnTo>
                  <a:pt x="96123" y="46865"/>
                </a:lnTo>
                <a:lnTo>
                  <a:pt x="116382" y="40716"/>
                </a:lnTo>
                <a:lnTo>
                  <a:pt x="125848" y="37298"/>
                </a:lnTo>
                <a:lnTo>
                  <a:pt x="134699" y="33750"/>
                </a:lnTo>
                <a:lnTo>
                  <a:pt x="143140" y="30114"/>
                </a:lnTo>
                <a:lnTo>
                  <a:pt x="159291" y="22687"/>
                </a:lnTo>
                <a:lnTo>
                  <a:pt x="190356" y="7572"/>
                </a:lnTo>
                <a:lnTo>
                  <a:pt x="196754" y="5042"/>
                </a:lnTo>
                <a:lnTo>
                  <a:pt x="202290" y="3355"/>
                </a:lnTo>
                <a:lnTo>
                  <a:pt x="207250" y="2231"/>
                </a:lnTo>
                <a:lnTo>
                  <a:pt x="214367" y="1482"/>
                </a:lnTo>
                <a:lnTo>
                  <a:pt x="222922" y="982"/>
                </a:lnTo>
                <a:lnTo>
                  <a:pt x="241317" y="426"/>
                </a:lnTo>
                <a:lnTo>
                  <a:pt x="282725" y="0"/>
                </a:lnTo>
                <a:lnTo>
                  <a:pt x="285004" y="1264"/>
                </a:lnTo>
                <a:lnTo>
                  <a:pt x="287793" y="3377"/>
                </a:lnTo>
                <a:lnTo>
                  <a:pt x="297181" y="114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22"/>
          <p:cNvSpPr/>
          <p:nvPr/>
        </p:nvSpPr>
        <p:spPr>
          <a:xfrm>
            <a:off x="3696734" y="3246119"/>
            <a:ext cx="29446" cy="228602"/>
          </a:xfrm>
          <a:custGeom>
            <a:avLst/>
            <a:gdLst/>
            <a:ahLst/>
            <a:cxnLst/>
            <a:rect l="0" t="0" r="0" b="0"/>
            <a:pathLst>
              <a:path w="29446" h="228602">
                <a:moveTo>
                  <a:pt x="6586" y="0"/>
                </a:moveTo>
                <a:lnTo>
                  <a:pt x="518" y="12136"/>
                </a:lnTo>
                <a:lnTo>
                  <a:pt x="0" y="15711"/>
                </a:lnTo>
                <a:lnTo>
                  <a:pt x="925" y="18094"/>
                </a:lnTo>
                <a:lnTo>
                  <a:pt x="2812" y="19683"/>
                </a:lnTo>
                <a:lnTo>
                  <a:pt x="4070" y="22012"/>
                </a:lnTo>
                <a:lnTo>
                  <a:pt x="4909" y="24835"/>
                </a:lnTo>
                <a:lnTo>
                  <a:pt x="5467" y="27986"/>
                </a:lnTo>
                <a:lnTo>
                  <a:pt x="6089" y="34875"/>
                </a:lnTo>
                <a:lnTo>
                  <a:pt x="6254" y="38490"/>
                </a:lnTo>
                <a:lnTo>
                  <a:pt x="7635" y="43441"/>
                </a:lnTo>
                <a:lnTo>
                  <a:pt x="9825" y="49281"/>
                </a:lnTo>
                <a:lnTo>
                  <a:pt x="12555" y="55714"/>
                </a:lnTo>
                <a:lnTo>
                  <a:pt x="14375" y="61273"/>
                </a:lnTo>
                <a:lnTo>
                  <a:pt x="15589" y="66248"/>
                </a:lnTo>
                <a:lnTo>
                  <a:pt x="16398" y="70836"/>
                </a:lnTo>
                <a:lnTo>
                  <a:pt x="16937" y="75164"/>
                </a:lnTo>
                <a:lnTo>
                  <a:pt x="17297" y="79319"/>
                </a:lnTo>
                <a:lnTo>
                  <a:pt x="17536" y="83360"/>
                </a:lnTo>
                <a:lnTo>
                  <a:pt x="18966" y="88593"/>
                </a:lnTo>
                <a:lnTo>
                  <a:pt x="21189" y="94622"/>
                </a:lnTo>
                <a:lnTo>
                  <a:pt x="23941" y="101182"/>
                </a:lnTo>
                <a:lnTo>
                  <a:pt x="25776" y="106825"/>
                </a:lnTo>
                <a:lnTo>
                  <a:pt x="26999" y="111857"/>
                </a:lnTo>
                <a:lnTo>
                  <a:pt x="27815" y="116481"/>
                </a:lnTo>
                <a:lnTo>
                  <a:pt x="28358" y="122104"/>
                </a:lnTo>
                <a:lnTo>
                  <a:pt x="28721" y="128393"/>
                </a:lnTo>
                <a:lnTo>
                  <a:pt x="29123" y="142154"/>
                </a:lnTo>
                <a:lnTo>
                  <a:pt x="29437" y="200456"/>
                </a:lnTo>
                <a:lnTo>
                  <a:pt x="29445" y="2286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23"/>
          <p:cNvSpPr/>
          <p:nvPr/>
        </p:nvSpPr>
        <p:spPr>
          <a:xfrm>
            <a:off x="3726179" y="3474720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24"/>
          <p:cNvSpPr/>
          <p:nvPr/>
        </p:nvSpPr>
        <p:spPr>
          <a:xfrm>
            <a:off x="3636328" y="3258063"/>
            <a:ext cx="261104" cy="237118"/>
          </a:xfrm>
          <a:custGeom>
            <a:avLst/>
            <a:gdLst/>
            <a:ahLst/>
            <a:cxnLst/>
            <a:rect l="0" t="0" r="0" b="0"/>
            <a:pathLst>
              <a:path w="261104" h="237118">
                <a:moveTo>
                  <a:pt x="9842" y="45207"/>
                </a:moveTo>
                <a:lnTo>
                  <a:pt x="0" y="35365"/>
                </a:lnTo>
                <a:lnTo>
                  <a:pt x="2011" y="33566"/>
                </a:lnTo>
                <a:lnTo>
                  <a:pt x="5891" y="31096"/>
                </a:lnTo>
                <a:lnTo>
                  <a:pt x="11018" y="28179"/>
                </a:lnTo>
                <a:lnTo>
                  <a:pt x="15706" y="26235"/>
                </a:lnTo>
                <a:lnTo>
                  <a:pt x="20101" y="24939"/>
                </a:lnTo>
                <a:lnTo>
                  <a:pt x="24301" y="24075"/>
                </a:lnTo>
                <a:lnTo>
                  <a:pt x="29642" y="23499"/>
                </a:lnTo>
                <a:lnTo>
                  <a:pt x="35742" y="23115"/>
                </a:lnTo>
                <a:lnTo>
                  <a:pt x="42348" y="22858"/>
                </a:lnTo>
                <a:lnTo>
                  <a:pt x="49293" y="21418"/>
                </a:lnTo>
                <a:lnTo>
                  <a:pt x="56462" y="19187"/>
                </a:lnTo>
                <a:lnTo>
                  <a:pt x="63782" y="16430"/>
                </a:lnTo>
                <a:lnTo>
                  <a:pt x="69932" y="14592"/>
                </a:lnTo>
                <a:lnTo>
                  <a:pt x="75302" y="13367"/>
                </a:lnTo>
                <a:lnTo>
                  <a:pt x="80152" y="12550"/>
                </a:lnTo>
                <a:lnTo>
                  <a:pt x="85925" y="10736"/>
                </a:lnTo>
                <a:lnTo>
                  <a:pt x="92314" y="8256"/>
                </a:lnTo>
                <a:lnTo>
                  <a:pt x="99113" y="5333"/>
                </a:lnTo>
                <a:lnTo>
                  <a:pt x="108726" y="3384"/>
                </a:lnTo>
                <a:lnTo>
                  <a:pt x="120215" y="2085"/>
                </a:lnTo>
                <a:lnTo>
                  <a:pt x="132953" y="1219"/>
                </a:lnTo>
                <a:lnTo>
                  <a:pt x="153881" y="256"/>
                </a:lnTo>
                <a:lnTo>
                  <a:pt x="163018" y="0"/>
                </a:lnTo>
                <a:lnTo>
                  <a:pt x="170379" y="1099"/>
                </a:lnTo>
                <a:lnTo>
                  <a:pt x="176557" y="3101"/>
                </a:lnTo>
                <a:lnTo>
                  <a:pt x="181945" y="5706"/>
                </a:lnTo>
                <a:lnTo>
                  <a:pt x="186807" y="7443"/>
                </a:lnTo>
                <a:lnTo>
                  <a:pt x="191318" y="8601"/>
                </a:lnTo>
                <a:lnTo>
                  <a:pt x="195596" y="9373"/>
                </a:lnTo>
                <a:lnTo>
                  <a:pt x="203736" y="13617"/>
                </a:lnTo>
                <a:lnTo>
                  <a:pt x="207684" y="16527"/>
                </a:lnTo>
                <a:lnTo>
                  <a:pt x="215458" y="19760"/>
                </a:lnTo>
                <a:lnTo>
                  <a:pt x="219309" y="20622"/>
                </a:lnTo>
                <a:lnTo>
                  <a:pt x="226975" y="24967"/>
                </a:lnTo>
                <a:lnTo>
                  <a:pt x="234615" y="31131"/>
                </a:lnTo>
                <a:lnTo>
                  <a:pt x="242244" y="38104"/>
                </a:lnTo>
                <a:lnTo>
                  <a:pt x="259043" y="54424"/>
                </a:lnTo>
                <a:lnTo>
                  <a:pt x="259796" y="57702"/>
                </a:lnTo>
                <a:lnTo>
                  <a:pt x="260298" y="62426"/>
                </a:lnTo>
                <a:lnTo>
                  <a:pt x="260632" y="68116"/>
                </a:lnTo>
                <a:lnTo>
                  <a:pt x="261004" y="77825"/>
                </a:lnTo>
                <a:lnTo>
                  <a:pt x="261103" y="82192"/>
                </a:lnTo>
                <a:lnTo>
                  <a:pt x="259899" y="87644"/>
                </a:lnTo>
                <a:lnTo>
                  <a:pt x="257827" y="93818"/>
                </a:lnTo>
                <a:lnTo>
                  <a:pt x="255175" y="100474"/>
                </a:lnTo>
                <a:lnTo>
                  <a:pt x="252137" y="106182"/>
                </a:lnTo>
                <a:lnTo>
                  <a:pt x="248842" y="111256"/>
                </a:lnTo>
                <a:lnTo>
                  <a:pt x="245375" y="115910"/>
                </a:lnTo>
                <a:lnTo>
                  <a:pt x="234750" y="131240"/>
                </a:lnTo>
                <a:lnTo>
                  <a:pt x="228360" y="140662"/>
                </a:lnTo>
                <a:lnTo>
                  <a:pt x="221561" y="148214"/>
                </a:lnTo>
                <a:lnTo>
                  <a:pt x="214488" y="154518"/>
                </a:lnTo>
                <a:lnTo>
                  <a:pt x="207232" y="159991"/>
                </a:lnTo>
                <a:lnTo>
                  <a:pt x="201126" y="164909"/>
                </a:lnTo>
                <a:lnTo>
                  <a:pt x="195784" y="169458"/>
                </a:lnTo>
                <a:lnTo>
                  <a:pt x="190953" y="173761"/>
                </a:lnTo>
                <a:lnTo>
                  <a:pt x="182199" y="181928"/>
                </a:lnTo>
                <a:lnTo>
                  <a:pt x="166744" y="197053"/>
                </a:lnTo>
                <a:lnTo>
                  <a:pt x="160163" y="203588"/>
                </a:lnTo>
                <a:lnTo>
                  <a:pt x="151966" y="209214"/>
                </a:lnTo>
                <a:lnTo>
                  <a:pt x="142691" y="214235"/>
                </a:lnTo>
                <a:lnTo>
                  <a:pt x="123496" y="223200"/>
                </a:lnTo>
                <a:lnTo>
                  <a:pt x="106498" y="231418"/>
                </a:lnTo>
                <a:lnTo>
                  <a:pt x="99679" y="234118"/>
                </a:lnTo>
                <a:lnTo>
                  <a:pt x="93863" y="235917"/>
                </a:lnTo>
                <a:lnTo>
                  <a:pt x="88716" y="237117"/>
                </a:lnTo>
                <a:lnTo>
                  <a:pt x="84015" y="236647"/>
                </a:lnTo>
                <a:lnTo>
                  <a:pt x="79610" y="235064"/>
                </a:lnTo>
                <a:lnTo>
                  <a:pt x="66992" y="2280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25"/>
          <p:cNvSpPr/>
          <p:nvPr/>
        </p:nvSpPr>
        <p:spPr>
          <a:xfrm>
            <a:off x="3451905" y="3692033"/>
            <a:ext cx="239986" cy="239829"/>
          </a:xfrm>
          <a:custGeom>
            <a:avLst/>
            <a:gdLst/>
            <a:ahLst/>
            <a:cxnLst/>
            <a:rect l="0" t="0" r="0" b="0"/>
            <a:pathLst>
              <a:path w="239986" h="239829">
                <a:moveTo>
                  <a:pt x="182835" y="34146"/>
                </a:moveTo>
                <a:lnTo>
                  <a:pt x="172993" y="24305"/>
                </a:lnTo>
                <a:lnTo>
                  <a:pt x="168724" y="23422"/>
                </a:lnTo>
                <a:lnTo>
                  <a:pt x="165807" y="23187"/>
                </a:lnTo>
                <a:lnTo>
                  <a:pt x="163863" y="21760"/>
                </a:lnTo>
                <a:lnTo>
                  <a:pt x="162567" y="19539"/>
                </a:lnTo>
                <a:lnTo>
                  <a:pt x="161703" y="16788"/>
                </a:lnTo>
                <a:lnTo>
                  <a:pt x="159857" y="14954"/>
                </a:lnTo>
                <a:lnTo>
                  <a:pt x="157356" y="13732"/>
                </a:lnTo>
                <a:lnTo>
                  <a:pt x="151190" y="12373"/>
                </a:lnTo>
                <a:lnTo>
                  <a:pt x="144218" y="11769"/>
                </a:lnTo>
                <a:lnTo>
                  <a:pt x="139310" y="10338"/>
                </a:lnTo>
                <a:lnTo>
                  <a:pt x="133498" y="8115"/>
                </a:lnTo>
                <a:lnTo>
                  <a:pt x="127084" y="5362"/>
                </a:lnTo>
                <a:lnTo>
                  <a:pt x="121537" y="3527"/>
                </a:lnTo>
                <a:lnTo>
                  <a:pt x="116570" y="2303"/>
                </a:lnTo>
                <a:lnTo>
                  <a:pt x="111988" y="1488"/>
                </a:lnTo>
                <a:lnTo>
                  <a:pt x="107664" y="944"/>
                </a:lnTo>
                <a:lnTo>
                  <a:pt x="103511" y="581"/>
                </a:lnTo>
                <a:lnTo>
                  <a:pt x="99472" y="340"/>
                </a:lnTo>
                <a:lnTo>
                  <a:pt x="88211" y="71"/>
                </a:lnTo>
                <a:lnTo>
                  <a:pt x="81652" y="0"/>
                </a:lnTo>
                <a:lnTo>
                  <a:pt x="74740" y="1222"/>
                </a:lnTo>
                <a:lnTo>
                  <a:pt x="67591" y="3307"/>
                </a:lnTo>
                <a:lnTo>
                  <a:pt x="60286" y="5967"/>
                </a:lnTo>
                <a:lnTo>
                  <a:pt x="54146" y="9010"/>
                </a:lnTo>
                <a:lnTo>
                  <a:pt x="48782" y="12309"/>
                </a:lnTo>
                <a:lnTo>
                  <a:pt x="43936" y="15778"/>
                </a:lnTo>
                <a:lnTo>
                  <a:pt x="39436" y="19361"/>
                </a:lnTo>
                <a:lnTo>
                  <a:pt x="35165" y="23020"/>
                </a:lnTo>
                <a:lnTo>
                  <a:pt x="31048" y="26729"/>
                </a:lnTo>
                <a:lnTo>
                  <a:pt x="28304" y="30471"/>
                </a:lnTo>
                <a:lnTo>
                  <a:pt x="26474" y="34236"/>
                </a:lnTo>
                <a:lnTo>
                  <a:pt x="25254" y="38016"/>
                </a:lnTo>
                <a:lnTo>
                  <a:pt x="23171" y="41806"/>
                </a:lnTo>
                <a:lnTo>
                  <a:pt x="20512" y="45603"/>
                </a:lnTo>
                <a:lnTo>
                  <a:pt x="17470" y="49404"/>
                </a:lnTo>
                <a:lnTo>
                  <a:pt x="15441" y="54478"/>
                </a:lnTo>
                <a:lnTo>
                  <a:pt x="14089" y="60401"/>
                </a:lnTo>
                <a:lnTo>
                  <a:pt x="13188" y="66889"/>
                </a:lnTo>
                <a:lnTo>
                  <a:pt x="11316" y="73755"/>
                </a:lnTo>
                <a:lnTo>
                  <a:pt x="8799" y="80872"/>
                </a:lnTo>
                <a:lnTo>
                  <a:pt x="5851" y="88157"/>
                </a:lnTo>
                <a:lnTo>
                  <a:pt x="3886" y="95554"/>
                </a:lnTo>
                <a:lnTo>
                  <a:pt x="2575" y="103025"/>
                </a:lnTo>
                <a:lnTo>
                  <a:pt x="1702" y="110545"/>
                </a:lnTo>
                <a:lnTo>
                  <a:pt x="1119" y="116829"/>
                </a:lnTo>
                <a:lnTo>
                  <a:pt x="731" y="122288"/>
                </a:lnTo>
                <a:lnTo>
                  <a:pt x="472" y="127198"/>
                </a:lnTo>
                <a:lnTo>
                  <a:pt x="185" y="139426"/>
                </a:lnTo>
                <a:lnTo>
                  <a:pt x="0" y="161905"/>
                </a:lnTo>
                <a:lnTo>
                  <a:pt x="1255" y="166309"/>
                </a:lnTo>
                <a:lnTo>
                  <a:pt x="3362" y="170514"/>
                </a:lnTo>
                <a:lnTo>
                  <a:pt x="6036" y="174588"/>
                </a:lnTo>
                <a:lnTo>
                  <a:pt x="7819" y="179845"/>
                </a:lnTo>
                <a:lnTo>
                  <a:pt x="9007" y="185889"/>
                </a:lnTo>
                <a:lnTo>
                  <a:pt x="9800" y="192458"/>
                </a:lnTo>
                <a:lnTo>
                  <a:pt x="11598" y="196837"/>
                </a:lnTo>
                <a:lnTo>
                  <a:pt x="14067" y="199757"/>
                </a:lnTo>
                <a:lnTo>
                  <a:pt x="16983" y="201704"/>
                </a:lnTo>
                <a:lnTo>
                  <a:pt x="18926" y="204271"/>
                </a:lnTo>
                <a:lnTo>
                  <a:pt x="20223" y="207253"/>
                </a:lnTo>
                <a:lnTo>
                  <a:pt x="21087" y="210511"/>
                </a:lnTo>
                <a:lnTo>
                  <a:pt x="25433" y="217517"/>
                </a:lnTo>
                <a:lnTo>
                  <a:pt x="31599" y="224865"/>
                </a:lnTo>
                <a:lnTo>
                  <a:pt x="35021" y="228602"/>
                </a:lnTo>
                <a:lnTo>
                  <a:pt x="43570" y="237658"/>
                </a:lnTo>
                <a:lnTo>
                  <a:pt x="45541" y="238401"/>
                </a:lnTo>
                <a:lnTo>
                  <a:pt x="51119" y="239226"/>
                </a:lnTo>
                <a:lnTo>
                  <a:pt x="57831" y="239593"/>
                </a:lnTo>
                <a:lnTo>
                  <a:pt x="66317" y="239756"/>
                </a:lnTo>
                <a:lnTo>
                  <a:pt x="78556" y="239828"/>
                </a:lnTo>
                <a:lnTo>
                  <a:pt x="84105" y="238578"/>
                </a:lnTo>
                <a:lnTo>
                  <a:pt x="89075" y="236474"/>
                </a:lnTo>
                <a:lnTo>
                  <a:pt x="93658" y="233801"/>
                </a:lnTo>
                <a:lnTo>
                  <a:pt x="97984" y="232020"/>
                </a:lnTo>
                <a:lnTo>
                  <a:pt x="102137" y="230832"/>
                </a:lnTo>
                <a:lnTo>
                  <a:pt x="106176" y="230040"/>
                </a:lnTo>
                <a:lnTo>
                  <a:pt x="110139" y="229512"/>
                </a:lnTo>
                <a:lnTo>
                  <a:pt x="114051" y="229160"/>
                </a:lnTo>
                <a:lnTo>
                  <a:pt x="117929" y="228926"/>
                </a:lnTo>
                <a:lnTo>
                  <a:pt x="123054" y="227499"/>
                </a:lnTo>
                <a:lnTo>
                  <a:pt x="129011" y="225278"/>
                </a:lnTo>
                <a:lnTo>
                  <a:pt x="135522" y="222528"/>
                </a:lnTo>
                <a:lnTo>
                  <a:pt x="141133" y="219424"/>
                </a:lnTo>
                <a:lnTo>
                  <a:pt x="146143" y="216085"/>
                </a:lnTo>
                <a:lnTo>
                  <a:pt x="150754" y="212589"/>
                </a:lnTo>
                <a:lnTo>
                  <a:pt x="155097" y="210258"/>
                </a:lnTo>
                <a:lnTo>
                  <a:pt x="159263" y="208704"/>
                </a:lnTo>
                <a:lnTo>
                  <a:pt x="163310" y="207668"/>
                </a:lnTo>
                <a:lnTo>
                  <a:pt x="167278" y="205708"/>
                </a:lnTo>
                <a:lnTo>
                  <a:pt x="171194" y="203131"/>
                </a:lnTo>
                <a:lnTo>
                  <a:pt x="175074" y="200142"/>
                </a:lnTo>
                <a:lnTo>
                  <a:pt x="178931" y="198151"/>
                </a:lnTo>
                <a:lnTo>
                  <a:pt x="182772" y="196823"/>
                </a:lnTo>
                <a:lnTo>
                  <a:pt x="186603" y="195937"/>
                </a:lnTo>
                <a:lnTo>
                  <a:pt x="190427" y="194077"/>
                </a:lnTo>
                <a:lnTo>
                  <a:pt x="194246" y="191567"/>
                </a:lnTo>
                <a:lnTo>
                  <a:pt x="198062" y="188623"/>
                </a:lnTo>
                <a:lnTo>
                  <a:pt x="201877" y="186661"/>
                </a:lnTo>
                <a:lnTo>
                  <a:pt x="205689" y="185353"/>
                </a:lnTo>
                <a:lnTo>
                  <a:pt x="209501" y="184481"/>
                </a:lnTo>
                <a:lnTo>
                  <a:pt x="213312" y="182629"/>
                </a:lnTo>
                <a:lnTo>
                  <a:pt x="217123" y="180125"/>
                </a:lnTo>
                <a:lnTo>
                  <a:pt x="220933" y="177186"/>
                </a:lnTo>
                <a:lnTo>
                  <a:pt x="224744" y="175226"/>
                </a:lnTo>
                <a:lnTo>
                  <a:pt x="228554" y="173919"/>
                </a:lnTo>
                <a:lnTo>
                  <a:pt x="239985" y="1713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26"/>
          <p:cNvSpPr/>
          <p:nvPr/>
        </p:nvSpPr>
        <p:spPr>
          <a:xfrm>
            <a:off x="3771900" y="3727768"/>
            <a:ext cx="68580" cy="261303"/>
          </a:xfrm>
          <a:custGeom>
            <a:avLst/>
            <a:gdLst/>
            <a:ahLst/>
            <a:cxnLst/>
            <a:rect l="0" t="0" r="0" b="0"/>
            <a:pathLst>
              <a:path w="68580" h="261303">
                <a:moveTo>
                  <a:pt x="0" y="9841"/>
                </a:moveTo>
                <a:lnTo>
                  <a:pt x="0" y="0"/>
                </a:lnTo>
                <a:lnTo>
                  <a:pt x="0" y="4950"/>
                </a:lnTo>
                <a:lnTo>
                  <a:pt x="1270" y="6580"/>
                </a:lnTo>
                <a:lnTo>
                  <a:pt x="3386" y="7667"/>
                </a:lnTo>
                <a:lnTo>
                  <a:pt x="6067" y="8392"/>
                </a:lnTo>
                <a:lnTo>
                  <a:pt x="7855" y="10145"/>
                </a:lnTo>
                <a:lnTo>
                  <a:pt x="9046" y="12584"/>
                </a:lnTo>
                <a:lnTo>
                  <a:pt x="9841" y="15480"/>
                </a:lnTo>
                <a:lnTo>
                  <a:pt x="11641" y="18680"/>
                </a:lnTo>
                <a:lnTo>
                  <a:pt x="14110" y="22084"/>
                </a:lnTo>
                <a:lnTo>
                  <a:pt x="17027" y="25623"/>
                </a:lnTo>
                <a:lnTo>
                  <a:pt x="18971" y="30523"/>
                </a:lnTo>
                <a:lnTo>
                  <a:pt x="20267" y="36329"/>
                </a:lnTo>
                <a:lnTo>
                  <a:pt x="21131" y="42740"/>
                </a:lnTo>
                <a:lnTo>
                  <a:pt x="22978" y="48284"/>
                </a:lnTo>
                <a:lnTo>
                  <a:pt x="25478" y="53250"/>
                </a:lnTo>
                <a:lnTo>
                  <a:pt x="28415" y="57830"/>
                </a:lnTo>
                <a:lnTo>
                  <a:pt x="30373" y="63424"/>
                </a:lnTo>
                <a:lnTo>
                  <a:pt x="31679" y="69693"/>
                </a:lnTo>
                <a:lnTo>
                  <a:pt x="32549" y="76412"/>
                </a:lnTo>
                <a:lnTo>
                  <a:pt x="34399" y="82162"/>
                </a:lnTo>
                <a:lnTo>
                  <a:pt x="36903" y="87265"/>
                </a:lnTo>
                <a:lnTo>
                  <a:pt x="39842" y="91937"/>
                </a:lnTo>
                <a:lnTo>
                  <a:pt x="43071" y="103942"/>
                </a:lnTo>
                <a:lnTo>
                  <a:pt x="46494" y="120835"/>
                </a:lnTo>
                <a:lnTo>
                  <a:pt x="50046" y="140988"/>
                </a:lnTo>
                <a:lnTo>
                  <a:pt x="52414" y="155692"/>
                </a:lnTo>
                <a:lnTo>
                  <a:pt x="53992" y="166765"/>
                </a:lnTo>
                <a:lnTo>
                  <a:pt x="55045" y="175417"/>
                </a:lnTo>
                <a:lnTo>
                  <a:pt x="57016" y="183725"/>
                </a:lnTo>
                <a:lnTo>
                  <a:pt x="59601" y="191804"/>
                </a:lnTo>
                <a:lnTo>
                  <a:pt x="62594" y="199730"/>
                </a:lnTo>
                <a:lnTo>
                  <a:pt x="64589" y="207554"/>
                </a:lnTo>
                <a:lnTo>
                  <a:pt x="65919" y="215310"/>
                </a:lnTo>
                <a:lnTo>
                  <a:pt x="68054" y="233872"/>
                </a:lnTo>
                <a:lnTo>
                  <a:pt x="68346" y="239797"/>
                </a:lnTo>
                <a:lnTo>
                  <a:pt x="68533" y="247881"/>
                </a:lnTo>
                <a:lnTo>
                  <a:pt x="68579" y="2613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27"/>
          <p:cNvSpPr/>
          <p:nvPr/>
        </p:nvSpPr>
        <p:spPr>
          <a:xfrm>
            <a:off x="3714750" y="3669694"/>
            <a:ext cx="251262" cy="261697"/>
          </a:xfrm>
          <a:custGeom>
            <a:avLst/>
            <a:gdLst/>
            <a:ahLst/>
            <a:cxnLst/>
            <a:rect l="0" t="0" r="0" b="0"/>
            <a:pathLst>
              <a:path w="251262" h="261697">
                <a:moveTo>
                  <a:pt x="0" y="67915"/>
                </a:moveTo>
                <a:lnTo>
                  <a:pt x="0" y="61848"/>
                </a:lnTo>
                <a:lnTo>
                  <a:pt x="1270" y="58790"/>
                </a:lnTo>
                <a:lnTo>
                  <a:pt x="6067" y="52007"/>
                </a:lnTo>
                <a:lnTo>
                  <a:pt x="9125" y="49689"/>
                </a:lnTo>
                <a:lnTo>
                  <a:pt x="12433" y="48145"/>
                </a:lnTo>
                <a:lnTo>
                  <a:pt x="15909" y="47115"/>
                </a:lnTo>
                <a:lnTo>
                  <a:pt x="23157" y="42584"/>
                </a:lnTo>
                <a:lnTo>
                  <a:pt x="26868" y="39598"/>
                </a:lnTo>
                <a:lnTo>
                  <a:pt x="31882" y="36337"/>
                </a:lnTo>
                <a:lnTo>
                  <a:pt x="37764" y="32893"/>
                </a:lnTo>
                <a:lnTo>
                  <a:pt x="44226" y="29327"/>
                </a:lnTo>
                <a:lnTo>
                  <a:pt x="58179" y="21979"/>
                </a:lnTo>
                <a:lnTo>
                  <a:pt x="87833" y="6913"/>
                </a:lnTo>
                <a:lnTo>
                  <a:pt x="95385" y="4387"/>
                </a:lnTo>
                <a:lnTo>
                  <a:pt x="102960" y="2703"/>
                </a:lnTo>
                <a:lnTo>
                  <a:pt x="110550" y="1580"/>
                </a:lnTo>
                <a:lnTo>
                  <a:pt x="116880" y="832"/>
                </a:lnTo>
                <a:lnTo>
                  <a:pt x="122370" y="333"/>
                </a:lnTo>
                <a:lnTo>
                  <a:pt x="127299" y="0"/>
                </a:lnTo>
                <a:lnTo>
                  <a:pt x="133126" y="1049"/>
                </a:lnTo>
                <a:lnTo>
                  <a:pt x="139551" y="3018"/>
                </a:lnTo>
                <a:lnTo>
                  <a:pt x="146374" y="5600"/>
                </a:lnTo>
                <a:lnTo>
                  <a:pt x="152193" y="8592"/>
                </a:lnTo>
                <a:lnTo>
                  <a:pt x="157341" y="11856"/>
                </a:lnTo>
                <a:lnTo>
                  <a:pt x="162044" y="15303"/>
                </a:lnTo>
                <a:lnTo>
                  <a:pt x="166449" y="17601"/>
                </a:lnTo>
                <a:lnTo>
                  <a:pt x="170656" y="19132"/>
                </a:lnTo>
                <a:lnTo>
                  <a:pt x="174730" y="20153"/>
                </a:lnTo>
                <a:lnTo>
                  <a:pt x="179987" y="22104"/>
                </a:lnTo>
                <a:lnTo>
                  <a:pt x="186031" y="24675"/>
                </a:lnTo>
                <a:lnTo>
                  <a:pt x="192601" y="27658"/>
                </a:lnTo>
                <a:lnTo>
                  <a:pt x="198251" y="30917"/>
                </a:lnTo>
                <a:lnTo>
                  <a:pt x="203287" y="34360"/>
                </a:lnTo>
                <a:lnTo>
                  <a:pt x="207914" y="37925"/>
                </a:lnTo>
                <a:lnTo>
                  <a:pt x="212269" y="41572"/>
                </a:lnTo>
                <a:lnTo>
                  <a:pt x="216443" y="45273"/>
                </a:lnTo>
                <a:lnTo>
                  <a:pt x="224466" y="52772"/>
                </a:lnTo>
                <a:lnTo>
                  <a:pt x="232266" y="60338"/>
                </a:lnTo>
                <a:lnTo>
                  <a:pt x="236124" y="66674"/>
                </a:lnTo>
                <a:lnTo>
                  <a:pt x="239966" y="74708"/>
                </a:lnTo>
                <a:lnTo>
                  <a:pt x="243797" y="83874"/>
                </a:lnTo>
                <a:lnTo>
                  <a:pt x="246351" y="91254"/>
                </a:lnTo>
                <a:lnTo>
                  <a:pt x="248054" y="97445"/>
                </a:lnTo>
                <a:lnTo>
                  <a:pt x="249189" y="102842"/>
                </a:lnTo>
                <a:lnTo>
                  <a:pt x="249946" y="107710"/>
                </a:lnTo>
                <a:lnTo>
                  <a:pt x="250450" y="112225"/>
                </a:lnTo>
                <a:lnTo>
                  <a:pt x="250787" y="116505"/>
                </a:lnTo>
                <a:lnTo>
                  <a:pt x="251011" y="121898"/>
                </a:lnTo>
                <a:lnTo>
                  <a:pt x="251261" y="134664"/>
                </a:lnTo>
                <a:lnTo>
                  <a:pt x="250057" y="142895"/>
                </a:lnTo>
                <a:lnTo>
                  <a:pt x="247984" y="152192"/>
                </a:lnTo>
                <a:lnTo>
                  <a:pt x="245333" y="162200"/>
                </a:lnTo>
                <a:lnTo>
                  <a:pt x="243565" y="170142"/>
                </a:lnTo>
                <a:lnTo>
                  <a:pt x="242387" y="176706"/>
                </a:lnTo>
                <a:lnTo>
                  <a:pt x="241601" y="182353"/>
                </a:lnTo>
                <a:lnTo>
                  <a:pt x="239807" y="187387"/>
                </a:lnTo>
                <a:lnTo>
                  <a:pt x="237341" y="192013"/>
                </a:lnTo>
                <a:lnTo>
                  <a:pt x="234427" y="196367"/>
                </a:lnTo>
                <a:lnTo>
                  <a:pt x="231215" y="200540"/>
                </a:lnTo>
                <a:lnTo>
                  <a:pt x="224259" y="208563"/>
                </a:lnTo>
                <a:lnTo>
                  <a:pt x="216934" y="216362"/>
                </a:lnTo>
                <a:lnTo>
                  <a:pt x="213202" y="220220"/>
                </a:lnTo>
                <a:lnTo>
                  <a:pt x="208175" y="224062"/>
                </a:lnTo>
                <a:lnTo>
                  <a:pt x="202283" y="227893"/>
                </a:lnTo>
                <a:lnTo>
                  <a:pt x="195815" y="231717"/>
                </a:lnTo>
                <a:lnTo>
                  <a:pt x="190233" y="235537"/>
                </a:lnTo>
                <a:lnTo>
                  <a:pt x="185242" y="239353"/>
                </a:lnTo>
                <a:lnTo>
                  <a:pt x="180645" y="243167"/>
                </a:lnTo>
                <a:lnTo>
                  <a:pt x="176310" y="245710"/>
                </a:lnTo>
                <a:lnTo>
                  <a:pt x="172149" y="247405"/>
                </a:lnTo>
                <a:lnTo>
                  <a:pt x="168106" y="248535"/>
                </a:lnTo>
                <a:lnTo>
                  <a:pt x="162871" y="250558"/>
                </a:lnTo>
                <a:lnTo>
                  <a:pt x="156840" y="253177"/>
                </a:lnTo>
                <a:lnTo>
                  <a:pt x="150280" y="256194"/>
                </a:lnTo>
                <a:lnTo>
                  <a:pt x="142097" y="258204"/>
                </a:lnTo>
                <a:lnTo>
                  <a:pt x="132831" y="259545"/>
                </a:lnTo>
                <a:lnTo>
                  <a:pt x="108788" y="261696"/>
                </a:lnTo>
                <a:lnTo>
                  <a:pt x="106815" y="260602"/>
                </a:lnTo>
                <a:lnTo>
                  <a:pt x="105500" y="258603"/>
                </a:lnTo>
                <a:lnTo>
                  <a:pt x="102870" y="2507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28"/>
          <p:cNvSpPr/>
          <p:nvPr/>
        </p:nvSpPr>
        <p:spPr>
          <a:xfrm>
            <a:off x="3497579" y="4162595"/>
            <a:ext cx="228601" cy="317965"/>
          </a:xfrm>
          <a:custGeom>
            <a:avLst/>
            <a:gdLst/>
            <a:ahLst/>
            <a:cxnLst/>
            <a:rect l="0" t="0" r="0" b="0"/>
            <a:pathLst>
              <a:path w="228601" h="317965">
                <a:moveTo>
                  <a:pt x="0" y="260814"/>
                </a:moveTo>
                <a:lnTo>
                  <a:pt x="6069" y="254747"/>
                </a:lnTo>
                <a:lnTo>
                  <a:pt x="7856" y="251689"/>
                </a:lnTo>
                <a:lnTo>
                  <a:pt x="9842" y="244906"/>
                </a:lnTo>
                <a:lnTo>
                  <a:pt x="14111" y="237657"/>
                </a:lnTo>
                <a:lnTo>
                  <a:pt x="17028" y="233946"/>
                </a:lnTo>
                <a:lnTo>
                  <a:pt x="18972" y="227662"/>
                </a:lnTo>
                <a:lnTo>
                  <a:pt x="20268" y="219663"/>
                </a:lnTo>
                <a:lnTo>
                  <a:pt x="21132" y="210521"/>
                </a:lnTo>
                <a:lnTo>
                  <a:pt x="22978" y="201885"/>
                </a:lnTo>
                <a:lnTo>
                  <a:pt x="25479" y="193588"/>
                </a:lnTo>
                <a:lnTo>
                  <a:pt x="28416" y="185517"/>
                </a:lnTo>
                <a:lnTo>
                  <a:pt x="30375" y="177596"/>
                </a:lnTo>
                <a:lnTo>
                  <a:pt x="31679" y="169776"/>
                </a:lnTo>
                <a:lnTo>
                  <a:pt x="32550" y="162022"/>
                </a:lnTo>
                <a:lnTo>
                  <a:pt x="35670" y="151773"/>
                </a:lnTo>
                <a:lnTo>
                  <a:pt x="40291" y="139860"/>
                </a:lnTo>
                <a:lnTo>
                  <a:pt x="50927" y="115617"/>
                </a:lnTo>
                <a:lnTo>
                  <a:pt x="59888" y="96376"/>
                </a:lnTo>
                <a:lnTo>
                  <a:pt x="64055" y="85149"/>
                </a:lnTo>
                <a:lnTo>
                  <a:pt x="68104" y="72584"/>
                </a:lnTo>
                <a:lnTo>
                  <a:pt x="72073" y="59127"/>
                </a:lnTo>
                <a:lnTo>
                  <a:pt x="74719" y="47617"/>
                </a:lnTo>
                <a:lnTo>
                  <a:pt x="76483" y="37402"/>
                </a:lnTo>
                <a:lnTo>
                  <a:pt x="77659" y="28053"/>
                </a:lnTo>
                <a:lnTo>
                  <a:pt x="79713" y="21820"/>
                </a:lnTo>
                <a:lnTo>
                  <a:pt x="82352" y="17665"/>
                </a:lnTo>
                <a:lnTo>
                  <a:pt x="85381" y="14894"/>
                </a:lnTo>
                <a:lnTo>
                  <a:pt x="87401" y="11778"/>
                </a:lnTo>
                <a:lnTo>
                  <a:pt x="90244" y="2594"/>
                </a:lnTo>
                <a:lnTo>
                  <a:pt x="90908" y="0"/>
                </a:lnTo>
                <a:lnTo>
                  <a:pt x="92356" y="578"/>
                </a:lnTo>
                <a:lnTo>
                  <a:pt x="97351" y="4608"/>
                </a:lnTo>
                <a:lnTo>
                  <a:pt x="103804" y="10632"/>
                </a:lnTo>
                <a:lnTo>
                  <a:pt x="107302" y="14015"/>
                </a:lnTo>
                <a:lnTo>
                  <a:pt x="110906" y="18812"/>
                </a:lnTo>
                <a:lnTo>
                  <a:pt x="114577" y="24550"/>
                </a:lnTo>
                <a:lnTo>
                  <a:pt x="118295" y="30914"/>
                </a:lnTo>
                <a:lnTo>
                  <a:pt x="124584" y="38968"/>
                </a:lnTo>
                <a:lnTo>
                  <a:pt x="132586" y="48147"/>
                </a:lnTo>
                <a:lnTo>
                  <a:pt x="141731" y="58076"/>
                </a:lnTo>
                <a:lnTo>
                  <a:pt x="147827" y="67235"/>
                </a:lnTo>
                <a:lnTo>
                  <a:pt x="151892" y="75882"/>
                </a:lnTo>
                <a:lnTo>
                  <a:pt x="154601" y="84186"/>
                </a:lnTo>
                <a:lnTo>
                  <a:pt x="157678" y="92262"/>
                </a:lnTo>
                <a:lnTo>
                  <a:pt x="160999" y="100187"/>
                </a:lnTo>
                <a:lnTo>
                  <a:pt x="164483" y="108009"/>
                </a:lnTo>
                <a:lnTo>
                  <a:pt x="171740" y="123474"/>
                </a:lnTo>
                <a:lnTo>
                  <a:pt x="175454" y="131154"/>
                </a:lnTo>
                <a:lnTo>
                  <a:pt x="177929" y="138814"/>
                </a:lnTo>
                <a:lnTo>
                  <a:pt x="179580" y="146461"/>
                </a:lnTo>
                <a:lnTo>
                  <a:pt x="180680" y="154099"/>
                </a:lnTo>
                <a:lnTo>
                  <a:pt x="182683" y="161731"/>
                </a:lnTo>
                <a:lnTo>
                  <a:pt x="185289" y="169359"/>
                </a:lnTo>
                <a:lnTo>
                  <a:pt x="188296" y="176984"/>
                </a:lnTo>
                <a:lnTo>
                  <a:pt x="190301" y="184607"/>
                </a:lnTo>
                <a:lnTo>
                  <a:pt x="191638" y="192230"/>
                </a:lnTo>
                <a:lnTo>
                  <a:pt x="192529" y="199851"/>
                </a:lnTo>
                <a:lnTo>
                  <a:pt x="194392" y="206203"/>
                </a:lnTo>
                <a:lnTo>
                  <a:pt x="196905" y="211706"/>
                </a:lnTo>
                <a:lnTo>
                  <a:pt x="199850" y="216646"/>
                </a:lnTo>
                <a:lnTo>
                  <a:pt x="201814" y="222478"/>
                </a:lnTo>
                <a:lnTo>
                  <a:pt x="203123" y="228907"/>
                </a:lnTo>
                <a:lnTo>
                  <a:pt x="203995" y="235733"/>
                </a:lnTo>
                <a:lnTo>
                  <a:pt x="205847" y="242824"/>
                </a:lnTo>
                <a:lnTo>
                  <a:pt x="208352" y="250090"/>
                </a:lnTo>
                <a:lnTo>
                  <a:pt x="211291" y="257475"/>
                </a:lnTo>
                <a:lnTo>
                  <a:pt x="213251" y="263668"/>
                </a:lnTo>
                <a:lnTo>
                  <a:pt x="214557" y="269067"/>
                </a:lnTo>
                <a:lnTo>
                  <a:pt x="215428" y="273936"/>
                </a:lnTo>
                <a:lnTo>
                  <a:pt x="217279" y="279722"/>
                </a:lnTo>
                <a:lnTo>
                  <a:pt x="219783" y="286119"/>
                </a:lnTo>
                <a:lnTo>
                  <a:pt x="226859" y="302502"/>
                </a:lnTo>
                <a:lnTo>
                  <a:pt x="227826" y="308129"/>
                </a:lnTo>
                <a:lnTo>
                  <a:pt x="228600" y="3179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29"/>
          <p:cNvSpPr/>
          <p:nvPr/>
        </p:nvSpPr>
        <p:spPr>
          <a:xfrm>
            <a:off x="3509009" y="4263389"/>
            <a:ext cx="262892" cy="45718"/>
          </a:xfrm>
          <a:custGeom>
            <a:avLst/>
            <a:gdLst/>
            <a:ahLst/>
            <a:cxnLst/>
            <a:rect l="0" t="0" r="0" b="0"/>
            <a:pathLst>
              <a:path w="262892" h="45718">
                <a:moveTo>
                  <a:pt x="0" y="34290"/>
                </a:moveTo>
                <a:lnTo>
                  <a:pt x="0" y="44132"/>
                </a:lnTo>
                <a:lnTo>
                  <a:pt x="1270" y="44661"/>
                </a:lnTo>
                <a:lnTo>
                  <a:pt x="9047" y="45511"/>
                </a:lnTo>
                <a:lnTo>
                  <a:pt x="17028" y="45679"/>
                </a:lnTo>
                <a:lnTo>
                  <a:pt x="67781" y="45717"/>
                </a:lnTo>
                <a:lnTo>
                  <a:pt x="74397" y="44448"/>
                </a:lnTo>
                <a:lnTo>
                  <a:pt x="81348" y="42332"/>
                </a:lnTo>
                <a:lnTo>
                  <a:pt x="88522" y="39652"/>
                </a:lnTo>
                <a:lnTo>
                  <a:pt x="116822" y="29811"/>
                </a:lnTo>
                <a:lnTo>
                  <a:pt x="126142" y="27494"/>
                </a:lnTo>
                <a:lnTo>
                  <a:pt x="134895" y="25949"/>
                </a:lnTo>
                <a:lnTo>
                  <a:pt x="143270" y="24920"/>
                </a:lnTo>
                <a:lnTo>
                  <a:pt x="151393" y="22963"/>
                </a:lnTo>
                <a:lnTo>
                  <a:pt x="159350" y="20389"/>
                </a:lnTo>
                <a:lnTo>
                  <a:pt x="167193" y="17403"/>
                </a:lnTo>
                <a:lnTo>
                  <a:pt x="173692" y="15412"/>
                </a:lnTo>
                <a:lnTo>
                  <a:pt x="179295" y="14085"/>
                </a:lnTo>
                <a:lnTo>
                  <a:pt x="184300" y="13200"/>
                </a:lnTo>
                <a:lnTo>
                  <a:pt x="191447" y="11340"/>
                </a:lnTo>
                <a:lnTo>
                  <a:pt x="200022" y="8830"/>
                </a:lnTo>
                <a:lnTo>
                  <a:pt x="209548" y="5887"/>
                </a:lnTo>
                <a:lnTo>
                  <a:pt x="218439" y="3925"/>
                </a:lnTo>
                <a:lnTo>
                  <a:pt x="226906" y="2617"/>
                </a:lnTo>
                <a:lnTo>
                  <a:pt x="2628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30"/>
          <p:cNvSpPr/>
          <p:nvPr/>
        </p:nvSpPr>
        <p:spPr>
          <a:xfrm>
            <a:off x="3823224" y="4119644"/>
            <a:ext cx="257286" cy="246091"/>
          </a:xfrm>
          <a:custGeom>
            <a:avLst/>
            <a:gdLst/>
            <a:ahLst/>
            <a:cxnLst/>
            <a:rect l="0" t="0" r="0" b="0"/>
            <a:pathLst>
              <a:path w="257286" h="246091">
                <a:moveTo>
                  <a:pt x="142985" y="6585"/>
                </a:moveTo>
                <a:lnTo>
                  <a:pt x="149054" y="518"/>
                </a:lnTo>
                <a:lnTo>
                  <a:pt x="148301" y="0"/>
                </a:lnTo>
                <a:lnTo>
                  <a:pt x="140691" y="2812"/>
                </a:lnTo>
                <a:lnTo>
                  <a:pt x="137646" y="5340"/>
                </a:lnTo>
                <a:lnTo>
                  <a:pt x="135616" y="8295"/>
                </a:lnTo>
                <a:lnTo>
                  <a:pt x="134263" y="11535"/>
                </a:lnTo>
                <a:lnTo>
                  <a:pt x="129550" y="14966"/>
                </a:lnTo>
                <a:lnTo>
                  <a:pt x="122599" y="18522"/>
                </a:lnTo>
                <a:lnTo>
                  <a:pt x="114154" y="22163"/>
                </a:lnTo>
                <a:lnTo>
                  <a:pt x="107255" y="25861"/>
                </a:lnTo>
                <a:lnTo>
                  <a:pt x="101385" y="29596"/>
                </a:lnTo>
                <a:lnTo>
                  <a:pt x="96202" y="33355"/>
                </a:lnTo>
                <a:lnTo>
                  <a:pt x="91476" y="37132"/>
                </a:lnTo>
                <a:lnTo>
                  <a:pt x="87056" y="40920"/>
                </a:lnTo>
                <a:lnTo>
                  <a:pt x="82839" y="44715"/>
                </a:lnTo>
                <a:lnTo>
                  <a:pt x="74767" y="52319"/>
                </a:lnTo>
                <a:lnTo>
                  <a:pt x="51577" y="75167"/>
                </a:lnTo>
                <a:lnTo>
                  <a:pt x="47757" y="78976"/>
                </a:lnTo>
                <a:lnTo>
                  <a:pt x="43939" y="84056"/>
                </a:lnTo>
                <a:lnTo>
                  <a:pt x="40125" y="89982"/>
                </a:lnTo>
                <a:lnTo>
                  <a:pt x="36312" y="96473"/>
                </a:lnTo>
                <a:lnTo>
                  <a:pt x="25302" y="113846"/>
                </a:lnTo>
                <a:lnTo>
                  <a:pt x="18810" y="123812"/>
                </a:lnTo>
                <a:lnTo>
                  <a:pt x="14482" y="132997"/>
                </a:lnTo>
                <a:lnTo>
                  <a:pt x="11596" y="141660"/>
                </a:lnTo>
                <a:lnTo>
                  <a:pt x="9673" y="149975"/>
                </a:lnTo>
                <a:lnTo>
                  <a:pt x="7120" y="158058"/>
                </a:lnTo>
                <a:lnTo>
                  <a:pt x="4149" y="165987"/>
                </a:lnTo>
                <a:lnTo>
                  <a:pt x="898" y="173813"/>
                </a:lnTo>
                <a:lnTo>
                  <a:pt x="0" y="180301"/>
                </a:lnTo>
                <a:lnTo>
                  <a:pt x="672" y="185896"/>
                </a:lnTo>
                <a:lnTo>
                  <a:pt x="2390" y="190895"/>
                </a:lnTo>
                <a:lnTo>
                  <a:pt x="3535" y="195499"/>
                </a:lnTo>
                <a:lnTo>
                  <a:pt x="4299" y="199838"/>
                </a:lnTo>
                <a:lnTo>
                  <a:pt x="4808" y="204000"/>
                </a:lnTo>
                <a:lnTo>
                  <a:pt x="6417" y="206776"/>
                </a:lnTo>
                <a:lnTo>
                  <a:pt x="8760" y="208625"/>
                </a:lnTo>
                <a:lnTo>
                  <a:pt x="11591" y="209859"/>
                </a:lnTo>
                <a:lnTo>
                  <a:pt x="13480" y="211951"/>
                </a:lnTo>
                <a:lnTo>
                  <a:pt x="14738" y="214616"/>
                </a:lnTo>
                <a:lnTo>
                  <a:pt x="15577" y="217662"/>
                </a:lnTo>
                <a:lnTo>
                  <a:pt x="19896" y="224434"/>
                </a:lnTo>
                <a:lnTo>
                  <a:pt x="22826" y="228018"/>
                </a:lnTo>
                <a:lnTo>
                  <a:pt x="26049" y="230407"/>
                </a:lnTo>
                <a:lnTo>
                  <a:pt x="33017" y="233062"/>
                </a:lnTo>
                <a:lnTo>
                  <a:pt x="37923" y="235040"/>
                </a:lnTo>
                <a:lnTo>
                  <a:pt x="43734" y="237628"/>
                </a:lnTo>
                <a:lnTo>
                  <a:pt x="50148" y="240624"/>
                </a:lnTo>
                <a:lnTo>
                  <a:pt x="56964" y="242621"/>
                </a:lnTo>
                <a:lnTo>
                  <a:pt x="64048" y="243953"/>
                </a:lnTo>
                <a:lnTo>
                  <a:pt x="71311" y="244840"/>
                </a:lnTo>
                <a:lnTo>
                  <a:pt x="78692" y="245432"/>
                </a:lnTo>
                <a:lnTo>
                  <a:pt x="86153" y="245826"/>
                </a:lnTo>
                <a:lnTo>
                  <a:pt x="93667" y="246090"/>
                </a:lnTo>
                <a:lnTo>
                  <a:pt x="102487" y="244995"/>
                </a:lnTo>
                <a:lnTo>
                  <a:pt x="112176" y="242995"/>
                </a:lnTo>
                <a:lnTo>
                  <a:pt x="122446" y="240392"/>
                </a:lnTo>
                <a:lnTo>
                  <a:pt x="131833" y="238657"/>
                </a:lnTo>
                <a:lnTo>
                  <a:pt x="140630" y="237500"/>
                </a:lnTo>
                <a:lnTo>
                  <a:pt x="149035" y="236728"/>
                </a:lnTo>
                <a:lnTo>
                  <a:pt x="155909" y="234944"/>
                </a:lnTo>
                <a:lnTo>
                  <a:pt x="161761" y="232484"/>
                </a:lnTo>
                <a:lnTo>
                  <a:pt x="166933" y="229575"/>
                </a:lnTo>
                <a:lnTo>
                  <a:pt x="171650" y="226365"/>
                </a:lnTo>
                <a:lnTo>
                  <a:pt x="176065" y="222955"/>
                </a:lnTo>
                <a:lnTo>
                  <a:pt x="180279" y="219412"/>
                </a:lnTo>
                <a:lnTo>
                  <a:pt x="185628" y="217050"/>
                </a:lnTo>
                <a:lnTo>
                  <a:pt x="191734" y="215475"/>
                </a:lnTo>
                <a:lnTo>
                  <a:pt x="198344" y="214425"/>
                </a:lnTo>
                <a:lnTo>
                  <a:pt x="204021" y="212455"/>
                </a:lnTo>
                <a:lnTo>
                  <a:pt x="209076" y="209872"/>
                </a:lnTo>
                <a:lnTo>
                  <a:pt x="213716" y="206880"/>
                </a:lnTo>
                <a:lnTo>
                  <a:pt x="218079" y="203615"/>
                </a:lnTo>
                <a:lnTo>
                  <a:pt x="222258" y="200169"/>
                </a:lnTo>
                <a:lnTo>
                  <a:pt x="230288" y="192952"/>
                </a:lnTo>
                <a:lnTo>
                  <a:pt x="238090" y="185512"/>
                </a:lnTo>
                <a:lnTo>
                  <a:pt x="241948" y="183020"/>
                </a:lnTo>
                <a:lnTo>
                  <a:pt x="245791" y="181358"/>
                </a:lnTo>
                <a:lnTo>
                  <a:pt x="257285" y="1780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31"/>
          <p:cNvSpPr/>
          <p:nvPr/>
        </p:nvSpPr>
        <p:spPr>
          <a:xfrm>
            <a:off x="5326379" y="4903469"/>
            <a:ext cx="285751" cy="91441"/>
          </a:xfrm>
          <a:custGeom>
            <a:avLst/>
            <a:gdLst/>
            <a:ahLst/>
            <a:cxnLst/>
            <a:rect l="0" t="0" r="0" b="0"/>
            <a:pathLst>
              <a:path w="285751" h="91441">
                <a:moveTo>
                  <a:pt x="0" y="91440"/>
                </a:moveTo>
                <a:lnTo>
                  <a:pt x="12136" y="91440"/>
                </a:lnTo>
                <a:lnTo>
                  <a:pt x="18251" y="90170"/>
                </a:lnTo>
                <a:lnTo>
                  <a:pt x="24868" y="88054"/>
                </a:lnTo>
                <a:lnTo>
                  <a:pt x="31819" y="85373"/>
                </a:lnTo>
                <a:lnTo>
                  <a:pt x="37723" y="83585"/>
                </a:lnTo>
                <a:lnTo>
                  <a:pt x="42928" y="82394"/>
                </a:lnTo>
                <a:lnTo>
                  <a:pt x="54341" y="80481"/>
                </a:lnTo>
                <a:lnTo>
                  <a:pt x="56548" y="79054"/>
                </a:lnTo>
                <a:lnTo>
                  <a:pt x="59289" y="76833"/>
                </a:lnTo>
                <a:lnTo>
                  <a:pt x="62386" y="74082"/>
                </a:lnTo>
                <a:lnTo>
                  <a:pt x="65721" y="72248"/>
                </a:lnTo>
                <a:lnTo>
                  <a:pt x="72813" y="70210"/>
                </a:lnTo>
                <a:lnTo>
                  <a:pt x="76482" y="68397"/>
                </a:lnTo>
                <a:lnTo>
                  <a:pt x="80199" y="65918"/>
                </a:lnTo>
                <a:lnTo>
                  <a:pt x="83946" y="62996"/>
                </a:lnTo>
                <a:lnTo>
                  <a:pt x="87714" y="61047"/>
                </a:lnTo>
                <a:lnTo>
                  <a:pt x="95288" y="58882"/>
                </a:lnTo>
                <a:lnTo>
                  <a:pt x="102887" y="57920"/>
                </a:lnTo>
                <a:lnTo>
                  <a:pt x="106692" y="57664"/>
                </a:lnTo>
                <a:lnTo>
                  <a:pt x="113038" y="56222"/>
                </a:lnTo>
                <a:lnTo>
                  <a:pt x="121079" y="53992"/>
                </a:lnTo>
                <a:lnTo>
                  <a:pt x="130249" y="51235"/>
                </a:lnTo>
                <a:lnTo>
                  <a:pt x="137633" y="48126"/>
                </a:lnTo>
                <a:lnTo>
                  <a:pt x="143826" y="44785"/>
                </a:lnTo>
                <a:lnTo>
                  <a:pt x="149224" y="41286"/>
                </a:lnTo>
                <a:lnTo>
                  <a:pt x="154093" y="38954"/>
                </a:lnTo>
                <a:lnTo>
                  <a:pt x="162889" y="36363"/>
                </a:lnTo>
                <a:lnTo>
                  <a:pt x="168283" y="34402"/>
                </a:lnTo>
                <a:lnTo>
                  <a:pt x="174419" y="31825"/>
                </a:lnTo>
                <a:lnTo>
                  <a:pt x="181049" y="28837"/>
                </a:lnTo>
                <a:lnTo>
                  <a:pt x="186740" y="26845"/>
                </a:lnTo>
                <a:lnTo>
                  <a:pt x="191803" y="25516"/>
                </a:lnTo>
                <a:lnTo>
                  <a:pt x="196449" y="24631"/>
                </a:lnTo>
                <a:lnTo>
                  <a:pt x="204998" y="23648"/>
                </a:lnTo>
                <a:lnTo>
                  <a:pt x="209055" y="23385"/>
                </a:lnTo>
                <a:lnTo>
                  <a:pt x="213030" y="21940"/>
                </a:lnTo>
                <a:lnTo>
                  <a:pt x="216950" y="19707"/>
                </a:lnTo>
                <a:lnTo>
                  <a:pt x="220834" y="16948"/>
                </a:lnTo>
                <a:lnTo>
                  <a:pt x="225963" y="15109"/>
                </a:lnTo>
                <a:lnTo>
                  <a:pt x="231922" y="13883"/>
                </a:lnTo>
                <a:lnTo>
                  <a:pt x="245671" y="12157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32"/>
          <p:cNvSpPr/>
          <p:nvPr/>
        </p:nvSpPr>
        <p:spPr>
          <a:xfrm>
            <a:off x="5463540" y="4766309"/>
            <a:ext cx="9842" cy="354331"/>
          </a:xfrm>
          <a:custGeom>
            <a:avLst/>
            <a:gdLst/>
            <a:ahLst/>
            <a:cxnLst/>
            <a:rect l="0" t="0" r="0" b="0"/>
            <a:pathLst>
              <a:path w="9842" h="354331">
                <a:moveTo>
                  <a:pt x="0" y="0"/>
                </a:moveTo>
                <a:lnTo>
                  <a:pt x="0" y="155704"/>
                </a:lnTo>
                <a:lnTo>
                  <a:pt x="1269" y="166033"/>
                </a:lnTo>
                <a:lnTo>
                  <a:pt x="3386" y="177999"/>
                </a:lnTo>
                <a:lnTo>
                  <a:pt x="6067" y="191056"/>
                </a:lnTo>
                <a:lnTo>
                  <a:pt x="7855" y="202301"/>
                </a:lnTo>
                <a:lnTo>
                  <a:pt x="9046" y="212337"/>
                </a:lnTo>
                <a:lnTo>
                  <a:pt x="9841" y="221569"/>
                </a:lnTo>
                <a:lnTo>
                  <a:pt x="9100" y="236612"/>
                </a:lnTo>
                <a:lnTo>
                  <a:pt x="7337" y="255532"/>
                </a:lnTo>
                <a:lnTo>
                  <a:pt x="2174" y="300927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33"/>
          <p:cNvSpPr/>
          <p:nvPr/>
        </p:nvSpPr>
        <p:spPr>
          <a:xfrm>
            <a:off x="7120890" y="4573659"/>
            <a:ext cx="251263" cy="341242"/>
          </a:xfrm>
          <a:custGeom>
            <a:avLst/>
            <a:gdLst/>
            <a:ahLst/>
            <a:cxnLst/>
            <a:rect l="0" t="0" r="0" b="0"/>
            <a:pathLst>
              <a:path w="251263" h="341242">
                <a:moveTo>
                  <a:pt x="0" y="32630"/>
                </a:moveTo>
                <a:lnTo>
                  <a:pt x="0" y="91014"/>
                </a:lnTo>
                <a:lnTo>
                  <a:pt x="1270" y="107113"/>
                </a:lnTo>
                <a:lnTo>
                  <a:pt x="3386" y="119115"/>
                </a:lnTo>
                <a:lnTo>
                  <a:pt x="6068" y="128387"/>
                </a:lnTo>
                <a:lnTo>
                  <a:pt x="7855" y="135838"/>
                </a:lnTo>
                <a:lnTo>
                  <a:pt x="9046" y="142076"/>
                </a:lnTo>
                <a:lnTo>
                  <a:pt x="9841" y="147504"/>
                </a:lnTo>
                <a:lnTo>
                  <a:pt x="14110" y="156922"/>
                </a:lnTo>
                <a:lnTo>
                  <a:pt x="20241" y="165341"/>
                </a:lnTo>
                <a:lnTo>
                  <a:pt x="27200" y="173317"/>
                </a:lnTo>
                <a:lnTo>
                  <a:pt x="30833" y="175951"/>
                </a:lnTo>
                <a:lnTo>
                  <a:pt x="38257" y="178878"/>
                </a:lnTo>
                <a:lnTo>
                  <a:pt x="43284" y="179659"/>
                </a:lnTo>
                <a:lnTo>
                  <a:pt x="49176" y="180179"/>
                </a:lnTo>
                <a:lnTo>
                  <a:pt x="55644" y="180527"/>
                </a:lnTo>
                <a:lnTo>
                  <a:pt x="61225" y="179488"/>
                </a:lnTo>
                <a:lnTo>
                  <a:pt x="66217" y="177525"/>
                </a:lnTo>
                <a:lnTo>
                  <a:pt x="70815" y="174947"/>
                </a:lnTo>
                <a:lnTo>
                  <a:pt x="75150" y="171958"/>
                </a:lnTo>
                <a:lnTo>
                  <a:pt x="79310" y="168696"/>
                </a:lnTo>
                <a:lnTo>
                  <a:pt x="83353" y="165250"/>
                </a:lnTo>
                <a:lnTo>
                  <a:pt x="87318" y="162954"/>
                </a:lnTo>
                <a:lnTo>
                  <a:pt x="95111" y="160402"/>
                </a:lnTo>
                <a:lnTo>
                  <a:pt x="102808" y="155881"/>
                </a:lnTo>
                <a:lnTo>
                  <a:pt x="110463" y="149639"/>
                </a:lnTo>
                <a:lnTo>
                  <a:pt x="118097" y="142631"/>
                </a:lnTo>
                <a:lnTo>
                  <a:pt x="129536" y="131545"/>
                </a:lnTo>
                <a:lnTo>
                  <a:pt x="134617" y="123974"/>
                </a:lnTo>
                <a:lnTo>
                  <a:pt x="140545" y="113846"/>
                </a:lnTo>
                <a:lnTo>
                  <a:pt x="147036" y="102014"/>
                </a:lnTo>
                <a:lnTo>
                  <a:pt x="151364" y="92856"/>
                </a:lnTo>
                <a:lnTo>
                  <a:pt x="154249" y="85481"/>
                </a:lnTo>
                <a:lnTo>
                  <a:pt x="156173" y="79294"/>
                </a:lnTo>
                <a:lnTo>
                  <a:pt x="161697" y="69033"/>
                </a:lnTo>
                <a:lnTo>
                  <a:pt x="164948" y="64519"/>
                </a:lnTo>
                <a:lnTo>
                  <a:pt x="168560" y="56116"/>
                </a:lnTo>
                <a:lnTo>
                  <a:pt x="169523" y="52098"/>
                </a:lnTo>
                <a:lnTo>
                  <a:pt x="168896" y="46879"/>
                </a:lnTo>
                <a:lnTo>
                  <a:pt x="167207" y="40859"/>
                </a:lnTo>
                <a:lnTo>
                  <a:pt x="164811" y="34307"/>
                </a:lnTo>
                <a:lnTo>
                  <a:pt x="163214" y="28668"/>
                </a:lnTo>
                <a:lnTo>
                  <a:pt x="161439" y="19016"/>
                </a:lnTo>
                <a:lnTo>
                  <a:pt x="160440" y="12510"/>
                </a:lnTo>
                <a:lnTo>
                  <a:pt x="159030" y="11597"/>
                </a:lnTo>
                <a:lnTo>
                  <a:pt x="154076" y="10582"/>
                </a:lnTo>
                <a:lnTo>
                  <a:pt x="152247" y="9042"/>
                </a:lnTo>
                <a:lnTo>
                  <a:pt x="151028" y="6744"/>
                </a:lnTo>
                <a:lnTo>
                  <a:pt x="149071" y="0"/>
                </a:lnTo>
                <a:lnTo>
                  <a:pt x="148911" y="717"/>
                </a:lnTo>
                <a:lnTo>
                  <a:pt x="148653" y="10992"/>
                </a:lnTo>
                <a:lnTo>
                  <a:pt x="148602" y="25252"/>
                </a:lnTo>
                <a:lnTo>
                  <a:pt x="149867" y="27711"/>
                </a:lnTo>
                <a:lnTo>
                  <a:pt x="151982" y="29351"/>
                </a:lnTo>
                <a:lnTo>
                  <a:pt x="154661" y="30444"/>
                </a:lnTo>
                <a:lnTo>
                  <a:pt x="161025" y="38432"/>
                </a:lnTo>
                <a:lnTo>
                  <a:pt x="164500" y="44118"/>
                </a:lnTo>
                <a:lnTo>
                  <a:pt x="181526" y="70324"/>
                </a:lnTo>
                <a:lnTo>
                  <a:pt x="187057" y="78080"/>
                </a:lnTo>
                <a:lnTo>
                  <a:pt x="192015" y="84520"/>
                </a:lnTo>
                <a:lnTo>
                  <a:pt x="199639" y="95063"/>
                </a:lnTo>
                <a:lnTo>
                  <a:pt x="203028" y="103981"/>
                </a:lnTo>
                <a:lnTo>
                  <a:pt x="207921" y="112179"/>
                </a:lnTo>
                <a:lnTo>
                  <a:pt x="214329" y="120055"/>
                </a:lnTo>
                <a:lnTo>
                  <a:pt x="221410" y="127789"/>
                </a:lnTo>
                <a:lnTo>
                  <a:pt x="232537" y="139283"/>
                </a:lnTo>
                <a:lnTo>
                  <a:pt x="236305" y="148182"/>
                </a:lnTo>
                <a:lnTo>
                  <a:pt x="240087" y="160465"/>
                </a:lnTo>
                <a:lnTo>
                  <a:pt x="243878" y="175003"/>
                </a:lnTo>
                <a:lnTo>
                  <a:pt x="246405" y="188506"/>
                </a:lnTo>
                <a:lnTo>
                  <a:pt x="248090" y="201317"/>
                </a:lnTo>
                <a:lnTo>
                  <a:pt x="249962" y="223173"/>
                </a:lnTo>
                <a:lnTo>
                  <a:pt x="250794" y="237119"/>
                </a:lnTo>
                <a:lnTo>
                  <a:pt x="251163" y="250937"/>
                </a:lnTo>
                <a:lnTo>
                  <a:pt x="251262" y="258179"/>
                </a:lnTo>
                <a:lnTo>
                  <a:pt x="250058" y="264276"/>
                </a:lnTo>
                <a:lnTo>
                  <a:pt x="245333" y="274437"/>
                </a:lnTo>
                <a:lnTo>
                  <a:pt x="239000" y="283187"/>
                </a:lnTo>
                <a:lnTo>
                  <a:pt x="231952" y="291309"/>
                </a:lnTo>
                <a:lnTo>
                  <a:pt x="224586" y="299152"/>
                </a:lnTo>
                <a:lnTo>
                  <a:pt x="218304" y="303021"/>
                </a:lnTo>
                <a:lnTo>
                  <a:pt x="210306" y="306871"/>
                </a:lnTo>
                <a:lnTo>
                  <a:pt x="201163" y="310707"/>
                </a:lnTo>
                <a:lnTo>
                  <a:pt x="192529" y="314535"/>
                </a:lnTo>
                <a:lnTo>
                  <a:pt x="164803" y="327548"/>
                </a:lnTo>
                <a:lnTo>
                  <a:pt x="160668" y="328302"/>
                </a:lnTo>
                <a:lnTo>
                  <a:pt x="155372" y="328805"/>
                </a:lnTo>
                <a:lnTo>
                  <a:pt x="149301" y="329140"/>
                </a:lnTo>
                <a:lnTo>
                  <a:pt x="143984" y="330633"/>
                </a:lnTo>
                <a:lnTo>
                  <a:pt x="139169" y="332899"/>
                </a:lnTo>
                <a:lnTo>
                  <a:pt x="125729" y="3412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34"/>
          <p:cNvSpPr/>
          <p:nvPr/>
        </p:nvSpPr>
        <p:spPr>
          <a:xfrm>
            <a:off x="5166359" y="5955029"/>
            <a:ext cx="3074671" cy="376868"/>
          </a:xfrm>
          <a:custGeom>
            <a:avLst/>
            <a:gdLst/>
            <a:ahLst/>
            <a:cxnLst/>
            <a:rect l="0" t="0" r="0" b="0"/>
            <a:pathLst>
              <a:path w="3074671" h="376868">
                <a:moveTo>
                  <a:pt x="0" y="0"/>
                </a:moveTo>
                <a:lnTo>
                  <a:pt x="0" y="19683"/>
                </a:lnTo>
                <a:lnTo>
                  <a:pt x="3387" y="24835"/>
                </a:lnTo>
                <a:lnTo>
                  <a:pt x="12434" y="34876"/>
                </a:lnTo>
                <a:lnTo>
                  <a:pt x="15909" y="38490"/>
                </a:lnTo>
                <a:lnTo>
                  <a:pt x="18226" y="42170"/>
                </a:lnTo>
                <a:lnTo>
                  <a:pt x="20801" y="49646"/>
                </a:lnTo>
                <a:lnTo>
                  <a:pt x="25298" y="55957"/>
                </a:lnTo>
                <a:lnTo>
                  <a:pt x="32105" y="63975"/>
                </a:lnTo>
                <a:lnTo>
                  <a:pt x="47289" y="80504"/>
                </a:lnTo>
                <a:lnTo>
                  <a:pt x="62978" y="96949"/>
                </a:lnTo>
                <a:lnTo>
                  <a:pt x="71594" y="105742"/>
                </a:lnTo>
                <a:lnTo>
                  <a:pt x="83043" y="113883"/>
                </a:lnTo>
                <a:lnTo>
                  <a:pt x="100382" y="125607"/>
                </a:lnTo>
                <a:lnTo>
                  <a:pt x="116950" y="137124"/>
                </a:lnTo>
                <a:lnTo>
                  <a:pt x="134559" y="148580"/>
                </a:lnTo>
                <a:lnTo>
                  <a:pt x="139236" y="152393"/>
                </a:lnTo>
                <a:lnTo>
                  <a:pt x="144895" y="154936"/>
                </a:lnTo>
                <a:lnTo>
                  <a:pt x="179587" y="165419"/>
                </a:lnTo>
                <a:lnTo>
                  <a:pt x="202083" y="175731"/>
                </a:lnTo>
                <a:lnTo>
                  <a:pt x="270514" y="209563"/>
                </a:lnTo>
                <a:lnTo>
                  <a:pt x="299439" y="220984"/>
                </a:lnTo>
                <a:lnTo>
                  <a:pt x="361597" y="237491"/>
                </a:lnTo>
                <a:lnTo>
                  <a:pt x="379495" y="243417"/>
                </a:lnTo>
                <a:lnTo>
                  <a:pt x="413775" y="254236"/>
                </a:lnTo>
                <a:lnTo>
                  <a:pt x="466826" y="264568"/>
                </a:lnTo>
                <a:lnTo>
                  <a:pt x="519319" y="274818"/>
                </a:lnTo>
                <a:lnTo>
                  <a:pt x="611854" y="285581"/>
                </a:lnTo>
                <a:lnTo>
                  <a:pt x="705963" y="299777"/>
                </a:lnTo>
                <a:lnTo>
                  <a:pt x="734132" y="304684"/>
                </a:lnTo>
                <a:lnTo>
                  <a:pt x="817691" y="311222"/>
                </a:lnTo>
                <a:lnTo>
                  <a:pt x="910461" y="318879"/>
                </a:lnTo>
                <a:lnTo>
                  <a:pt x="994164" y="321208"/>
                </a:lnTo>
                <a:lnTo>
                  <a:pt x="1078308" y="330402"/>
                </a:lnTo>
                <a:lnTo>
                  <a:pt x="1159479" y="334646"/>
                </a:lnTo>
                <a:lnTo>
                  <a:pt x="1245031" y="343083"/>
                </a:lnTo>
                <a:lnTo>
                  <a:pt x="1340155" y="351732"/>
                </a:lnTo>
                <a:lnTo>
                  <a:pt x="1426349" y="359885"/>
                </a:lnTo>
                <a:lnTo>
                  <a:pt x="1512443" y="364987"/>
                </a:lnTo>
                <a:lnTo>
                  <a:pt x="1589861" y="368918"/>
                </a:lnTo>
                <a:lnTo>
                  <a:pt x="1671395" y="375557"/>
                </a:lnTo>
                <a:lnTo>
                  <a:pt x="1756880" y="376867"/>
                </a:lnTo>
                <a:lnTo>
                  <a:pt x="1846956" y="373740"/>
                </a:lnTo>
                <a:lnTo>
                  <a:pt x="2014071" y="358956"/>
                </a:lnTo>
                <a:lnTo>
                  <a:pt x="2108593" y="348871"/>
                </a:lnTo>
                <a:lnTo>
                  <a:pt x="2188676" y="343424"/>
                </a:lnTo>
                <a:lnTo>
                  <a:pt x="2262683" y="333878"/>
                </a:lnTo>
                <a:lnTo>
                  <a:pt x="2305339" y="323435"/>
                </a:lnTo>
                <a:lnTo>
                  <a:pt x="2345917" y="312297"/>
                </a:lnTo>
                <a:lnTo>
                  <a:pt x="2415805" y="300543"/>
                </a:lnTo>
                <a:lnTo>
                  <a:pt x="2456722" y="294865"/>
                </a:lnTo>
                <a:lnTo>
                  <a:pt x="2534173" y="279641"/>
                </a:lnTo>
                <a:lnTo>
                  <a:pt x="2579719" y="267707"/>
                </a:lnTo>
                <a:lnTo>
                  <a:pt x="2627863" y="253402"/>
                </a:lnTo>
                <a:lnTo>
                  <a:pt x="2713529" y="225654"/>
                </a:lnTo>
                <a:lnTo>
                  <a:pt x="2739930" y="216476"/>
                </a:lnTo>
                <a:lnTo>
                  <a:pt x="2760070" y="209088"/>
                </a:lnTo>
                <a:lnTo>
                  <a:pt x="2789222" y="197491"/>
                </a:lnTo>
                <a:lnTo>
                  <a:pt x="2814454" y="186834"/>
                </a:lnTo>
                <a:lnTo>
                  <a:pt x="2860551" y="167824"/>
                </a:lnTo>
                <a:lnTo>
                  <a:pt x="2882563" y="157985"/>
                </a:lnTo>
                <a:lnTo>
                  <a:pt x="2897426" y="149379"/>
                </a:lnTo>
                <a:lnTo>
                  <a:pt x="2908265" y="142591"/>
                </a:lnTo>
                <a:lnTo>
                  <a:pt x="2927857" y="133690"/>
                </a:lnTo>
                <a:lnTo>
                  <a:pt x="2942505" y="124687"/>
                </a:lnTo>
                <a:lnTo>
                  <a:pt x="2959890" y="113605"/>
                </a:lnTo>
                <a:lnTo>
                  <a:pt x="2972751" y="104946"/>
                </a:lnTo>
                <a:lnTo>
                  <a:pt x="2982594" y="97905"/>
                </a:lnTo>
                <a:lnTo>
                  <a:pt x="3001449" y="83545"/>
                </a:lnTo>
                <a:lnTo>
                  <a:pt x="3013029" y="72853"/>
                </a:lnTo>
                <a:lnTo>
                  <a:pt x="3015524" y="70479"/>
                </a:lnTo>
                <a:lnTo>
                  <a:pt x="3017460" y="69847"/>
                </a:lnTo>
                <a:lnTo>
                  <a:pt x="3022996" y="69143"/>
                </a:lnTo>
                <a:lnTo>
                  <a:pt x="3024982" y="67685"/>
                </a:lnTo>
                <a:lnTo>
                  <a:pt x="3026304" y="65444"/>
                </a:lnTo>
                <a:lnTo>
                  <a:pt x="3027186" y="62679"/>
                </a:lnTo>
                <a:lnTo>
                  <a:pt x="3029045" y="60837"/>
                </a:lnTo>
                <a:lnTo>
                  <a:pt x="3031553" y="59607"/>
                </a:lnTo>
                <a:lnTo>
                  <a:pt x="3034496" y="58789"/>
                </a:lnTo>
                <a:lnTo>
                  <a:pt x="3041152" y="54492"/>
                </a:lnTo>
                <a:lnTo>
                  <a:pt x="3049705" y="47453"/>
                </a:lnTo>
                <a:lnTo>
                  <a:pt x="3054261" y="46491"/>
                </a:lnTo>
                <a:lnTo>
                  <a:pt x="3074670" y="457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35"/>
          <p:cNvSpPr/>
          <p:nvPr/>
        </p:nvSpPr>
        <p:spPr>
          <a:xfrm>
            <a:off x="6435089" y="6446523"/>
            <a:ext cx="228602" cy="194249"/>
          </a:xfrm>
          <a:custGeom>
            <a:avLst/>
            <a:gdLst/>
            <a:ahLst/>
            <a:cxnLst/>
            <a:rect l="0" t="0" r="0" b="0"/>
            <a:pathLst>
              <a:path w="228602" h="194249">
                <a:moveTo>
                  <a:pt x="0" y="34286"/>
                </a:moveTo>
                <a:lnTo>
                  <a:pt x="9842" y="24445"/>
                </a:lnTo>
                <a:lnTo>
                  <a:pt x="14181" y="22646"/>
                </a:lnTo>
                <a:lnTo>
                  <a:pt x="20885" y="20176"/>
                </a:lnTo>
                <a:lnTo>
                  <a:pt x="29163" y="17259"/>
                </a:lnTo>
                <a:lnTo>
                  <a:pt x="35952" y="15315"/>
                </a:lnTo>
                <a:lnTo>
                  <a:pt x="41748" y="14019"/>
                </a:lnTo>
                <a:lnTo>
                  <a:pt x="46882" y="13155"/>
                </a:lnTo>
                <a:lnTo>
                  <a:pt x="51575" y="11308"/>
                </a:lnTo>
                <a:lnTo>
                  <a:pt x="55974" y="8808"/>
                </a:lnTo>
                <a:lnTo>
                  <a:pt x="60176" y="5871"/>
                </a:lnTo>
                <a:lnTo>
                  <a:pt x="64248" y="3913"/>
                </a:lnTo>
                <a:lnTo>
                  <a:pt x="68231" y="2608"/>
                </a:lnTo>
                <a:lnTo>
                  <a:pt x="72158" y="1737"/>
                </a:lnTo>
                <a:lnTo>
                  <a:pt x="76046" y="1157"/>
                </a:lnTo>
                <a:lnTo>
                  <a:pt x="79907" y="770"/>
                </a:lnTo>
                <a:lnTo>
                  <a:pt x="83752" y="512"/>
                </a:lnTo>
                <a:lnTo>
                  <a:pt x="88855" y="340"/>
                </a:lnTo>
                <a:lnTo>
                  <a:pt x="109442" y="98"/>
                </a:lnTo>
                <a:lnTo>
                  <a:pt x="151626" y="3"/>
                </a:lnTo>
                <a:lnTo>
                  <a:pt x="150614" y="0"/>
                </a:lnTo>
                <a:lnTo>
                  <a:pt x="149939" y="2539"/>
                </a:lnTo>
                <a:lnTo>
                  <a:pt x="149490" y="6772"/>
                </a:lnTo>
                <a:lnTo>
                  <a:pt x="149190" y="12133"/>
                </a:lnTo>
                <a:lnTo>
                  <a:pt x="147720" y="16977"/>
                </a:lnTo>
                <a:lnTo>
                  <a:pt x="145471" y="21477"/>
                </a:lnTo>
                <a:lnTo>
                  <a:pt x="142700" y="25747"/>
                </a:lnTo>
                <a:lnTo>
                  <a:pt x="140854" y="29863"/>
                </a:lnTo>
                <a:lnTo>
                  <a:pt x="139622" y="33877"/>
                </a:lnTo>
                <a:lnTo>
                  <a:pt x="138802" y="37824"/>
                </a:lnTo>
                <a:lnTo>
                  <a:pt x="136985" y="41725"/>
                </a:lnTo>
                <a:lnTo>
                  <a:pt x="134503" y="45596"/>
                </a:lnTo>
                <a:lnTo>
                  <a:pt x="131579" y="49446"/>
                </a:lnTo>
                <a:lnTo>
                  <a:pt x="128359" y="53283"/>
                </a:lnTo>
                <a:lnTo>
                  <a:pt x="124943" y="57111"/>
                </a:lnTo>
                <a:lnTo>
                  <a:pt x="117761" y="64750"/>
                </a:lnTo>
                <a:lnTo>
                  <a:pt x="110335" y="72379"/>
                </a:lnTo>
                <a:lnTo>
                  <a:pt x="107847" y="76192"/>
                </a:lnTo>
                <a:lnTo>
                  <a:pt x="106189" y="80004"/>
                </a:lnTo>
                <a:lnTo>
                  <a:pt x="105082" y="83814"/>
                </a:lnTo>
                <a:lnTo>
                  <a:pt x="103075" y="88895"/>
                </a:lnTo>
                <a:lnTo>
                  <a:pt x="100467" y="94822"/>
                </a:lnTo>
                <a:lnTo>
                  <a:pt x="97458" y="101313"/>
                </a:lnTo>
                <a:lnTo>
                  <a:pt x="94183" y="105642"/>
                </a:lnTo>
                <a:lnTo>
                  <a:pt x="90728" y="108526"/>
                </a:lnTo>
                <a:lnTo>
                  <a:pt x="87156" y="110450"/>
                </a:lnTo>
                <a:lnTo>
                  <a:pt x="83504" y="113002"/>
                </a:lnTo>
                <a:lnTo>
                  <a:pt x="79800" y="115974"/>
                </a:lnTo>
                <a:lnTo>
                  <a:pt x="76060" y="119225"/>
                </a:lnTo>
                <a:lnTo>
                  <a:pt x="73567" y="122662"/>
                </a:lnTo>
                <a:lnTo>
                  <a:pt x="71905" y="126223"/>
                </a:lnTo>
                <a:lnTo>
                  <a:pt x="70797" y="129867"/>
                </a:lnTo>
                <a:lnTo>
                  <a:pt x="68789" y="133567"/>
                </a:lnTo>
                <a:lnTo>
                  <a:pt x="66179" y="137303"/>
                </a:lnTo>
                <a:lnTo>
                  <a:pt x="63170" y="141064"/>
                </a:lnTo>
                <a:lnTo>
                  <a:pt x="59893" y="144842"/>
                </a:lnTo>
                <a:lnTo>
                  <a:pt x="56439" y="148631"/>
                </a:lnTo>
                <a:lnTo>
                  <a:pt x="49214" y="156225"/>
                </a:lnTo>
                <a:lnTo>
                  <a:pt x="30439" y="175259"/>
                </a:lnTo>
                <a:lnTo>
                  <a:pt x="27913" y="179068"/>
                </a:lnTo>
                <a:lnTo>
                  <a:pt x="26229" y="182878"/>
                </a:lnTo>
                <a:lnTo>
                  <a:pt x="23058" y="193637"/>
                </a:lnTo>
                <a:lnTo>
                  <a:pt x="28987" y="194108"/>
                </a:lnTo>
                <a:lnTo>
                  <a:pt x="38787" y="194248"/>
                </a:lnTo>
                <a:lnTo>
                  <a:pt x="42368" y="192998"/>
                </a:lnTo>
                <a:lnTo>
                  <a:pt x="46025" y="190894"/>
                </a:lnTo>
                <a:lnTo>
                  <a:pt x="49734" y="188222"/>
                </a:lnTo>
                <a:lnTo>
                  <a:pt x="53476" y="186440"/>
                </a:lnTo>
                <a:lnTo>
                  <a:pt x="57241" y="185252"/>
                </a:lnTo>
                <a:lnTo>
                  <a:pt x="61021" y="184460"/>
                </a:lnTo>
                <a:lnTo>
                  <a:pt x="64810" y="183932"/>
                </a:lnTo>
                <a:lnTo>
                  <a:pt x="68607" y="183580"/>
                </a:lnTo>
                <a:lnTo>
                  <a:pt x="72409" y="183345"/>
                </a:lnTo>
                <a:lnTo>
                  <a:pt x="76212" y="181919"/>
                </a:lnTo>
                <a:lnTo>
                  <a:pt x="80018" y="179698"/>
                </a:lnTo>
                <a:lnTo>
                  <a:pt x="83826" y="176948"/>
                </a:lnTo>
                <a:lnTo>
                  <a:pt x="87634" y="175113"/>
                </a:lnTo>
                <a:lnTo>
                  <a:pt x="91443" y="173892"/>
                </a:lnTo>
                <a:lnTo>
                  <a:pt x="95252" y="173076"/>
                </a:lnTo>
                <a:lnTo>
                  <a:pt x="99061" y="172533"/>
                </a:lnTo>
                <a:lnTo>
                  <a:pt x="102871" y="172171"/>
                </a:lnTo>
                <a:lnTo>
                  <a:pt x="106681" y="171929"/>
                </a:lnTo>
                <a:lnTo>
                  <a:pt x="110491" y="170498"/>
                </a:lnTo>
                <a:lnTo>
                  <a:pt x="114301" y="168274"/>
                </a:lnTo>
                <a:lnTo>
                  <a:pt x="118111" y="165522"/>
                </a:lnTo>
                <a:lnTo>
                  <a:pt x="123190" y="163686"/>
                </a:lnTo>
                <a:lnTo>
                  <a:pt x="129118" y="162463"/>
                </a:lnTo>
                <a:lnTo>
                  <a:pt x="135608" y="161648"/>
                </a:lnTo>
                <a:lnTo>
                  <a:pt x="141205" y="161104"/>
                </a:lnTo>
                <a:lnTo>
                  <a:pt x="146207" y="160741"/>
                </a:lnTo>
                <a:lnTo>
                  <a:pt x="150812" y="160500"/>
                </a:lnTo>
                <a:lnTo>
                  <a:pt x="162702" y="160231"/>
                </a:lnTo>
                <a:lnTo>
                  <a:pt x="184962" y="160059"/>
                </a:lnTo>
                <a:lnTo>
                  <a:pt x="189348" y="161314"/>
                </a:lnTo>
                <a:lnTo>
                  <a:pt x="193542" y="163422"/>
                </a:lnTo>
                <a:lnTo>
                  <a:pt x="197609" y="166097"/>
                </a:lnTo>
                <a:lnTo>
                  <a:pt x="201590" y="167880"/>
                </a:lnTo>
                <a:lnTo>
                  <a:pt x="205513" y="169069"/>
                </a:lnTo>
                <a:lnTo>
                  <a:pt x="209399" y="169861"/>
                </a:lnTo>
                <a:lnTo>
                  <a:pt x="213260" y="170390"/>
                </a:lnTo>
                <a:lnTo>
                  <a:pt x="217103" y="170742"/>
                </a:lnTo>
                <a:lnTo>
                  <a:pt x="228601" y="1714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36"/>
          <p:cNvSpPr/>
          <p:nvPr/>
        </p:nvSpPr>
        <p:spPr>
          <a:xfrm>
            <a:off x="6389370" y="6492239"/>
            <a:ext cx="297181" cy="80012"/>
          </a:xfrm>
          <a:custGeom>
            <a:avLst/>
            <a:gdLst/>
            <a:ahLst/>
            <a:cxnLst/>
            <a:rect l="0" t="0" r="0" b="0"/>
            <a:pathLst>
              <a:path w="297181" h="80012">
                <a:moveTo>
                  <a:pt x="0" y="80011"/>
                </a:moveTo>
                <a:lnTo>
                  <a:pt x="146534" y="31165"/>
                </a:lnTo>
                <a:lnTo>
                  <a:pt x="175160" y="23317"/>
                </a:lnTo>
                <a:lnTo>
                  <a:pt x="203133" y="16814"/>
                </a:lnTo>
                <a:lnTo>
                  <a:pt x="230672" y="11210"/>
                </a:lnTo>
                <a:lnTo>
                  <a:pt x="251571" y="7473"/>
                </a:lnTo>
                <a:lnTo>
                  <a:pt x="268044" y="4983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37"/>
          <p:cNvSpPr/>
          <p:nvPr/>
        </p:nvSpPr>
        <p:spPr>
          <a:xfrm>
            <a:off x="1280160" y="5955029"/>
            <a:ext cx="205741" cy="148591"/>
          </a:xfrm>
          <a:custGeom>
            <a:avLst/>
            <a:gdLst/>
            <a:ahLst/>
            <a:cxnLst/>
            <a:rect l="0" t="0" r="0" b="0"/>
            <a:pathLst>
              <a:path w="205741" h="148591">
                <a:moveTo>
                  <a:pt x="0" y="0"/>
                </a:moveTo>
                <a:lnTo>
                  <a:pt x="0" y="6068"/>
                </a:lnTo>
                <a:lnTo>
                  <a:pt x="1270" y="7856"/>
                </a:lnTo>
                <a:lnTo>
                  <a:pt x="3386" y="9047"/>
                </a:lnTo>
                <a:lnTo>
                  <a:pt x="6067" y="9842"/>
                </a:lnTo>
                <a:lnTo>
                  <a:pt x="7855" y="11641"/>
                </a:lnTo>
                <a:lnTo>
                  <a:pt x="9046" y="14111"/>
                </a:lnTo>
                <a:lnTo>
                  <a:pt x="9841" y="17027"/>
                </a:lnTo>
                <a:lnTo>
                  <a:pt x="11640" y="20242"/>
                </a:lnTo>
                <a:lnTo>
                  <a:pt x="14110" y="23655"/>
                </a:lnTo>
                <a:lnTo>
                  <a:pt x="17027" y="27200"/>
                </a:lnTo>
                <a:lnTo>
                  <a:pt x="20241" y="29563"/>
                </a:lnTo>
                <a:lnTo>
                  <a:pt x="23654" y="31139"/>
                </a:lnTo>
                <a:lnTo>
                  <a:pt x="27199" y="32190"/>
                </a:lnTo>
                <a:lnTo>
                  <a:pt x="32103" y="36700"/>
                </a:lnTo>
                <a:lnTo>
                  <a:pt x="37912" y="43516"/>
                </a:lnTo>
                <a:lnTo>
                  <a:pt x="44324" y="51871"/>
                </a:lnTo>
                <a:lnTo>
                  <a:pt x="51139" y="58711"/>
                </a:lnTo>
                <a:lnTo>
                  <a:pt x="58223" y="64541"/>
                </a:lnTo>
                <a:lnTo>
                  <a:pt x="65485" y="69697"/>
                </a:lnTo>
                <a:lnTo>
                  <a:pt x="71597" y="73135"/>
                </a:lnTo>
                <a:lnTo>
                  <a:pt x="76941" y="75427"/>
                </a:lnTo>
                <a:lnTo>
                  <a:pt x="81774" y="76955"/>
                </a:lnTo>
                <a:lnTo>
                  <a:pt x="86266" y="79244"/>
                </a:lnTo>
                <a:lnTo>
                  <a:pt x="90530" y="82039"/>
                </a:lnTo>
                <a:lnTo>
                  <a:pt x="94643" y="85173"/>
                </a:lnTo>
                <a:lnTo>
                  <a:pt x="99926" y="88532"/>
                </a:lnTo>
                <a:lnTo>
                  <a:pt x="105987" y="92042"/>
                </a:lnTo>
                <a:lnTo>
                  <a:pt x="119495" y="99328"/>
                </a:lnTo>
                <a:lnTo>
                  <a:pt x="133965" y="106799"/>
                </a:lnTo>
                <a:lnTo>
                  <a:pt x="140110" y="110569"/>
                </a:lnTo>
                <a:lnTo>
                  <a:pt x="145477" y="114354"/>
                </a:lnTo>
                <a:lnTo>
                  <a:pt x="150324" y="118146"/>
                </a:lnTo>
                <a:lnTo>
                  <a:pt x="154826" y="120674"/>
                </a:lnTo>
                <a:lnTo>
                  <a:pt x="159097" y="122359"/>
                </a:lnTo>
                <a:lnTo>
                  <a:pt x="163215" y="123483"/>
                </a:lnTo>
                <a:lnTo>
                  <a:pt x="168500" y="125502"/>
                </a:lnTo>
                <a:lnTo>
                  <a:pt x="174563" y="128118"/>
                </a:lnTo>
                <a:lnTo>
                  <a:pt x="181145" y="131132"/>
                </a:lnTo>
                <a:lnTo>
                  <a:pt x="186803" y="134412"/>
                </a:lnTo>
                <a:lnTo>
                  <a:pt x="191845" y="137868"/>
                </a:lnTo>
                <a:lnTo>
                  <a:pt x="205740" y="1485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38"/>
          <p:cNvSpPr/>
          <p:nvPr/>
        </p:nvSpPr>
        <p:spPr>
          <a:xfrm>
            <a:off x="1268730" y="5989319"/>
            <a:ext cx="194311" cy="182882"/>
          </a:xfrm>
          <a:custGeom>
            <a:avLst/>
            <a:gdLst/>
            <a:ahLst/>
            <a:cxnLst/>
            <a:rect l="0" t="0" r="0" b="0"/>
            <a:pathLst>
              <a:path w="194311" h="182882">
                <a:moveTo>
                  <a:pt x="194310" y="0"/>
                </a:moveTo>
                <a:lnTo>
                  <a:pt x="184468" y="0"/>
                </a:lnTo>
                <a:lnTo>
                  <a:pt x="183939" y="1271"/>
                </a:lnTo>
                <a:lnTo>
                  <a:pt x="183350" y="6068"/>
                </a:lnTo>
                <a:lnTo>
                  <a:pt x="181923" y="9125"/>
                </a:lnTo>
                <a:lnTo>
                  <a:pt x="179702" y="12434"/>
                </a:lnTo>
                <a:lnTo>
                  <a:pt x="173080" y="20801"/>
                </a:lnTo>
                <a:lnTo>
                  <a:pt x="168787" y="25332"/>
                </a:lnTo>
                <a:lnTo>
                  <a:pt x="138556" y="55743"/>
                </a:lnTo>
                <a:lnTo>
                  <a:pt x="131741" y="63832"/>
                </a:lnTo>
                <a:lnTo>
                  <a:pt x="124657" y="73035"/>
                </a:lnTo>
                <a:lnTo>
                  <a:pt x="117394" y="82980"/>
                </a:lnTo>
                <a:lnTo>
                  <a:pt x="110013" y="90880"/>
                </a:lnTo>
                <a:lnTo>
                  <a:pt x="102552" y="97417"/>
                </a:lnTo>
                <a:lnTo>
                  <a:pt x="95038" y="103045"/>
                </a:lnTo>
                <a:lnTo>
                  <a:pt x="87488" y="109337"/>
                </a:lnTo>
                <a:lnTo>
                  <a:pt x="79915" y="116072"/>
                </a:lnTo>
                <a:lnTo>
                  <a:pt x="72327" y="123101"/>
                </a:lnTo>
                <a:lnTo>
                  <a:pt x="65998" y="127788"/>
                </a:lnTo>
                <a:lnTo>
                  <a:pt x="60508" y="130912"/>
                </a:lnTo>
                <a:lnTo>
                  <a:pt x="55579" y="132995"/>
                </a:lnTo>
                <a:lnTo>
                  <a:pt x="51022" y="136923"/>
                </a:lnTo>
                <a:lnTo>
                  <a:pt x="46715" y="142082"/>
                </a:lnTo>
                <a:lnTo>
                  <a:pt x="42573" y="148062"/>
                </a:lnTo>
                <a:lnTo>
                  <a:pt x="38542" y="153318"/>
                </a:lnTo>
                <a:lnTo>
                  <a:pt x="34585" y="158092"/>
                </a:lnTo>
                <a:lnTo>
                  <a:pt x="30676" y="162545"/>
                </a:lnTo>
                <a:lnTo>
                  <a:pt x="26801" y="165513"/>
                </a:lnTo>
                <a:lnTo>
                  <a:pt x="22947" y="167493"/>
                </a:lnTo>
                <a:lnTo>
                  <a:pt x="19108" y="168812"/>
                </a:lnTo>
                <a:lnTo>
                  <a:pt x="16548" y="170961"/>
                </a:lnTo>
                <a:lnTo>
                  <a:pt x="14842" y="173665"/>
                </a:lnTo>
                <a:lnTo>
                  <a:pt x="13705" y="176736"/>
                </a:lnTo>
                <a:lnTo>
                  <a:pt x="11676" y="178785"/>
                </a:lnTo>
                <a:lnTo>
                  <a:pt x="9054" y="180150"/>
                </a:lnTo>
                <a:lnTo>
                  <a:pt x="0" y="1828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39"/>
          <p:cNvSpPr/>
          <p:nvPr/>
        </p:nvSpPr>
        <p:spPr>
          <a:xfrm>
            <a:off x="1703070" y="5166359"/>
            <a:ext cx="181287" cy="217012"/>
          </a:xfrm>
          <a:custGeom>
            <a:avLst/>
            <a:gdLst/>
            <a:ahLst/>
            <a:cxnLst/>
            <a:rect l="0" t="0" r="0" b="0"/>
            <a:pathLst>
              <a:path w="181287" h="217012">
                <a:moveTo>
                  <a:pt x="68580" y="0"/>
                </a:moveTo>
                <a:lnTo>
                  <a:pt x="62512" y="0"/>
                </a:lnTo>
                <a:lnTo>
                  <a:pt x="61994" y="1270"/>
                </a:lnTo>
                <a:lnTo>
                  <a:pt x="62920" y="3387"/>
                </a:lnTo>
                <a:lnTo>
                  <a:pt x="64806" y="6068"/>
                </a:lnTo>
                <a:lnTo>
                  <a:pt x="66902" y="12434"/>
                </a:lnTo>
                <a:lnTo>
                  <a:pt x="68248" y="20801"/>
                </a:lnTo>
                <a:lnTo>
                  <a:pt x="68359" y="24028"/>
                </a:lnTo>
                <a:lnTo>
                  <a:pt x="68551" y="42362"/>
                </a:lnTo>
                <a:lnTo>
                  <a:pt x="71953" y="47614"/>
                </a:lnTo>
                <a:lnTo>
                  <a:pt x="78418" y="55267"/>
                </a:lnTo>
                <a:lnTo>
                  <a:pt x="82689" y="59700"/>
                </a:lnTo>
                <a:lnTo>
                  <a:pt x="95779" y="72894"/>
                </a:lnTo>
                <a:lnTo>
                  <a:pt x="99413" y="75266"/>
                </a:lnTo>
                <a:lnTo>
                  <a:pt x="103105" y="76848"/>
                </a:lnTo>
                <a:lnTo>
                  <a:pt x="106836" y="77902"/>
                </a:lnTo>
                <a:lnTo>
                  <a:pt x="111864" y="78604"/>
                </a:lnTo>
                <a:lnTo>
                  <a:pt x="117756" y="79073"/>
                </a:lnTo>
                <a:lnTo>
                  <a:pt x="124224" y="79386"/>
                </a:lnTo>
                <a:lnTo>
                  <a:pt x="129806" y="78324"/>
                </a:lnTo>
                <a:lnTo>
                  <a:pt x="134797" y="76346"/>
                </a:lnTo>
                <a:lnTo>
                  <a:pt x="139395" y="73757"/>
                </a:lnTo>
                <a:lnTo>
                  <a:pt x="143730" y="70762"/>
                </a:lnTo>
                <a:lnTo>
                  <a:pt x="147890" y="67495"/>
                </a:lnTo>
                <a:lnTo>
                  <a:pt x="151933" y="64046"/>
                </a:lnTo>
                <a:lnTo>
                  <a:pt x="155898" y="61748"/>
                </a:lnTo>
                <a:lnTo>
                  <a:pt x="159812" y="60215"/>
                </a:lnTo>
                <a:lnTo>
                  <a:pt x="169151" y="57756"/>
                </a:lnTo>
                <a:lnTo>
                  <a:pt x="169917" y="56284"/>
                </a:lnTo>
                <a:lnTo>
                  <a:pt x="170768" y="51262"/>
                </a:lnTo>
                <a:lnTo>
                  <a:pt x="171390" y="46207"/>
                </a:lnTo>
                <a:lnTo>
                  <a:pt x="174810" y="45937"/>
                </a:lnTo>
                <a:lnTo>
                  <a:pt x="181286" y="45763"/>
                </a:lnTo>
                <a:lnTo>
                  <a:pt x="176339" y="45733"/>
                </a:lnTo>
                <a:lnTo>
                  <a:pt x="174710" y="46999"/>
                </a:lnTo>
                <a:lnTo>
                  <a:pt x="173623" y="49113"/>
                </a:lnTo>
                <a:lnTo>
                  <a:pt x="172899" y="51792"/>
                </a:lnTo>
                <a:lnTo>
                  <a:pt x="168707" y="58156"/>
                </a:lnTo>
                <a:lnTo>
                  <a:pt x="165811" y="61631"/>
                </a:lnTo>
                <a:lnTo>
                  <a:pt x="163881" y="65217"/>
                </a:lnTo>
                <a:lnTo>
                  <a:pt x="162594" y="68878"/>
                </a:lnTo>
                <a:lnTo>
                  <a:pt x="161736" y="72589"/>
                </a:lnTo>
                <a:lnTo>
                  <a:pt x="161164" y="76333"/>
                </a:lnTo>
                <a:lnTo>
                  <a:pt x="160782" y="80099"/>
                </a:lnTo>
                <a:lnTo>
                  <a:pt x="160528" y="83879"/>
                </a:lnTo>
                <a:lnTo>
                  <a:pt x="160359" y="87670"/>
                </a:lnTo>
                <a:lnTo>
                  <a:pt x="160170" y="95268"/>
                </a:lnTo>
                <a:lnTo>
                  <a:pt x="160033" y="118112"/>
                </a:lnTo>
                <a:lnTo>
                  <a:pt x="161298" y="121922"/>
                </a:lnTo>
                <a:lnTo>
                  <a:pt x="163412" y="125731"/>
                </a:lnTo>
                <a:lnTo>
                  <a:pt x="166091" y="129541"/>
                </a:lnTo>
                <a:lnTo>
                  <a:pt x="167877" y="133351"/>
                </a:lnTo>
                <a:lnTo>
                  <a:pt x="169068" y="137161"/>
                </a:lnTo>
                <a:lnTo>
                  <a:pt x="169862" y="140970"/>
                </a:lnTo>
                <a:lnTo>
                  <a:pt x="169121" y="147320"/>
                </a:lnTo>
                <a:lnTo>
                  <a:pt x="167357" y="155364"/>
                </a:lnTo>
                <a:lnTo>
                  <a:pt x="164911" y="164536"/>
                </a:lnTo>
                <a:lnTo>
                  <a:pt x="163281" y="171921"/>
                </a:lnTo>
                <a:lnTo>
                  <a:pt x="162194" y="178114"/>
                </a:lnTo>
                <a:lnTo>
                  <a:pt x="161469" y="183513"/>
                </a:lnTo>
                <a:lnTo>
                  <a:pt x="159716" y="188382"/>
                </a:lnTo>
                <a:lnTo>
                  <a:pt x="157277" y="192898"/>
                </a:lnTo>
                <a:lnTo>
                  <a:pt x="150306" y="203204"/>
                </a:lnTo>
                <a:lnTo>
                  <a:pt x="145966" y="208000"/>
                </a:lnTo>
                <a:lnTo>
                  <a:pt x="143030" y="211056"/>
                </a:lnTo>
                <a:lnTo>
                  <a:pt x="139803" y="213094"/>
                </a:lnTo>
                <a:lnTo>
                  <a:pt x="136382" y="214453"/>
                </a:lnTo>
                <a:lnTo>
                  <a:pt x="127834" y="216634"/>
                </a:lnTo>
                <a:lnTo>
                  <a:pt x="123278" y="216932"/>
                </a:lnTo>
                <a:lnTo>
                  <a:pt x="120285" y="217011"/>
                </a:lnTo>
                <a:lnTo>
                  <a:pt x="115750" y="215794"/>
                </a:lnTo>
                <a:lnTo>
                  <a:pt x="110186" y="213713"/>
                </a:lnTo>
                <a:lnTo>
                  <a:pt x="103937" y="211056"/>
                </a:lnTo>
                <a:lnTo>
                  <a:pt x="98502" y="209284"/>
                </a:lnTo>
                <a:lnTo>
                  <a:pt x="93608" y="208103"/>
                </a:lnTo>
                <a:lnTo>
                  <a:pt x="89075" y="207316"/>
                </a:lnTo>
                <a:lnTo>
                  <a:pt x="84783" y="206790"/>
                </a:lnTo>
                <a:lnTo>
                  <a:pt x="80652" y="206440"/>
                </a:lnTo>
                <a:lnTo>
                  <a:pt x="76628" y="206207"/>
                </a:lnTo>
                <a:lnTo>
                  <a:pt x="71405" y="204782"/>
                </a:lnTo>
                <a:lnTo>
                  <a:pt x="65383" y="202561"/>
                </a:lnTo>
                <a:lnTo>
                  <a:pt x="58829" y="199811"/>
                </a:lnTo>
                <a:lnTo>
                  <a:pt x="53189" y="197977"/>
                </a:lnTo>
                <a:lnTo>
                  <a:pt x="48159" y="196755"/>
                </a:lnTo>
                <a:lnTo>
                  <a:pt x="43536" y="195940"/>
                </a:lnTo>
                <a:lnTo>
                  <a:pt x="39184" y="194127"/>
                </a:lnTo>
                <a:lnTo>
                  <a:pt x="35013" y="191648"/>
                </a:lnTo>
                <a:lnTo>
                  <a:pt x="30961" y="188726"/>
                </a:lnTo>
                <a:lnTo>
                  <a:pt x="26991" y="186777"/>
                </a:lnTo>
                <a:lnTo>
                  <a:pt x="23074" y="185478"/>
                </a:lnTo>
                <a:lnTo>
                  <a:pt x="19192" y="184612"/>
                </a:lnTo>
                <a:lnTo>
                  <a:pt x="16605" y="182765"/>
                </a:lnTo>
                <a:lnTo>
                  <a:pt x="14880" y="180263"/>
                </a:lnTo>
                <a:lnTo>
                  <a:pt x="13730" y="177326"/>
                </a:lnTo>
                <a:lnTo>
                  <a:pt x="11693" y="175367"/>
                </a:lnTo>
                <a:lnTo>
                  <a:pt x="9065" y="174061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40"/>
          <p:cNvSpPr/>
          <p:nvPr/>
        </p:nvSpPr>
        <p:spPr>
          <a:xfrm>
            <a:off x="1017270" y="5017811"/>
            <a:ext cx="217171" cy="182840"/>
          </a:xfrm>
          <a:custGeom>
            <a:avLst/>
            <a:gdLst/>
            <a:ahLst/>
            <a:cxnLst/>
            <a:rect l="0" t="0" r="0" b="0"/>
            <a:pathLst>
              <a:path w="217171" h="182840">
                <a:moveTo>
                  <a:pt x="0" y="22818"/>
                </a:moveTo>
                <a:lnTo>
                  <a:pt x="19682" y="22818"/>
                </a:lnTo>
                <a:lnTo>
                  <a:pt x="20741" y="21548"/>
                </a:lnTo>
                <a:lnTo>
                  <a:pt x="21447" y="19432"/>
                </a:lnTo>
                <a:lnTo>
                  <a:pt x="21918" y="16751"/>
                </a:lnTo>
                <a:lnTo>
                  <a:pt x="23502" y="14963"/>
                </a:lnTo>
                <a:lnTo>
                  <a:pt x="25828" y="13771"/>
                </a:lnTo>
                <a:lnTo>
                  <a:pt x="28648" y="12977"/>
                </a:lnTo>
                <a:lnTo>
                  <a:pt x="33069" y="12448"/>
                </a:lnTo>
                <a:lnTo>
                  <a:pt x="38556" y="12095"/>
                </a:lnTo>
                <a:lnTo>
                  <a:pt x="44754" y="11859"/>
                </a:lnTo>
                <a:lnTo>
                  <a:pt x="71680" y="11528"/>
                </a:lnTo>
                <a:lnTo>
                  <a:pt x="97721" y="11430"/>
                </a:lnTo>
                <a:lnTo>
                  <a:pt x="104517" y="10146"/>
                </a:lnTo>
                <a:lnTo>
                  <a:pt x="110318" y="8020"/>
                </a:lnTo>
                <a:lnTo>
                  <a:pt x="115455" y="5333"/>
                </a:lnTo>
                <a:lnTo>
                  <a:pt x="120150" y="3541"/>
                </a:lnTo>
                <a:lnTo>
                  <a:pt x="124550" y="2347"/>
                </a:lnTo>
                <a:lnTo>
                  <a:pt x="128753" y="1551"/>
                </a:lnTo>
                <a:lnTo>
                  <a:pt x="135365" y="1020"/>
                </a:lnTo>
                <a:lnTo>
                  <a:pt x="143583" y="666"/>
                </a:lnTo>
                <a:lnTo>
                  <a:pt x="179660" y="0"/>
                </a:lnTo>
                <a:lnTo>
                  <a:pt x="180733" y="1256"/>
                </a:lnTo>
                <a:lnTo>
                  <a:pt x="181449" y="3363"/>
                </a:lnTo>
                <a:lnTo>
                  <a:pt x="182597" y="9803"/>
                </a:lnTo>
                <a:lnTo>
                  <a:pt x="179367" y="14071"/>
                </a:lnTo>
                <a:lnTo>
                  <a:pt x="173014" y="21090"/>
                </a:lnTo>
                <a:lnTo>
                  <a:pt x="171222" y="21666"/>
                </a:lnTo>
                <a:lnTo>
                  <a:pt x="165845" y="22306"/>
                </a:lnTo>
                <a:lnTo>
                  <a:pt x="163903" y="23747"/>
                </a:lnTo>
                <a:lnTo>
                  <a:pt x="162609" y="25978"/>
                </a:lnTo>
                <a:lnTo>
                  <a:pt x="160531" y="32614"/>
                </a:lnTo>
                <a:lnTo>
                  <a:pt x="156860" y="36909"/>
                </a:lnTo>
                <a:lnTo>
                  <a:pt x="150223" y="43946"/>
                </a:lnTo>
                <a:lnTo>
                  <a:pt x="138892" y="55368"/>
                </a:lnTo>
                <a:lnTo>
                  <a:pt x="137044" y="58488"/>
                </a:lnTo>
                <a:lnTo>
                  <a:pt x="134543" y="63108"/>
                </a:lnTo>
                <a:lnTo>
                  <a:pt x="131605" y="68728"/>
                </a:lnTo>
                <a:lnTo>
                  <a:pt x="128377" y="72475"/>
                </a:lnTo>
                <a:lnTo>
                  <a:pt x="124954" y="74973"/>
                </a:lnTo>
                <a:lnTo>
                  <a:pt x="121403" y="76638"/>
                </a:lnTo>
                <a:lnTo>
                  <a:pt x="117765" y="79018"/>
                </a:lnTo>
                <a:lnTo>
                  <a:pt x="114070" y="81875"/>
                </a:lnTo>
                <a:lnTo>
                  <a:pt x="110337" y="85050"/>
                </a:lnTo>
                <a:lnTo>
                  <a:pt x="106577" y="88436"/>
                </a:lnTo>
                <a:lnTo>
                  <a:pt x="99014" y="95585"/>
                </a:lnTo>
                <a:lnTo>
                  <a:pt x="68814" y="125460"/>
                </a:lnTo>
                <a:lnTo>
                  <a:pt x="34806" y="159462"/>
                </a:lnTo>
                <a:lnTo>
                  <a:pt x="37906" y="163136"/>
                </a:lnTo>
                <a:lnTo>
                  <a:pt x="40510" y="165893"/>
                </a:lnTo>
                <a:lnTo>
                  <a:pt x="43517" y="167732"/>
                </a:lnTo>
                <a:lnTo>
                  <a:pt x="50244" y="169775"/>
                </a:lnTo>
                <a:lnTo>
                  <a:pt x="53816" y="170319"/>
                </a:lnTo>
                <a:lnTo>
                  <a:pt x="57467" y="170682"/>
                </a:lnTo>
                <a:lnTo>
                  <a:pt x="61171" y="170924"/>
                </a:lnTo>
                <a:lnTo>
                  <a:pt x="72060" y="171193"/>
                </a:lnTo>
                <a:lnTo>
                  <a:pt x="127813" y="171405"/>
                </a:lnTo>
                <a:lnTo>
                  <a:pt x="132198" y="172676"/>
                </a:lnTo>
                <a:lnTo>
                  <a:pt x="136392" y="174794"/>
                </a:lnTo>
                <a:lnTo>
                  <a:pt x="140458" y="177475"/>
                </a:lnTo>
                <a:lnTo>
                  <a:pt x="145709" y="179263"/>
                </a:lnTo>
                <a:lnTo>
                  <a:pt x="151749" y="180455"/>
                </a:lnTo>
                <a:lnTo>
                  <a:pt x="158316" y="181249"/>
                </a:lnTo>
                <a:lnTo>
                  <a:pt x="165234" y="181779"/>
                </a:lnTo>
                <a:lnTo>
                  <a:pt x="172386" y="182132"/>
                </a:lnTo>
                <a:lnTo>
                  <a:pt x="191200" y="182629"/>
                </a:lnTo>
                <a:lnTo>
                  <a:pt x="217170" y="1828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41"/>
          <p:cNvSpPr/>
          <p:nvPr/>
        </p:nvSpPr>
        <p:spPr>
          <a:xfrm>
            <a:off x="1017270" y="5086350"/>
            <a:ext cx="205741" cy="22860"/>
          </a:xfrm>
          <a:custGeom>
            <a:avLst/>
            <a:gdLst/>
            <a:ahLst/>
            <a:cxnLst/>
            <a:rect l="0" t="0" r="0" b="0"/>
            <a:pathLst>
              <a:path w="205741" h="22860">
                <a:moveTo>
                  <a:pt x="0" y="0"/>
                </a:moveTo>
                <a:lnTo>
                  <a:pt x="45675" y="0"/>
                </a:lnTo>
                <a:lnTo>
                  <a:pt x="54580" y="1270"/>
                </a:lnTo>
                <a:lnTo>
                  <a:pt x="65597" y="3386"/>
                </a:lnTo>
                <a:lnTo>
                  <a:pt x="78021" y="6067"/>
                </a:lnTo>
                <a:lnTo>
                  <a:pt x="88844" y="7855"/>
                </a:lnTo>
                <a:lnTo>
                  <a:pt x="98599" y="9046"/>
                </a:lnTo>
                <a:lnTo>
                  <a:pt x="107643" y="9840"/>
                </a:lnTo>
                <a:lnTo>
                  <a:pt x="117482" y="11640"/>
                </a:lnTo>
                <a:lnTo>
                  <a:pt x="127851" y="14110"/>
                </a:lnTo>
                <a:lnTo>
                  <a:pt x="138574" y="17026"/>
                </a:lnTo>
                <a:lnTo>
                  <a:pt x="148262" y="18971"/>
                </a:lnTo>
                <a:lnTo>
                  <a:pt x="157261" y="20267"/>
                </a:lnTo>
                <a:lnTo>
                  <a:pt x="165801" y="21131"/>
                </a:lnTo>
                <a:lnTo>
                  <a:pt x="174034" y="21707"/>
                </a:lnTo>
                <a:lnTo>
                  <a:pt x="182062" y="22091"/>
                </a:lnTo>
                <a:lnTo>
                  <a:pt x="205740" y="228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42"/>
          <p:cNvSpPr/>
          <p:nvPr/>
        </p:nvSpPr>
        <p:spPr>
          <a:xfrm>
            <a:off x="1703213" y="5635002"/>
            <a:ext cx="194168" cy="291973"/>
          </a:xfrm>
          <a:custGeom>
            <a:avLst/>
            <a:gdLst/>
            <a:ahLst/>
            <a:cxnLst/>
            <a:rect l="0" t="0" r="0" b="0"/>
            <a:pathLst>
              <a:path w="194168" h="291973">
                <a:moveTo>
                  <a:pt x="194167" y="34277"/>
                </a:moveTo>
                <a:lnTo>
                  <a:pt x="173366" y="34277"/>
                </a:lnTo>
                <a:lnTo>
                  <a:pt x="168835" y="30891"/>
                </a:lnTo>
                <a:lnTo>
                  <a:pt x="165849" y="28210"/>
                </a:lnTo>
                <a:lnTo>
                  <a:pt x="162588" y="26422"/>
                </a:lnTo>
                <a:lnTo>
                  <a:pt x="159144" y="25231"/>
                </a:lnTo>
                <a:lnTo>
                  <a:pt x="155578" y="24436"/>
                </a:lnTo>
                <a:lnTo>
                  <a:pt x="150661" y="23907"/>
                </a:lnTo>
                <a:lnTo>
                  <a:pt x="144843" y="23554"/>
                </a:lnTo>
                <a:lnTo>
                  <a:pt x="132875" y="23161"/>
                </a:lnTo>
                <a:lnTo>
                  <a:pt x="123322" y="22987"/>
                </a:lnTo>
                <a:lnTo>
                  <a:pt x="118997" y="21670"/>
                </a:lnTo>
                <a:lnTo>
                  <a:pt x="114844" y="19523"/>
                </a:lnTo>
                <a:lnTo>
                  <a:pt x="110805" y="16821"/>
                </a:lnTo>
                <a:lnTo>
                  <a:pt x="106842" y="15020"/>
                </a:lnTo>
                <a:lnTo>
                  <a:pt x="102930" y="13819"/>
                </a:lnTo>
                <a:lnTo>
                  <a:pt x="93595" y="11892"/>
                </a:lnTo>
                <a:lnTo>
                  <a:pt x="88931" y="11628"/>
                </a:lnTo>
                <a:lnTo>
                  <a:pt x="85910" y="11558"/>
                </a:lnTo>
                <a:lnTo>
                  <a:pt x="82625" y="10241"/>
                </a:lnTo>
                <a:lnTo>
                  <a:pt x="79166" y="8093"/>
                </a:lnTo>
                <a:lnTo>
                  <a:pt x="75589" y="5391"/>
                </a:lnTo>
                <a:lnTo>
                  <a:pt x="71935" y="3590"/>
                </a:lnTo>
                <a:lnTo>
                  <a:pt x="68229" y="2389"/>
                </a:lnTo>
                <a:lnTo>
                  <a:pt x="59223" y="462"/>
                </a:lnTo>
                <a:lnTo>
                  <a:pt x="55944" y="304"/>
                </a:lnTo>
                <a:lnTo>
                  <a:pt x="40464" y="81"/>
                </a:lnTo>
                <a:lnTo>
                  <a:pt x="25305" y="0"/>
                </a:lnTo>
                <a:lnTo>
                  <a:pt x="24442" y="1266"/>
                </a:lnTo>
                <a:lnTo>
                  <a:pt x="22944" y="9830"/>
                </a:lnTo>
                <a:lnTo>
                  <a:pt x="22818" y="17485"/>
                </a:lnTo>
                <a:lnTo>
                  <a:pt x="22736" y="30961"/>
                </a:lnTo>
                <a:lnTo>
                  <a:pt x="24000" y="33336"/>
                </a:lnTo>
                <a:lnTo>
                  <a:pt x="28790" y="39362"/>
                </a:lnTo>
                <a:lnTo>
                  <a:pt x="30576" y="42747"/>
                </a:lnTo>
                <a:lnTo>
                  <a:pt x="32560" y="49895"/>
                </a:lnTo>
                <a:lnTo>
                  <a:pt x="33441" y="57305"/>
                </a:lnTo>
                <a:lnTo>
                  <a:pt x="33676" y="61060"/>
                </a:lnTo>
                <a:lnTo>
                  <a:pt x="35103" y="67372"/>
                </a:lnTo>
                <a:lnTo>
                  <a:pt x="37324" y="75390"/>
                </a:lnTo>
                <a:lnTo>
                  <a:pt x="43947" y="97432"/>
                </a:lnTo>
                <a:lnTo>
                  <a:pt x="45760" y="101780"/>
                </a:lnTo>
                <a:lnTo>
                  <a:pt x="48239" y="107219"/>
                </a:lnTo>
                <a:lnTo>
                  <a:pt x="51161" y="113385"/>
                </a:lnTo>
                <a:lnTo>
                  <a:pt x="53110" y="120036"/>
                </a:lnTo>
                <a:lnTo>
                  <a:pt x="54409" y="127010"/>
                </a:lnTo>
                <a:lnTo>
                  <a:pt x="55275" y="134199"/>
                </a:lnTo>
                <a:lnTo>
                  <a:pt x="55852" y="140262"/>
                </a:lnTo>
                <a:lnTo>
                  <a:pt x="56237" y="145574"/>
                </a:lnTo>
                <a:lnTo>
                  <a:pt x="56493" y="150385"/>
                </a:lnTo>
                <a:lnTo>
                  <a:pt x="56778" y="159117"/>
                </a:lnTo>
                <a:lnTo>
                  <a:pt x="56962" y="169004"/>
                </a:lnTo>
                <a:lnTo>
                  <a:pt x="60373" y="173743"/>
                </a:lnTo>
                <a:lnTo>
                  <a:pt x="63061" y="176784"/>
                </a:lnTo>
                <a:lnTo>
                  <a:pt x="64853" y="180082"/>
                </a:lnTo>
                <a:lnTo>
                  <a:pt x="66844" y="187133"/>
                </a:lnTo>
                <a:lnTo>
                  <a:pt x="67375" y="192061"/>
                </a:lnTo>
                <a:lnTo>
                  <a:pt x="67729" y="197886"/>
                </a:lnTo>
                <a:lnTo>
                  <a:pt x="68122" y="209862"/>
                </a:lnTo>
                <a:lnTo>
                  <a:pt x="68395" y="225871"/>
                </a:lnTo>
                <a:lnTo>
                  <a:pt x="68436" y="256884"/>
                </a:lnTo>
                <a:lnTo>
                  <a:pt x="69706" y="260152"/>
                </a:lnTo>
                <a:lnTo>
                  <a:pt x="74504" y="267169"/>
                </a:lnTo>
                <a:lnTo>
                  <a:pt x="78278" y="272192"/>
                </a:lnTo>
                <a:lnTo>
                  <a:pt x="79160" y="276754"/>
                </a:lnTo>
                <a:lnTo>
                  <a:pt x="79396" y="279749"/>
                </a:lnTo>
                <a:lnTo>
                  <a:pt x="78283" y="281745"/>
                </a:lnTo>
                <a:lnTo>
                  <a:pt x="76271" y="283076"/>
                </a:lnTo>
                <a:lnTo>
                  <a:pt x="73659" y="283963"/>
                </a:lnTo>
                <a:lnTo>
                  <a:pt x="73189" y="285824"/>
                </a:lnTo>
                <a:lnTo>
                  <a:pt x="74144" y="288335"/>
                </a:lnTo>
                <a:lnTo>
                  <a:pt x="76052" y="291279"/>
                </a:lnTo>
                <a:lnTo>
                  <a:pt x="77323" y="291972"/>
                </a:lnTo>
                <a:lnTo>
                  <a:pt x="78171" y="291164"/>
                </a:lnTo>
                <a:lnTo>
                  <a:pt x="78736" y="289355"/>
                </a:lnTo>
                <a:lnTo>
                  <a:pt x="79113" y="284339"/>
                </a:lnTo>
                <a:lnTo>
                  <a:pt x="79364" y="277185"/>
                </a:lnTo>
                <a:lnTo>
                  <a:pt x="79532" y="268606"/>
                </a:lnTo>
                <a:lnTo>
                  <a:pt x="78373" y="261617"/>
                </a:lnTo>
                <a:lnTo>
                  <a:pt x="76331" y="255687"/>
                </a:lnTo>
                <a:lnTo>
                  <a:pt x="73700" y="250464"/>
                </a:lnTo>
                <a:lnTo>
                  <a:pt x="71945" y="245711"/>
                </a:lnTo>
                <a:lnTo>
                  <a:pt x="69996" y="237045"/>
                </a:lnTo>
                <a:lnTo>
                  <a:pt x="69130" y="228960"/>
                </a:lnTo>
                <a:lnTo>
                  <a:pt x="68899" y="225025"/>
                </a:lnTo>
                <a:lnTo>
                  <a:pt x="67475" y="219863"/>
                </a:lnTo>
                <a:lnTo>
                  <a:pt x="65255" y="213881"/>
                </a:lnTo>
                <a:lnTo>
                  <a:pt x="62506" y="207353"/>
                </a:lnTo>
                <a:lnTo>
                  <a:pt x="60673" y="201731"/>
                </a:lnTo>
                <a:lnTo>
                  <a:pt x="59451" y="196713"/>
                </a:lnTo>
                <a:lnTo>
                  <a:pt x="58636" y="192098"/>
                </a:lnTo>
                <a:lnTo>
                  <a:pt x="56823" y="185211"/>
                </a:lnTo>
                <a:lnTo>
                  <a:pt x="54344" y="176810"/>
                </a:lnTo>
                <a:lnTo>
                  <a:pt x="51422" y="167399"/>
                </a:lnTo>
                <a:lnTo>
                  <a:pt x="49473" y="159855"/>
                </a:lnTo>
                <a:lnTo>
                  <a:pt x="48174" y="153556"/>
                </a:lnTo>
                <a:lnTo>
                  <a:pt x="47309" y="148087"/>
                </a:lnTo>
                <a:lnTo>
                  <a:pt x="45461" y="143170"/>
                </a:lnTo>
                <a:lnTo>
                  <a:pt x="40022" y="134321"/>
                </a:lnTo>
                <a:lnTo>
                  <a:pt x="36758" y="126154"/>
                </a:lnTo>
                <a:lnTo>
                  <a:pt x="35888" y="122199"/>
                </a:lnTo>
                <a:lnTo>
                  <a:pt x="34037" y="115752"/>
                </a:lnTo>
                <a:lnTo>
                  <a:pt x="24458" y="85458"/>
                </a:lnTo>
                <a:lnTo>
                  <a:pt x="23491" y="79038"/>
                </a:lnTo>
                <a:lnTo>
                  <a:pt x="23061" y="71951"/>
                </a:lnTo>
                <a:lnTo>
                  <a:pt x="22870" y="64568"/>
                </a:lnTo>
                <a:lnTo>
                  <a:pt x="21548" y="60821"/>
                </a:lnTo>
                <a:lnTo>
                  <a:pt x="16694" y="53271"/>
                </a:lnTo>
                <a:lnTo>
                  <a:pt x="12889" y="47949"/>
                </a:lnTo>
                <a:lnTo>
                  <a:pt x="11999" y="39930"/>
                </a:lnTo>
                <a:lnTo>
                  <a:pt x="11761" y="34236"/>
                </a:lnTo>
                <a:lnTo>
                  <a:pt x="10333" y="30440"/>
                </a:lnTo>
                <a:lnTo>
                  <a:pt x="8111" y="27909"/>
                </a:lnTo>
                <a:lnTo>
                  <a:pt x="5360" y="26222"/>
                </a:lnTo>
                <a:lnTo>
                  <a:pt x="3525" y="23827"/>
                </a:lnTo>
                <a:lnTo>
                  <a:pt x="2302" y="20961"/>
                </a:lnTo>
                <a:lnTo>
                  <a:pt x="944" y="14389"/>
                </a:lnTo>
                <a:lnTo>
                  <a:pt x="340" y="7234"/>
                </a:lnTo>
                <a:lnTo>
                  <a:pt x="0" y="2135"/>
                </a:lnTo>
                <a:lnTo>
                  <a:pt x="1222" y="1419"/>
                </a:lnTo>
                <a:lnTo>
                  <a:pt x="5967" y="624"/>
                </a:lnTo>
                <a:lnTo>
                  <a:pt x="9010" y="412"/>
                </a:lnTo>
                <a:lnTo>
                  <a:pt x="12309" y="270"/>
                </a:lnTo>
                <a:lnTo>
                  <a:pt x="19361" y="113"/>
                </a:lnTo>
                <a:lnTo>
                  <a:pt x="44084" y="4"/>
                </a:lnTo>
                <a:lnTo>
                  <a:pt x="54742" y="1269"/>
                </a:lnTo>
                <a:lnTo>
                  <a:pt x="68197" y="3381"/>
                </a:lnTo>
                <a:lnTo>
                  <a:pt x="83517" y="6060"/>
                </a:lnTo>
                <a:lnTo>
                  <a:pt x="96270" y="7846"/>
                </a:lnTo>
                <a:lnTo>
                  <a:pt x="107312" y="9036"/>
                </a:lnTo>
                <a:lnTo>
                  <a:pt x="117214" y="9830"/>
                </a:lnTo>
                <a:lnTo>
                  <a:pt x="125085" y="11629"/>
                </a:lnTo>
                <a:lnTo>
                  <a:pt x="131602" y="14099"/>
                </a:lnTo>
                <a:lnTo>
                  <a:pt x="137217" y="17015"/>
                </a:lnTo>
                <a:lnTo>
                  <a:pt x="142230" y="18959"/>
                </a:lnTo>
                <a:lnTo>
                  <a:pt x="146842" y="20255"/>
                </a:lnTo>
                <a:lnTo>
                  <a:pt x="151187" y="21119"/>
                </a:lnTo>
                <a:lnTo>
                  <a:pt x="156624" y="20426"/>
                </a:lnTo>
                <a:lnTo>
                  <a:pt x="162788" y="18693"/>
                </a:lnTo>
                <a:lnTo>
                  <a:pt x="182737" y="114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43"/>
          <p:cNvSpPr/>
          <p:nvPr/>
        </p:nvSpPr>
        <p:spPr>
          <a:xfrm>
            <a:off x="4275308" y="4091939"/>
            <a:ext cx="250972" cy="262841"/>
          </a:xfrm>
          <a:custGeom>
            <a:avLst/>
            <a:gdLst/>
            <a:ahLst/>
            <a:cxnLst/>
            <a:rect l="0" t="0" r="0" b="0"/>
            <a:pathLst>
              <a:path w="250972" h="262841">
                <a:moveTo>
                  <a:pt x="148101" y="0"/>
                </a:moveTo>
                <a:lnTo>
                  <a:pt x="135966" y="6069"/>
                </a:lnTo>
                <a:lnTo>
                  <a:pt x="129851" y="7856"/>
                </a:lnTo>
                <a:lnTo>
                  <a:pt x="123235" y="9047"/>
                </a:lnTo>
                <a:lnTo>
                  <a:pt x="116284" y="9842"/>
                </a:lnTo>
                <a:lnTo>
                  <a:pt x="110380" y="11641"/>
                </a:lnTo>
                <a:lnTo>
                  <a:pt x="105174" y="14111"/>
                </a:lnTo>
                <a:lnTo>
                  <a:pt x="100433" y="17028"/>
                </a:lnTo>
                <a:lnTo>
                  <a:pt x="94733" y="20242"/>
                </a:lnTo>
                <a:lnTo>
                  <a:pt x="81626" y="27200"/>
                </a:lnTo>
                <a:lnTo>
                  <a:pt x="75844" y="30834"/>
                </a:lnTo>
                <a:lnTo>
                  <a:pt x="70720" y="34526"/>
                </a:lnTo>
                <a:lnTo>
                  <a:pt x="66034" y="38258"/>
                </a:lnTo>
                <a:lnTo>
                  <a:pt x="61640" y="40745"/>
                </a:lnTo>
                <a:lnTo>
                  <a:pt x="57441" y="42403"/>
                </a:lnTo>
                <a:lnTo>
                  <a:pt x="53371" y="43509"/>
                </a:lnTo>
                <a:lnTo>
                  <a:pt x="49388" y="45516"/>
                </a:lnTo>
                <a:lnTo>
                  <a:pt x="41575" y="51133"/>
                </a:lnTo>
                <a:lnTo>
                  <a:pt x="33870" y="54476"/>
                </a:lnTo>
                <a:lnTo>
                  <a:pt x="30037" y="55367"/>
                </a:lnTo>
                <a:lnTo>
                  <a:pt x="22392" y="59745"/>
                </a:lnTo>
                <a:lnTo>
                  <a:pt x="18576" y="62690"/>
                </a:lnTo>
                <a:lnTo>
                  <a:pt x="16031" y="65923"/>
                </a:lnTo>
                <a:lnTo>
                  <a:pt x="14334" y="69349"/>
                </a:lnTo>
                <a:lnTo>
                  <a:pt x="11612" y="77904"/>
                </a:lnTo>
                <a:lnTo>
                  <a:pt x="7853" y="85848"/>
                </a:lnTo>
                <a:lnTo>
                  <a:pt x="5072" y="91522"/>
                </a:lnTo>
                <a:lnTo>
                  <a:pt x="3219" y="97845"/>
                </a:lnTo>
                <a:lnTo>
                  <a:pt x="1983" y="104600"/>
                </a:lnTo>
                <a:lnTo>
                  <a:pt x="1159" y="111643"/>
                </a:lnTo>
                <a:lnTo>
                  <a:pt x="610" y="121419"/>
                </a:lnTo>
                <a:lnTo>
                  <a:pt x="0" y="145827"/>
                </a:lnTo>
                <a:lnTo>
                  <a:pt x="1107" y="158179"/>
                </a:lnTo>
                <a:lnTo>
                  <a:pt x="3115" y="170222"/>
                </a:lnTo>
                <a:lnTo>
                  <a:pt x="5724" y="182062"/>
                </a:lnTo>
                <a:lnTo>
                  <a:pt x="7463" y="191225"/>
                </a:lnTo>
                <a:lnTo>
                  <a:pt x="8623" y="198603"/>
                </a:lnTo>
                <a:lnTo>
                  <a:pt x="9395" y="204792"/>
                </a:lnTo>
                <a:lnTo>
                  <a:pt x="11181" y="210188"/>
                </a:lnTo>
                <a:lnTo>
                  <a:pt x="13641" y="215056"/>
                </a:lnTo>
                <a:lnTo>
                  <a:pt x="16551" y="219571"/>
                </a:lnTo>
                <a:lnTo>
                  <a:pt x="19762" y="225121"/>
                </a:lnTo>
                <a:lnTo>
                  <a:pt x="26715" y="238061"/>
                </a:lnTo>
                <a:lnTo>
                  <a:pt x="30347" y="242527"/>
                </a:lnTo>
                <a:lnTo>
                  <a:pt x="34039" y="245505"/>
                </a:lnTo>
                <a:lnTo>
                  <a:pt x="37770" y="247490"/>
                </a:lnTo>
                <a:lnTo>
                  <a:pt x="40257" y="250083"/>
                </a:lnTo>
                <a:lnTo>
                  <a:pt x="41915" y="253082"/>
                </a:lnTo>
                <a:lnTo>
                  <a:pt x="43021" y="256352"/>
                </a:lnTo>
                <a:lnTo>
                  <a:pt x="45027" y="258532"/>
                </a:lnTo>
                <a:lnTo>
                  <a:pt x="47635" y="259984"/>
                </a:lnTo>
                <a:lnTo>
                  <a:pt x="53920" y="261599"/>
                </a:lnTo>
                <a:lnTo>
                  <a:pt x="60947" y="262316"/>
                </a:lnTo>
                <a:lnTo>
                  <a:pt x="65868" y="262508"/>
                </a:lnTo>
                <a:lnTo>
                  <a:pt x="84931" y="262777"/>
                </a:lnTo>
                <a:lnTo>
                  <a:pt x="99282" y="262840"/>
                </a:lnTo>
                <a:lnTo>
                  <a:pt x="105395" y="261587"/>
                </a:lnTo>
                <a:lnTo>
                  <a:pt x="110741" y="259481"/>
                </a:lnTo>
                <a:lnTo>
                  <a:pt x="115574" y="256808"/>
                </a:lnTo>
                <a:lnTo>
                  <a:pt x="122607" y="253755"/>
                </a:lnTo>
                <a:lnTo>
                  <a:pt x="131105" y="250450"/>
                </a:lnTo>
                <a:lnTo>
                  <a:pt x="140581" y="246977"/>
                </a:lnTo>
                <a:lnTo>
                  <a:pt x="150707" y="242122"/>
                </a:lnTo>
                <a:lnTo>
                  <a:pt x="161269" y="236344"/>
                </a:lnTo>
                <a:lnTo>
                  <a:pt x="172120" y="229953"/>
                </a:lnTo>
                <a:lnTo>
                  <a:pt x="181894" y="223152"/>
                </a:lnTo>
                <a:lnTo>
                  <a:pt x="190950" y="216078"/>
                </a:lnTo>
                <a:lnTo>
                  <a:pt x="211599" y="198610"/>
                </a:lnTo>
                <a:lnTo>
                  <a:pt x="217809" y="192835"/>
                </a:lnTo>
                <a:lnTo>
                  <a:pt x="221243" y="189517"/>
                </a:lnTo>
                <a:lnTo>
                  <a:pt x="224802" y="187305"/>
                </a:lnTo>
                <a:lnTo>
                  <a:pt x="232145" y="184847"/>
                </a:lnTo>
                <a:lnTo>
                  <a:pt x="234610" y="182921"/>
                </a:lnTo>
                <a:lnTo>
                  <a:pt x="236254" y="180368"/>
                </a:lnTo>
                <a:lnTo>
                  <a:pt x="250971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44"/>
          <p:cNvSpPr/>
          <p:nvPr/>
        </p:nvSpPr>
        <p:spPr>
          <a:xfrm>
            <a:off x="4526293" y="4000702"/>
            <a:ext cx="273777" cy="340383"/>
          </a:xfrm>
          <a:custGeom>
            <a:avLst/>
            <a:gdLst/>
            <a:ahLst/>
            <a:cxnLst/>
            <a:rect l="0" t="0" r="0" b="0"/>
            <a:pathLst>
              <a:path w="273777" h="340383">
                <a:moveTo>
                  <a:pt x="22847" y="125527"/>
                </a:moveTo>
                <a:lnTo>
                  <a:pt x="22847" y="131595"/>
                </a:lnTo>
                <a:lnTo>
                  <a:pt x="24117" y="133383"/>
                </a:lnTo>
                <a:lnTo>
                  <a:pt x="26233" y="134574"/>
                </a:lnTo>
                <a:lnTo>
                  <a:pt x="28915" y="135369"/>
                </a:lnTo>
                <a:lnTo>
                  <a:pt x="30702" y="137169"/>
                </a:lnTo>
                <a:lnTo>
                  <a:pt x="31893" y="139638"/>
                </a:lnTo>
                <a:lnTo>
                  <a:pt x="32688" y="142555"/>
                </a:lnTo>
                <a:lnTo>
                  <a:pt x="36957" y="149182"/>
                </a:lnTo>
                <a:lnTo>
                  <a:pt x="43088" y="157631"/>
                </a:lnTo>
                <a:lnTo>
                  <a:pt x="46501" y="163439"/>
                </a:lnTo>
                <a:lnTo>
                  <a:pt x="50046" y="169852"/>
                </a:lnTo>
                <a:lnTo>
                  <a:pt x="53985" y="180364"/>
                </a:lnTo>
                <a:lnTo>
                  <a:pt x="55036" y="184945"/>
                </a:lnTo>
                <a:lnTo>
                  <a:pt x="57006" y="191809"/>
                </a:lnTo>
                <a:lnTo>
                  <a:pt x="62582" y="209596"/>
                </a:lnTo>
                <a:lnTo>
                  <a:pt x="64577" y="217133"/>
                </a:lnTo>
                <a:lnTo>
                  <a:pt x="65907" y="223428"/>
                </a:lnTo>
                <a:lnTo>
                  <a:pt x="66794" y="228894"/>
                </a:lnTo>
                <a:lnTo>
                  <a:pt x="67384" y="235079"/>
                </a:lnTo>
                <a:lnTo>
                  <a:pt x="67778" y="241742"/>
                </a:lnTo>
                <a:lnTo>
                  <a:pt x="68216" y="255918"/>
                </a:lnTo>
                <a:lnTo>
                  <a:pt x="68546" y="305071"/>
                </a:lnTo>
                <a:lnTo>
                  <a:pt x="68553" y="309993"/>
                </a:lnTo>
                <a:lnTo>
                  <a:pt x="69828" y="314545"/>
                </a:lnTo>
                <a:lnTo>
                  <a:pt x="74630" y="322988"/>
                </a:lnTo>
                <a:lnTo>
                  <a:pt x="77612" y="330975"/>
                </a:lnTo>
                <a:lnTo>
                  <a:pt x="79526" y="340382"/>
                </a:lnTo>
                <a:lnTo>
                  <a:pt x="79857" y="329876"/>
                </a:lnTo>
                <a:lnTo>
                  <a:pt x="78634" y="323990"/>
                </a:lnTo>
                <a:lnTo>
                  <a:pt x="76548" y="317525"/>
                </a:lnTo>
                <a:lnTo>
                  <a:pt x="73887" y="310676"/>
                </a:lnTo>
                <a:lnTo>
                  <a:pt x="70844" y="304840"/>
                </a:lnTo>
                <a:lnTo>
                  <a:pt x="64075" y="294969"/>
                </a:lnTo>
                <a:lnTo>
                  <a:pt x="60220" y="286348"/>
                </a:lnTo>
                <a:lnTo>
                  <a:pt x="57237" y="277013"/>
                </a:lnTo>
                <a:lnTo>
                  <a:pt x="54664" y="270968"/>
                </a:lnTo>
                <a:lnTo>
                  <a:pt x="51678" y="264398"/>
                </a:lnTo>
                <a:lnTo>
                  <a:pt x="49688" y="258748"/>
                </a:lnTo>
                <a:lnTo>
                  <a:pt x="47476" y="249083"/>
                </a:lnTo>
                <a:lnTo>
                  <a:pt x="43106" y="240555"/>
                </a:lnTo>
                <a:lnTo>
                  <a:pt x="36931" y="232531"/>
                </a:lnTo>
                <a:lnTo>
                  <a:pt x="29953" y="224731"/>
                </a:lnTo>
                <a:lnTo>
                  <a:pt x="22618" y="217031"/>
                </a:lnTo>
                <a:lnTo>
                  <a:pt x="18884" y="213200"/>
                </a:lnTo>
                <a:lnTo>
                  <a:pt x="16395" y="209376"/>
                </a:lnTo>
                <a:lnTo>
                  <a:pt x="13629" y="201740"/>
                </a:lnTo>
                <a:lnTo>
                  <a:pt x="9013" y="194113"/>
                </a:lnTo>
                <a:lnTo>
                  <a:pt x="6004" y="190301"/>
                </a:lnTo>
                <a:lnTo>
                  <a:pt x="2661" y="182679"/>
                </a:lnTo>
                <a:lnTo>
                  <a:pt x="1175" y="175058"/>
                </a:lnTo>
                <a:lnTo>
                  <a:pt x="515" y="167438"/>
                </a:lnTo>
                <a:lnTo>
                  <a:pt x="339" y="162358"/>
                </a:lnTo>
                <a:lnTo>
                  <a:pt x="56" y="139341"/>
                </a:lnTo>
                <a:lnTo>
                  <a:pt x="0" y="122188"/>
                </a:lnTo>
                <a:lnTo>
                  <a:pt x="1266" y="118221"/>
                </a:lnTo>
                <a:lnTo>
                  <a:pt x="6059" y="110427"/>
                </a:lnTo>
                <a:lnTo>
                  <a:pt x="9114" y="104031"/>
                </a:lnTo>
                <a:lnTo>
                  <a:pt x="12422" y="95956"/>
                </a:lnTo>
                <a:lnTo>
                  <a:pt x="15897" y="86763"/>
                </a:lnTo>
                <a:lnTo>
                  <a:pt x="19483" y="79365"/>
                </a:lnTo>
                <a:lnTo>
                  <a:pt x="23144" y="73162"/>
                </a:lnTo>
                <a:lnTo>
                  <a:pt x="26855" y="67757"/>
                </a:lnTo>
                <a:lnTo>
                  <a:pt x="33139" y="61614"/>
                </a:lnTo>
                <a:lnTo>
                  <a:pt x="41138" y="54979"/>
                </a:lnTo>
                <a:lnTo>
                  <a:pt x="50281" y="48015"/>
                </a:lnTo>
                <a:lnTo>
                  <a:pt x="57646" y="42103"/>
                </a:lnTo>
                <a:lnTo>
                  <a:pt x="63826" y="36891"/>
                </a:lnTo>
                <a:lnTo>
                  <a:pt x="69216" y="32146"/>
                </a:lnTo>
                <a:lnTo>
                  <a:pt x="75350" y="27714"/>
                </a:lnTo>
                <a:lnTo>
                  <a:pt x="81979" y="23488"/>
                </a:lnTo>
                <a:lnTo>
                  <a:pt x="88938" y="19401"/>
                </a:lnTo>
                <a:lnTo>
                  <a:pt x="94848" y="15407"/>
                </a:lnTo>
                <a:lnTo>
                  <a:pt x="100057" y="11474"/>
                </a:lnTo>
                <a:lnTo>
                  <a:pt x="104801" y="7582"/>
                </a:lnTo>
                <a:lnTo>
                  <a:pt x="110503" y="4987"/>
                </a:lnTo>
                <a:lnTo>
                  <a:pt x="116844" y="3257"/>
                </a:lnTo>
                <a:lnTo>
                  <a:pt x="123611" y="2104"/>
                </a:lnTo>
                <a:lnTo>
                  <a:pt x="129393" y="1335"/>
                </a:lnTo>
                <a:lnTo>
                  <a:pt x="134517" y="823"/>
                </a:lnTo>
                <a:lnTo>
                  <a:pt x="139204" y="481"/>
                </a:lnTo>
                <a:lnTo>
                  <a:pt x="143598" y="253"/>
                </a:lnTo>
                <a:lnTo>
                  <a:pt x="151867" y="0"/>
                </a:lnTo>
                <a:lnTo>
                  <a:pt x="155850" y="1202"/>
                </a:lnTo>
                <a:lnTo>
                  <a:pt x="163663" y="5925"/>
                </a:lnTo>
                <a:lnTo>
                  <a:pt x="171368" y="12258"/>
                </a:lnTo>
                <a:lnTo>
                  <a:pt x="180595" y="20603"/>
                </a:lnTo>
                <a:lnTo>
                  <a:pt x="181857" y="28518"/>
                </a:lnTo>
                <a:lnTo>
                  <a:pt x="182194" y="34185"/>
                </a:lnTo>
                <a:lnTo>
                  <a:pt x="182568" y="43867"/>
                </a:lnTo>
                <a:lnTo>
                  <a:pt x="182667" y="48227"/>
                </a:lnTo>
                <a:lnTo>
                  <a:pt x="181464" y="52404"/>
                </a:lnTo>
                <a:lnTo>
                  <a:pt x="176740" y="60431"/>
                </a:lnTo>
                <a:lnTo>
                  <a:pt x="173702" y="65620"/>
                </a:lnTo>
                <a:lnTo>
                  <a:pt x="170407" y="71619"/>
                </a:lnTo>
                <a:lnTo>
                  <a:pt x="159701" y="92198"/>
                </a:lnTo>
                <a:lnTo>
                  <a:pt x="155993" y="99498"/>
                </a:lnTo>
                <a:lnTo>
                  <a:pt x="152251" y="105634"/>
                </a:lnTo>
                <a:lnTo>
                  <a:pt x="144706" y="115839"/>
                </a:lnTo>
                <a:lnTo>
                  <a:pt x="140917" y="121609"/>
                </a:lnTo>
                <a:lnTo>
                  <a:pt x="137120" y="127995"/>
                </a:lnTo>
                <a:lnTo>
                  <a:pt x="133319" y="134792"/>
                </a:lnTo>
                <a:lnTo>
                  <a:pt x="128245" y="141864"/>
                </a:lnTo>
                <a:lnTo>
                  <a:pt x="122322" y="149119"/>
                </a:lnTo>
                <a:lnTo>
                  <a:pt x="110238" y="162682"/>
                </a:lnTo>
                <a:lnTo>
                  <a:pt x="100634" y="172944"/>
                </a:lnTo>
                <a:lnTo>
                  <a:pt x="82019" y="191929"/>
                </a:lnTo>
                <a:lnTo>
                  <a:pt x="76265" y="196465"/>
                </a:lnTo>
                <a:lnTo>
                  <a:pt x="71159" y="199489"/>
                </a:lnTo>
                <a:lnTo>
                  <a:pt x="66485" y="201505"/>
                </a:lnTo>
                <a:lnTo>
                  <a:pt x="63369" y="204120"/>
                </a:lnTo>
                <a:lnTo>
                  <a:pt x="61291" y="207132"/>
                </a:lnTo>
                <a:lnTo>
                  <a:pt x="59906" y="210410"/>
                </a:lnTo>
                <a:lnTo>
                  <a:pt x="57713" y="212596"/>
                </a:lnTo>
                <a:lnTo>
                  <a:pt x="54981" y="214053"/>
                </a:lnTo>
                <a:lnTo>
                  <a:pt x="46249" y="216797"/>
                </a:lnTo>
                <a:lnTo>
                  <a:pt x="45867" y="210849"/>
                </a:lnTo>
                <a:lnTo>
                  <a:pt x="48354" y="207808"/>
                </a:lnTo>
                <a:lnTo>
                  <a:pt x="52551" y="204511"/>
                </a:lnTo>
                <a:lnTo>
                  <a:pt x="57890" y="201044"/>
                </a:lnTo>
                <a:lnTo>
                  <a:pt x="63989" y="197461"/>
                </a:lnTo>
                <a:lnTo>
                  <a:pt x="70595" y="193803"/>
                </a:lnTo>
                <a:lnTo>
                  <a:pt x="77539" y="190095"/>
                </a:lnTo>
                <a:lnTo>
                  <a:pt x="83438" y="186352"/>
                </a:lnTo>
                <a:lnTo>
                  <a:pt x="88641" y="182588"/>
                </a:lnTo>
                <a:lnTo>
                  <a:pt x="93380" y="178808"/>
                </a:lnTo>
                <a:lnTo>
                  <a:pt x="99078" y="175017"/>
                </a:lnTo>
                <a:lnTo>
                  <a:pt x="105418" y="171221"/>
                </a:lnTo>
                <a:lnTo>
                  <a:pt x="112184" y="167419"/>
                </a:lnTo>
                <a:lnTo>
                  <a:pt x="121775" y="163616"/>
                </a:lnTo>
                <a:lnTo>
                  <a:pt x="133249" y="159810"/>
                </a:lnTo>
                <a:lnTo>
                  <a:pt x="145978" y="156002"/>
                </a:lnTo>
                <a:lnTo>
                  <a:pt x="157004" y="153464"/>
                </a:lnTo>
                <a:lnTo>
                  <a:pt x="166895" y="151772"/>
                </a:lnTo>
                <a:lnTo>
                  <a:pt x="176029" y="150644"/>
                </a:lnTo>
                <a:lnTo>
                  <a:pt x="183388" y="149891"/>
                </a:lnTo>
                <a:lnTo>
                  <a:pt x="189564" y="149390"/>
                </a:lnTo>
                <a:lnTo>
                  <a:pt x="194952" y="149056"/>
                </a:lnTo>
                <a:lnTo>
                  <a:pt x="207711" y="148685"/>
                </a:lnTo>
                <a:lnTo>
                  <a:pt x="214670" y="148586"/>
                </a:lnTo>
                <a:lnTo>
                  <a:pt x="220579" y="149789"/>
                </a:lnTo>
                <a:lnTo>
                  <a:pt x="225788" y="151862"/>
                </a:lnTo>
                <a:lnTo>
                  <a:pt x="230531" y="154514"/>
                </a:lnTo>
                <a:lnTo>
                  <a:pt x="234963" y="156282"/>
                </a:lnTo>
                <a:lnTo>
                  <a:pt x="243274" y="158246"/>
                </a:lnTo>
                <a:lnTo>
                  <a:pt x="247268" y="161310"/>
                </a:lnTo>
                <a:lnTo>
                  <a:pt x="255093" y="171487"/>
                </a:lnTo>
                <a:lnTo>
                  <a:pt x="259417" y="181091"/>
                </a:lnTo>
                <a:lnTo>
                  <a:pt x="262609" y="190862"/>
                </a:lnTo>
                <a:lnTo>
                  <a:pt x="265238" y="197024"/>
                </a:lnTo>
                <a:lnTo>
                  <a:pt x="268261" y="203672"/>
                </a:lnTo>
                <a:lnTo>
                  <a:pt x="270276" y="210644"/>
                </a:lnTo>
                <a:lnTo>
                  <a:pt x="271619" y="217832"/>
                </a:lnTo>
                <a:lnTo>
                  <a:pt x="272515" y="225164"/>
                </a:lnTo>
                <a:lnTo>
                  <a:pt x="273112" y="231321"/>
                </a:lnTo>
                <a:lnTo>
                  <a:pt x="273776" y="241550"/>
                </a:lnTo>
                <a:lnTo>
                  <a:pt x="272683" y="247326"/>
                </a:lnTo>
                <a:lnTo>
                  <a:pt x="270684" y="253716"/>
                </a:lnTo>
                <a:lnTo>
                  <a:pt x="268082" y="260517"/>
                </a:lnTo>
                <a:lnTo>
                  <a:pt x="265076" y="267590"/>
                </a:lnTo>
                <a:lnTo>
                  <a:pt x="258351" y="282223"/>
                </a:lnTo>
                <a:lnTo>
                  <a:pt x="254779" y="288411"/>
                </a:lnTo>
                <a:lnTo>
                  <a:pt x="247424" y="298674"/>
                </a:lnTo>
                <a:lnTo>
                  <a:pt x="239922" y="307468"/>
                </a:lnTo>
                <a:lnTo>
                  <a:pt x="232355" y="315610"/>
                </a:lnTo>
                <a:lnTo>
                  <a:pt x="224758" y="323462"/>
                </a:lnTo>
                <a:lnTo>
                  <a:pt x="220954" y="326064"/>
                </a:lnTo>
                <a:lnTo>
                  <a:pt x="213341" y="328955"/>
                </a:lnTo>
                <a:lnTo>
                  <a:pt x="208263" y="329726"/>
                </a:lnTo>
                <a:lnTo>
                  <a:pt x="202337" y="330239"/>
                </a:lnTo>
                <a:lnTo>
                  <a:pt x="190250" y="330811"/>
                </a:lnTo>
                <a:lnTo>
                  <a:pt x="180645" y="331064"/>
                </a:lnTo>
                <a:lnTo>
                  <a:pt x="146495" y="331250"/>
                </a:lnTo>
                <a:lnTo>
                  <a:pt x="142109" y="329985"/>
                </a:lnTo>
                <a:lnTo>
                  <a:pt x="133848" y="325195"/>
                </a:lnTo>
                <a:lnTo>
                  <a:pt x="125944" y="322219"/>
                </a:lnTo>
                <a:lnTo>
                  <a:pt x="122058" y="321425"/>
                </a:lnTo>
                <a:lnTo>
                  <a:pt x="114354" y="317156"/>
                </a:lnTo>
                <a:lnTo>
                  <a:pt x="105128" y="310136"/>
                </a:lnTo>
                <a:lnTo>
                  <a:pt x="97462" y="302852"/>
                </a:lnTo>
                <a:lnTo>
                  <a:pt x="94180" y="300893"/>
                </a:lnTo>
                <a:lnTo>
                  <a:pt x="90722" y="299588"/>
                </a:lnTo>
                <a:lnTo>
                  <a:pt x="79997" y="2969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45"/>
          <p:cNvSpPr/>
          <p:nvPr/>
        </p:nvSpPr>
        <p:spPr>
          <a:xfrm>
            <a:off x="4114846" y="3246119"/>
            <a:ext cx="228555" cy="177931"/>
          </a:xfrm>
          <a:custGeom>
            <a:avLst/>
            <a:gdLst/>
            <a:ahLst/>
            <a:cxnLst/>
            <a:rect l="0" t="0" r="0" b="0"/>
            <a:pathLst>
              <a:path w="228555" h="177931">
                <a:moveTo>
                  <a:pt x="159974" y="0"/>
                </a:moveTo>
                <a:lnTo>
                  <a:pt x="111187" y="0"/>
                </a:lnTo>
                <a:lnTo>
                  <a:pt x="107129" y="1270"/>
                </a:lnTo>
                <a:lnTo>
                  <a:pt x="103154" y="3387"/>
                </a:lnTo>
                <a:lnTo>
                  <a:pt x="99234" y="6068"/>
                </a:lnTo>
                <a:lnTo>
                  <a:pt x="94080" y="9126"/>
                </a:lnTo>
                <a:lnTo>
                  <a:pt x="88105" y="12434"/>
                </a:lnTo>
                <a:lnTo>
                  <a:pt x="74692" y="19496"/>
                </a:lnTo>
                <a:lnTo>
                  <a:pt x="60264" y="26869"/>
                </a:lnTo>
                <a:lnTo>
                  <a:pt x="54130" y="31882"/>
                </a:lnTo>
                <a:lnTo>
                  <a:pt x="48771" y="37765"/>
                </a:lnTo>
                <a:lnTo>
                  <a:pt x="43929" y="44227"/>
                </a:lnTo>
                <a:lnTo>
                  <a:pt x="39431" y="48535"/>
                </a:lnTo>
                <a:lnTo>
                  <a:pt x="35161" y="51407"/>
                </a:lnTo>
                <a:lnTo>
                  <a:pt x="31045" y="53321"/>
                </a:lnTo>
                <a:lnTo>
                  <a:pt x="27032" y="57137"/>
                </a:lnTo>
                <a:lnTo>
                  <a:pt x="23085" y="62222"/>
                </a:lnTo>
                <a:lnTo>
                  <a:pt x="19185" y="68151"/>
                </a:lnTo>
                <a:lnTo>
                  <a:pt x="16584" y="73374"/>
                </a:lnTo>
                <a:lnTo>
                  <a:pt x="14851" y="78126"/>
                </a:lnTo>
                <a:lnTo>
                  <a:pt x="13695" y="82565"/>
                </a:lnTo>
                <a:lnTo>
                  <a:pt x="11655" y="86793"/>
                </a:lnTo>
                <a:lnTo>
                  <a:pt x="9024" y="90882"/>
                </a:lnTo>
                <a:lnTo>
                  <a:pt x="6000" y="94879"/>
                </a:lnTo>
                <a:lnTo>
                  <a:pt x="3985" y="98812"/>
                </a:lnTo>
                <a:lnTo>
                  <a:pt x="2641" y="102705"/>
                </a:lnTo>
                <a:lnTo>
                  <a:pt x="1745" y="106570"/>
                </a:lnTo>
                <a:lnTo>
                  <a:pt x="1148" y="111687"/>
                </a:lnTo>
                <a:lnTo>
                  <a:pt x="750" y="117638"/>
                </a:lnTo>
                <a:lnTo>
                  <a:pt x="308" y="129754"/>
                </a:lnTo>
                <a:lnTo>
                  <a:pt x="59" y="143715"/>
                </a:lnTo>
                <a:lnTo>
                  <a:pt x="0" y="151927"/>
                </a:lnTo>
                <a:lnTo>
                  <a:pt x="1255" y="154624"/>
                </a:lnTo>
                <a:lnTo>
                  <a:pt x="3361" y="156424"/>
                </a:lnTo>
                <a:lnTo>
                  <a:pt x="6035" y="157622"/>
                </a:lnTo>
                <a:lnTo>
                  <a:pt x="12393" y="162341"/>
                </a:lnTo>
                <a:lnTo>
                  <a:pt x="15866" y="165378"/>
                </a:lnTo>
                <a:lnTo>
                  <a:pt x="19452" y="167402"/>
                </a:lnTo>
                <a:lnTo>
                  <a:pt x="23113" y="168751"/>
                </a:lnTo>
                <a:lnTo>
                  <a:pt x="26823" y="169651"/>
                </a:lnTo>
                <a:lnTo>
                  <a:pt x="31837" y="170251"/>
                </a:lnTo>
                <a:lnTo>
                  <a:pt x="37719" y="170651"/>
                </a:lnTo>
                <a:lnTo>
                  <a:pt x="44181" y="170917"/>
                </a:lnTo>
                <a:lnTo>
                  <a:pt x="53568" y="172365"/>
                </a:lnTo>
                <a:lnTo>
                  <a:pt x="64907" y="174600"/>
                </a:lnTo>
                <a:lnTo>
                  <a:pt x="77546" y="177360"/>
                </a:lnTo>
                <a:lnTo>
                  <a:pt x="91052" y="177930"/>
                </a:lnTo>
                <a:lnTo>
                  <a:pt x="105136" y="177041"/>
                </a:lnTo>
                <a:lnTo>
                  <a:pt x="119605" y="175177"/>
                </a:lnTo>
                <a:lnTo>
                  <a:pt x="131791" y="173935"/>
                </a:lnTo>
                <a:lnTo>
                  <a:pt x="142455" y="173107"/>
                </a:lnTo>
                <a:lnTo>
                  <a:pt x="152105" y="172555"/>
                </a:lnTo>
                <a:lnTo>
                  <a:pt x="172986" y="171941"/>
                </a:lnTo>
                <a:lnTo>
                  <a:pt x="183889" y="171778"/>
                </a:lnTo>
                <a:lnTo>
                  <a:pt x="192427" y="170399"/>
                </a:lnTo>
                <a:lnTo>
                  <a:pt x="199389" y="168209"/>
                </a:lnTo>
                <a:lnTo>
                  <a:pt x="205301" y="165479"/>
                </a:lnTo>
                <a:lnTo>
                  <a:pt x="210512" y="163660"/>
                </a:lnTo>
                <a:lnTo>
                  <a:pt x="215255" y="162447"/>
                </a:lnTo>
                <a:lnTo>
                  <a:pt x="228554" y="1600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46"/>
          <p:cNvSpPr/>
          <p:nvPr/>
        </p:nvSpPr>
        <p:spPr>
          <a:xfrm>
            <a:off x="4411979" y="3234735"/>
            <a:ext cx="239307" cy="237703"/>
          </a:xfrm>
          <a:custGeom>
            <a:avLst/>
            <a:gdLst/>
            <a:ahLst/>
            <a:cxnLst/>
            <a:rect l="0" t="0" r="0" b="0"/>
            <a:pathLst>
              <a:path w="239307" h="237703">
                <a:moveTo>
                  <a:pt x="0" y="22815"/>
                </a:moveTo>
                <a:lnTo>
                  <a:pt x="0" y="28882"/>
                </a:lnTo>
                <a:lnTo>
                  <a:pt x="1271" y="31940"/>
                </a:lnTo>
                <a:lnTo>
                  <a:pt x="6069" y="38724"/>
                </a:lnTo>
                <a:lnTo>
                  <a:pt x="12434" y="45972"/>
                </a:lnTo>
                <a:lnTo>
                  <a:pt x="15910" y="49683"/>
                </a:lnTo>
                <a:lnTo>
                  <a:pt x="18226" y="53427"/>
                </a:lnTo>
                <a:lnTo>
                  <a:pt x="19771" y="57193"/>
                </a:lnTo>
                <a:lnTo>
                  <a:pt x="20801" y="60973"/>
                </a:lnTo>
                <a:lnTo>
                  <a:pt x="24028" y="67303"/>
                </a:lnTo>
                <a:lnTo>
                  <a:pt x="28718" y="75334"/>
                </a:lnTo>
                <a:lnTo>
                  <a:pt x="34386" y="84498"/>
                </a:lnTo>
                <a:lnTo>
                  <a:pt x="38164" y="91877"/>
                </a:lnTo>
                <a:lnTo>
                  <a:pt x="40683" y="98066"/>
                </a:lnTo>
                <a:lnTo>
                  <a:pt x="42362" y="103462"/>
                </a:lnTo>
                <a:lnTo>
                  <a:pt x="43482" y="109600"/>
                </a:lnTo>
                <a:lnTo>
                  <a:pt x="44228" y="116231"/>
                </a:lnTo>
                <a:lnTo>
                  <a:pt x="44725" y="123192"/>
                </a:lnTo>
                <a:lnTo>
                  <a:pt x="46327" y="129103"/>
                </a:lnTo>
                <a:lnTo>
                  <a:pt x="48665" y="134314"/>
                </a:lnTo>
                <a:lnTo>
                  <a:pt x="51493" y="139057"/>
                </a:lnTo>
                <a:lnTo>
                  <a:pt x="53379" y="143489"/>
                </a:lnTo>
                <a:lnTo>
                  <a:pt x="54636" y="147715"/>
                </a:lnTo>
                <a:lnTo>
                  <a:pt x="55475" y="151801"/>
                </a:lnTo>
                <a:lnTo>
                  <a:pt x="54763" y="158336"/>
                </a:lnTo>
                <a:lnTo>
                  <a:pt x="53019" y="166502"/>
                </a:lnTo>
                <a:lnTo>
                  <a:pt x="50586" y="175756"/>
                </a:lnTo>
                <a:lnTo>
                  <a:pt x="50234" y="183195"/>
                </a:lnTo>
                <a:lnTo>
                  <a:pt x="51270" y="189425"/>
                </a:lnTo>
                <a:lnTo>
                  <a:pt x="53230" y="194848"/>
                </a:lnTo>
                <a:lnTo>
                  <a:pt x="53267" y="199734"/>
                </a:lnTo>
                <a:lnTo>
                  <a:pt x="52022" y="204260"/>
                </a:lnTo>
                <a:lnTo>
                  <a:pt x="49921" y="208549"/>
                </a:lnTo>
                <a:lnTo>
                  <a:pt x="48521" y="212677"/>
                </a:lnTo>
                <a:lnTo>
                  <a:pt x="47587" y="216700"/>
                </a:lnTo>
                <a:lnTo>
                  <a:pt x="46965" y="220651"/>
                </a:lnTo>
                <a:lnTo>
                  <a:pt x="46550" y="224556"/>
                </a:lnTo>
                <a:lnTo>
                  <a:pt x="46274" y="228428"/>
                </a:lnTo>
                <a:lnTo>
                  <a:pt x="45830" y="237702"/>
                </a:lnTo>
                <a:lnTo>
                  <a:pt x="45753" y="233240"/>
                </a:lnTo>
                <a:lnTo>
                  <a:pt x="44472" y="229138"/>
                </a:lnTo>
                <a:lnTo>
                  <a:pt x="42349" y="223864"/>
                </a:lnTo>
                <a:lnTo>
                  <a:pt x="39662" y="217807"/>
                </a:lnTo>
                <a:lnTo>
                  <a:pt x="37872" y="211230"/>
                </a:lnTo>
                <a:lnTo>
                  <a:pt x="36678" y="204305"/>
                </a:lnTo>
                <a:lnTo>
                  <a:pt x="35882" y="197148"/>
                </a:lnTo>
                <a:lnTo>
                  <a:pt x="35352" y="191107"/>
                </a:lnTo>
                <a:lnTo>
                  <a:pt x="34998" y="185809"/>
                </a:lnTo>
                <a:lnTo>
                  <a:pt x="34762" y="181008"/>
                </a:lnTo>
                <a:lnTo>
                  <a:pt x="34500" y="168899"/>
                </a:lnTo>
                <a:lnTo>
                  <a:pt x="34332" y="128294"/>
                </a:lnTo>
                <a:lnTo>
                  <a:pt x="33048" y="114724"/>
                </a:lnTo>
                <a:lnTo>
                  <a:pt x="30922" y="100598"/>
                </a:lnTo>
                <a:lnTo>
                  <a:pt x="28235" y="86100"/>
                </a:lnTo>
                <a:lnTo>
                  <a:pt x="26443" y="75165"/>
                </a:lnTo>
                <a:lnTo>
                  <a:pt x="25249" y="66605"/>
                </a:lnTo>
                <a:lnTo>
                  <a:pt x="24453" y="59628"/>
                </a:lnTo>
                <a:lnTo>
                  <a:pt x="23922" y="53706"/>
                </a:lnTo>
                <a:lnTo>
                  <a:pt x="23568" y="48489"/>
                </a:lnTo>
                <a:lnTo>
                  <a:pt x="23001" y="37058"/>
                </a:lnTo>
                <a:lnTo>
                  <a:pt x="22923" y="32108"/>
                </a:lnTo>
                <a:lnTo>
                  <a:pt x="22865" y="13517"/>
                </a:lnTo>
                <a:lnTo>
                  <a:pt x="26249" y="8946"/>
                </a:lnTo>
                <a:lnTo>
                  <a:pt x="28930" y="5949"/>
                </a:lnTo>
                <a:lnTo>
                  <a:pt x="31986" y="3951"/>
                </a:lnTo>
                <a:lnTo>
                  <a:pt x="38770" y="1731"/>
                </a:lnTo>
                <a:lnTo>
                  <a:pt x="43661" y="481"/>
                </a:lnTo>
                <a:lnTo>
                  <a:pt x="48192" y="189"/>
                </a:lnTo>
                <a:lnTo>
                  <a:pt x="51178" y="110"/>
                </a:lnTo>
                <a:lnTo>
                  <a:pt x="73584" y="0"/>
                </a:lnTo>
                <a:lnTo>
                  <a:pt x="84616" y="1255"/>
                </a:lnTo>
                <a:lnTo>
                  <a:pt x="97051" y="3362"/>
                </a:lnTo>
                <a:lnTo>
                  <a:pt x="110421" y="6036"/>
                </a:lnTo>
                <a:lnTo>
                  <a:pt x="124414" y="10359"/>
                </a:lnTo>
                <a:lnTo>
                  <a:pt x="138823" y="15781"/>
                </a:lnTo>
                <a:lnTo>
                  <a:pt x="153509" y="21935"/>
                </a:lnTo>
                <a:lnTo>
                  <a:pt x="164569" y="27308"/>
                </a:lnTo>
                <a:lnTo>
                  <a:pt x="173213" y="32160"/>
                </a:lnTo>
                <a:lnTo>
                  <a:pt x="180246" y="36665"/>
                </a:lnTo>
                <a:lnTo>
                  <a:pt x="187474" y="42208"/>
                </a:lnTo>
                <a:lnTo>
                  <a:pt x="194833" y="48444"/>
                </a:lnTo>
                <a:lnTo>
                  <a:pt x="208513" y="60875"/>
                </a:lnTo>
                <a:lnTo>
                  <a:pt x="218826" y="70634"/>
                </a:lnTo>
                <a:lnTo>
                  <a:pt x="223354" y="76284"/>
                </a:lnTo>
                <a:lnTo>
                  <a:pt x="227643" y="82591"/>
                </a:lnTo>
                <a:lnTo>
                  <a:pt x="231772" y="89335"/>
                </a:lnTo>
                <a:lnTo>
                  <a:pt x="234525" y="95102"/>
                </a:lnTo>
                <a:lnTo>
                  <a:pt x="236360" y="100216"/>
                </a:lnTo>
                <a:lnTo>
                  <a:pt x="237584" y="104895"/>
                </a:lnTo>
                <a:lnTo>
                  <a:pt x="238399" y="111825"/>
                </a:lnTo>
                <a:lnTo>
                  <a:pt x="238943" y="120255"/>
                </a:lnTo>
                <a:lnTo>
                  <a:pt x="239306" y="129685"/>
                </a:lnTo>
                <a:lnTo>
                  <a:pt x="238277" y="138511"/>
                </a:lnTo>
                <a:lnTo>
                  <a:pt x="236322" y="146936"/>
                </a:lnTo>
                <a:lnTo>
                  <a:pt x="233748" y="155092"/>
                </a:lnTo>
                <a:lnTo>
                  <a:pt x="230762" y="161799"/>
                </a:lnTo>
                <a:lnTo>
                  <a:pt x="227502" y="167541"/>
                </a:lnTo>
                <a:lnTo>
                  <a:pt x="224058" y="172639"/>
                </a:lnTo>
                <a:lnTo>
                  <a:pt x="220492" y="177307"/>
                </a:lnTo>
                <a:lnTo>
                  <a:pt x="216845" y="181690"/>
                </a:lnTo>
                <a:lnTo>
                  <a:pt x="213143" y="185881"/>
                </a:lnTo>
                <a:lnTo>
                  <a:pt x="208136" y="189946"/>
                </a:lnTo>
                <a:lnTo>
                  <a:pt x="202257" y="193925"/>
                </a:lnTo>
                <a:lnTo>
                  <a:pt x="195799" y="197848"/>
                </a:lnTo>
                <a:lnTo>
                  <a:pt x="188952" y="201733"/>
                </a:lnTo>
                <a:lnTo>
                  <a:pt x="174573" y="209438"/>
                </a:lnTo>
                <a:lnTo>
                  <a:pt x="168452" y="212000"/>
                </a:lnTo>
                <a:lnTo>
                  <a:pt x="163102" y="213708"/>
                </a:lnTo>
                <a:lnTo>
                  <a:pt x="158264" y="214847"/>
                </a:lnTo>
                <a:lnTo>
                  <a:pt x="151230" y="216876"/>
                </a:lnTo>
                <a:lnTo>
                  <a:pt x="133254" y="222517"/>
                </a:lnTo>
                <a:lnTo>
                  <a:pt x="125666" y="224530"/>
                </a:lnTo>
                <a:lnTo>
                  <a:pt x="119337" y="225871"/>
                </a:lnTo>
                <a:lnTo>
                  <a:pt x="57150" y="2285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47"/>
          <p:cNvSpPr/>
          <p:nvPr/>
        </p:nvSpPr>
        <p:spPr>
          <a:xfrm>
            <a:off x="4194809" y="3669029"/>
            <a:ext cx="68582" cy="262892"/>
          </a:xfrm>
          <a:custGeom>
            <a:avLst/>
            <a:gdLst/>
            <a:ahLst/>
            <a:cxnLst/>
            <a:rect l="0" t="0" r="0" b="0"/>
            <a:pathLst>
              <a:path w="68582" h="262892">
                <a:moveTo>
                  <a:pt x="0" y="0"/>
                </a:moveTo>
                <a:lnTo>
                  <a:pt x="6069" y="6068"/>
                </a:lnTo>
                <a:lnTo>
                  <a:pt x="7856" y="9126"/>
                </a:lnTo>
                <a:lnTo>
                  <a:pt x="9842" y="15910"/>
                </a:lnTo>
                <a:lnTo>
                  <a:pt x="10724" y="23158"/>
                </a:lnTo>
                <a:lnTo>
                  <a:pt x="11117" y="30613"/>
                </a:lnTo>
                <a:lnTo>
                  <a:pt x="11291" y="38159"/>
                </a:lnTo>
                <a:lnTo>
                  <a:pt x="13877" y="44490"/>
                </a:lnTo>
                <a:lnTo>
                  <a:pt x="18142" y="52520"/>
                </a:lnTo>
                <a:lnTo>
                  <a:pt x="23524" y="61683"/>
                </a:lnTo>
                <a:lnTo>
                  <a:pt x="27113" y="70333"/>
                </a:lnTo>
                <a:lnTo>
                  <a:pt x="29506" y="78639"/>
                </a:lnTo>
                <a:lnTo>
                  <a:pt x="31101" y="86716"/>
                </a:lnTo>
                <a:lnTo>
                  <a:pt x="33434" y="93371"/>
                </a:lnTo>
                <a:lnTo>
                  <a:pt x="36260" y="99077"/>
                </a:lnTo>
                <a:lnTo>
                  <a:pt x="39413" y="104151"/>
                </a:lnTo>
                <a:lnTo>
                  <a:pt x="42786" y="110074"/>
                </a:lnTo>
                <a:lnTo>
                  <a:pt x="49919" y="123429"/>
                </a:lnTo>
                <a:lnTo>
                  <a:pt x="52330" y="130546"/>
                </a:lnTo>
                <a:lnTo>
                  <a:pt x="53937" y="137831"/>
                </a:lnTo>
                <a:lnTo>
                  <a:pt x="55008" y="145228"/>
                </a:lnTo>
                <a:lnTo>
                  <a:pt x="55722" y="152698"/>
                </a:lnTo>
                <a:lnTo>
                  <a:pt x="56198" y="160219"/>
                </a:lnTo>
                <a:lnTo>
                  <a:pt x="56516" y="167773"/>
                </a:lnTo>
                <a:lnTo>
                  <a:pt x="57998" y="174079"/>
                </a:lnTo>
                <a:lnTo>
                  <a:pt x="60255" y="179553"/>
                </a:lnTo>
                <a:lnTo>
                  <a:pt x="63030" y="184472"/>
                </a:lnTo>
                <a:lnTo>
                  <a:pt x="64880" y="189021"/>
                </a:lnTo>
                <a:lnTo>
                  <a:pt x="66114" y="193324"/>
                </a:lnTo>
                <a:lnTo>
                  <a:pt x="66936" y="197463"/>
                </a:lnTo>
                <a:lnTo>
                  <a:pt x="67484" y="202762"/>
                </a:lnTo>
                <a:lnTo>
                  <a:pt x="67850" y="208835"/>
                </a:lnTo>
                <a:lnTo>
                  <a:pt x="68093" y="215424"/>
                </a:lnTo>
                <a:lnTo>
                  <a:pt x="68581" y="2628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48"/>
          <p:cNvSpPr/>
          <p:nvPr/>
        </p:nvSpPr>
        <p:spPr>
          <a:xfrm>
            <a:off x="4149090" y="3657744"/>
            <a:ext cx="272238" cy="297036"/>
          </a:xfrm>
          <a:custGeom>
            <a:avLst/>
            <a:gdLst/>
            <a:ahLst/>
            <a:cxnLst/>
            <a:rect l="0" t="0" r="0" b="0"/>
            <a:pathLst>
              <a:path w="272238" h="297036">
                <a:moveTo>
                  <a:pt x="0" y="34145"/>
                </a:moveTo>
                <a:lnTo>
                  <a:pt x="12135" y="28078"/>
                </a:lnTo>
                <a:lnTo>
                  <a:pt x="16980" y="25020"/>
                </a:lnTo>
                <a:lnTo>
                  <a:pt x="21480" y="21712"/>
                </a:lnTo>
                <a:lnTo>
                  <a:pt x="25750" y="18237"/>
                </a:lnTo>
                <a:lnTo>
                  <a:pt x="33881" y="14375"/>
                </a:lnTo>
                <a:lnTo>
                  <a:pt x="37827" y="13345"/>
                </a:lnTo>
                <a:lnTo>
                  <a:pt x="42998" y="12658"/>
                </a:lnTo>
                <a:lnTo>
                  <a:pt x="48985" y="12201"/>
                </a:lnTo>
                <a:lnTo>
                  <a:pt x="55517" y="11895"/>
                </a:lnTo>
                <a:lnTo>
                  <a:pt x="62411" y="10422"/>
                </a:lnTo>
                <a:lnTo>
                  <a:pt x="69547" y="8170"/>
                </a:lnTo>
                <a:lnTo>
                  <a:pt x="76845" y="5399"/>
                </a:lnTo>
                <a:lnTo>
                  <a:pt x="84250" y="3551"/>
                </a:lnTo>
                <a:lnTo>
                  <a:pt x="91726" y="2319"/>
                </a:lnTo>
                <a:lnTo>
                  <a:pt x="99251" y="1498"/>
                </a:lnTo>
                <a:lnTo>
                  <a:pt x="106807" y="950"/>
                </a:lnTo>
                <a:lnTo>
                  <a:pt x="114385" y="585"/>
                </a:lnTo>
                <a:lnTo>
                  <a:pt x="129577" y="180"/>
                </a:lnTo>
                <a:lnTo>
                  <a:pt x="144796" y="0"/>
                </a:lnTo>
                <a:lnTo>
                  <a:pt x="151141" y="1222"/>
                </a:lnTo>
                <a:lnTo>
                  <a:pt x="156640" y="3306"/>
                </a:lnTo>
                <a:lnTo>
                  <a:pt x="167408" y="9009"/>
                </a:lnTo>
                <a:lnTo>
                  <a:pt x="202401" y="26728"/>
                </a:lnTo>
                <a:lnTo>
                  <a:pt x="208594" y="30470"/>
                </a:lnTo>
                <a:lnTo>
                  <a:pt x="213992" y="34235"/>
                </a:lnTo>
                <a:lnTo>
                  <a:pt x="218861" y="38016"/>
                </a:lnTo>
                <a:lnTo>
                  <a:pt x="225918" y="44345"/>
                </a:lnTo>
                <a:lnTo>
                  <a:pt x="243917" y="61539"/>
                </a:lnTo>
                <a:lnTo>
                  <a:pt x="250241" y="68918"/>
                </a:lnTo>
                <a:lnTo>
                  <a:pt x="254458" y="75107"/>
                </a:lnTo>
                <a:lnTo>
                  <a:pt x="257268" y="80503"/>
                </a:lnTo>
                <a:lnTo>
                  <a:pt x="260412" y="87911"/>
                </a:lnTo>
                <a:lnTo>
                  <a:pt x="263778" y="96659"/>
                </a:lnTo>
                <a:lnTo>
                  <a:pt x="267292" y="106301"/>
                </a:lnTo>
                <a:lnTo>
                  <a:pt x="269634" y="115269"/>
                </a:lnTo>
                <a:lnTo>
                  <a:pt x="271196" y="123788"/>
                </a:lnTo>
                <a:lnTo>
                  <a:pt x="272237" y="132007"/>
                </a:lnTo>
                <a:lnTo>
                  <a:pt x="271661" y="141296"/>
                </a:lnTo>
                <a:lnTo>
                  <a:pt x="270008" y="151299"/>
                </a:lnTo>
                <a:lnTo>
                  <a:pt x="267635" y="161778"/>
                </a:lnTo>
                <a:lnTo>
                  <a:pt x="264783" y="170034"/>
                </a:lnTo>
                <a:lnTo>
                  <a:pt x="261612" y="176807"/>
                </a:lnTo>
                <a:lnTo>
                  <a:pt x="258228" y="182594"/>
                </a:lnTo>
                <a:lnTo>
                  <a:pt x="254702" y="188991"/>
                </a:lnTo>
                <a:lnTo>
                  <a:pt x="247397" y="202872"/>
                </a:lnTo>
                <a:lnTo>
                  <a:pt x="236145" y="224968"/>
                </a:lnTo>
                <a:lnTo>
                  <a:pt x="232360" y="231210"/>
                </a:lnTo>
                <a:lnTo>
                  <a:pt x="228566" y="236642"/>
                </a:lnTo>
                <a:lnTo>
                  <a:pt x="224767" y="241533"/>
                </a:lnTo>
                <a:lnTo>
                  <a:pt x="219695" y="246064"/>
                </a:lnTo>
                <a:lnTo>
                  <a:pt x="213773" y="250355"/>
                </a:lnTo>
                <a:lnTo>
                  <a:pt x="207285" y="254485"/>
                </a:lnTo>
                <a:lnTo>
                  <a:pt x="200420" y="259778"/>
                </a:lnTo>
                <a:lnTo>
                  <a:pt x="193303" y="265847"/>
                </a:lnTo>
                <a:lnTo>
                  <a:pt x="186019" y="272433"/>
                </a:lnTo>
                <a:lnTo>
                  <a:pt x="177352" y="278094"/>
                </a:lnTo>
                <a:lnTo>
                  <a:pt x="167765" y="283138"/>
                </a:lnTo>
                <a:lnTo>
                  <a:pt x="157563" y="287770"/>
                </a:lnTo>
                <a:lnTo>
                  <a:pt x="149492" y="290859"/>
                </a:lnTo>
                <a:lnTo>
                  <a:pt x="142841" y="292917"/>
                </a:lnTo>
                <a:lnTo>
                  <a:pt x="129110" y="296222"/>
                </a:lnTo>
                <a:lnTo>
                  <a:pt x="123845" y="296674"/>
                </a:lnTo>
                <a:lnTo>
                  <a:pt x="114300" y="2970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49"/>
          <p:cNvSpPr/>
          <p:nvPr/>
        </p:nvSpPr>
        <p:spPr>
          <a:xfrm>
            <a:off x="4492134" y="3577607"/>
            <a:ext cx="227927" cy="308102"/>
          </a:xfrm>
          <a:custGeom>
            <a:avLst/>
            <a:gdLst/>
            <a:ahLst/>
            <a:cxnLst/>
            <a:rect l="0" t="0" r="0" b="0"/>
            <a:pathLst>
              <a:path w="227927" h="308102">
                <a:moveTo>
                  <a:pt x="22716" y="79993"/>
                </a:moveTo>
                <a:lnTo>
                  <a:pt x="22716" y="92128"/>
                </a:lnTo>
                <a:lnTo>
                  <a:pt x="23986" y="98243"/>
                </a:lnTo>
                <a:lnTo>
                  <a:pt x="26102" y="104860"/>
                </a:lnTo>
                <a:lnTo>
                  <a:pt x="28783" y="111810"/>
                </a:lnTo>
                <a:lnTo>
                  <a:pt x="30571" y="120254"/>
                </a:lnTo>
                <a:lnTo>
                  <a:pt x="31762" y="129694"/>
                </a:lnTo>
                <a:lnTo>
                  <a:pt x="32557" y="139797"/>
                </a:lnTo>
                <a:lnTo>
                  <a:pt x="33087" y="149072"/>
                </a:lnTo>
                <a:lnTo>
                  <a:pt x="33675" y="166151"/>
                </a:lnTo>
                <a:lnTo>
                  <a:pt x="34006" y="183979"/>
                </a:lnTo>
                <a:lnTo>
                  <a:pt x="34104" y="203372"/>
                </a:lnTo>
                <a:lnTo>
                  <a:pt x="35388" y="210505"/>
                </a:lnTo>
                <a:lnTo>
                  <a:pt x="37514" y="217801"/>
                </a:lnTo>
                <a:lnTo>
                  <a:pt x="40201" y="225205"/>
                </a:lnTo>
                <a:lnTo>
                  <a:pt x="41993" y="232680"/>
                </a:lnTo>
                <a:lnTo>
                  <a:pt x="43187" y="240204"/>
                </a:lnTo>
                <a:lnTo>
                  <a:pt x="45104" y="258395"/>
                </a:lnTo>
                <a:lnTo>
                  <a:pt x="45436" y="267614"/>
                </a:lnTo>
                <a:lnTo>
                  <a:pt x="45563" y="273715"/>
                </a:lnTo>
                <a:lnTo>
                  <a:pt x="39504" y="274128"/>
                </a:lnTo>
                <a:lnTo>
                  <a:pt x="37718" y="272916"/>
                </a:lnTo>
                <a:lnTo>
                  <a:pt x="36527" y="270838"/>
                </a:lnTo>
                <a:lnTo>
                  <a:pt x="35733" y="268183"/>
                </a:lnTo>
                <a:lnTo>
                  <a:pt x="33934" y="266413"/>
                </a:lnTo>
                <a:lnTo>
                  <a:pt x="31465" y="265233"/>
                </a:lnTo>
                <a:lnTo>
                  <a:pt x="28548" y="264446"/>
                </a:lnTo>
                <a:lnTo>
                  <a:pt x="21921" y="260185"/>
                </a:lnTo>
                <a:lnTo>
                  <a:pt x="18376" y="257271"/>
                </a:lnTo>
                <a:lnTo>
                  <a:pt x="16013" y="254058"/>
                </a:lnTo>
                <a:lnTo>
                  <a:pt x="13387" y="247102"/>
                </a:lnTo>
                <a:lnTo>
                  <a:pt x="12219" y="239777"/>
                </a:lnTo>
                <a:lnTo>
                  <a:pt x="11908" y="236045"/>
                </a:lnTo>
                <a:lnTo>
                  <a:pt x="10431" y="231017"/>
                </a:lnTo>
                <a:lnTo>
                  <a:pt x="8175" y="225126"/>
                </a:lnTo>
                <a:lnTo>
                  <a:pt x="5402" y="218658"/>
                </a:lnTo>
                <a:lnTo>
                  <a:pt x="3553" y="210536"/>
                </a:lnTo>
                <a:lnTo>
                  <a:pt x="2321" y="201311"/>
                </a:lnTo>
                <a:lnTo>
                  <a:pt x="951" y="183442"/>
                </a:lnTo>
                <a:lnTo>
                  <a:pt x="342" y="171267"/>
                </a:lnTo>
                <a:lnTo>
                  <a:pt x="72" y="158235"/>
                </a:lnTo>
                <a:lnTo>
                  <a:pt x="0" y="151204"/>
                </a:lnTo>
                <a:lnTo>
                  <a:pt x="1222" y="143977"/>
                </a:lnTo>
                <a:lnTo>
                  <a:pt x="3306" y="136619"/>
                </a:lnTo>
                <a:lnTo>
                  <a:pt x="5966" y="129173"/>
                </a:lnTo>
                <a:lnTo>
                  <a:pt x="9009" y="121670"/>
                </a:lnTo>
                <a:lnTo>
                  <a:pt x="12308" y="114127"/>
                </a:lnTo>
                <a:lnTo>
                  <a:pt x="15777" y="106559"/>
                </a:lnTo>
                <a:lnTo>
                  <a:pt x="19360" y="100244"/>
                </a:lnTo>
                <a:lnTo>
                  <a:pt x="23019" y="94763"/>
                </a:lnTo>
                <a:lnTo>
                  <a:pt x="26728" y="89840"/>
                </a:lnTo>
                <a:lnTo>
                  <a:pt x="30470" y="84017"/>
                </a:lnTo>
                <a:lnTo>
                  <a:pt x="34235" y="77596"/>
                </a:lnTo>
                <a:lnTo>
                  <a:pt x="38016" y="70774"/>
                </a:lnTo>
                <a:lnTo>
                  <a:pt x="45602" y="56422"/>
                </a:lnTo>
                <a:lnTo>
                  <a:pt x="49403" y="49039"/>
                </a:lnTo>
                <a:lnTo>
                  <a:pt x="53207" y="42847"/>
                </a:lnTo>
                <a:lnTo>
                  <a:pt x="57013" y="37449"/>
                </a:lnTo>
                <a:lnTo>
                  <a:pt x="60821" y="32580"/>
                </a:lnTo>
                <a:lnTo>
                  <a:pt x="64629" y="28064"/>
                </a:lnTo>
                <a:lnTo>
                  <a:pt x="68438" y="23784"/>
                </a:lnTo>
                <a:lnTo>
                  <a:pt x="72247" y="19660"/>
                </a:lnTo>
                <a:lnTo>
                  <a:pt x="77327" y="15641"/>
                </a:lnTo>
                <a:lnTo>
                  <a:pt x="83253" y="11691"/>
                </a:lnTo>
                <a:lnTo>
                  <a:pt x="89744" y="7788"/>
                </a:lnTo>
                <a:lnTo>
                  <a:pt x="95341" y="5186"/>
                </a:lnTo>
                <a:lnTo>
                  <a:pt x="100343" y="3452"/>
                </a:lnTo>
                <a:lnTo>
                  <a:pt x="104947" y="2295"/>
                </a:lnTo>
                <a:lnTo>
                  <a:pt x="109286" y="1524"/>
                </a:lnTo>
                <a:lnTo>
                  <a:pt x="113449" y="1010"/>
                </a:lnTo>
                <a:lnTo>
                  <a:pt x="117495" y="668"/>
                </a:lnTo>
                <a:lnTo>
                  <a:pt x="121462" y="439"/>
                </a:lnTo>
                <a:lnTo>
                  <a:pt x="129256" y="185"/>
                </a:lnTo>
                <a:lnTo>
                  <a:pt x="148427" y="9"/>
                </a:lnTo>
                <a:lnTo>
                  <a:pt x="152243" y="0"/>
                </a:lnTo>
                <a:lnTo>
                  <a:pt x="154787" y="1264"/>
                </a:lnTo>
                <a:lnTo>
                  <a:pt x="156484" y="3377"/>
                </a:lnTo>
                <a:lnTo>
                  <a:pt x="157614" y="6055"/>
                </a:lnTo>
                <a:lnTo>
                  <a:pt x="162257" y="12418"/>
                </a:lnTo>
                <a:lnTo>
                  <a:pt x="165273" y="15893"/>
                </a:lnTo>
                <a:lnTo>
                  <a:pt x="167284" y="19480"/>
                </a:lnTo>
                <a:lnTo>
                  <a:pt x="169518" y="26851"/>
                </a:lnTo>
                <a:lnTo>
                  <a:pt x="168844" y="30595"/>
                </a:lnTo>
                <a:lnTo>
                  <a:pt x="164708" y="38142"/>
                </a:lnTo>
                <a:lnTo>
                  <a:pt x="158637" y="45729"/>
                </a:lnTo>
                <a:lnTo>
                  <a:pt x="155240" y="49530"/>
                </a:lnTo>
                <a:lnTo>
                  <a:pt x="150435" y="55874"/>
                </a:lnTo>
                <a:lnTo>
                  <a:pt x="138323" y="73083"/>
                </a:lnTo>
                <a:lnTo>
                  <a:pt x="132807" y="81737"/>
                </a:lnTo>
                <a:lnTo>
                  <a:pt x="127860" y="90045"/>
                </a:lnTo>
                <a:lnTo>
                  <a:pt x="123292" y="98124"/>
                </a:lnTo>
                <a:lnTo>
                  <a:pt x="117707" y="104780"/>
                </a:lnTo>
                <a:lnTo>
                  <a:pt x="111443" y="110488"/>
                </a:lnTo>
                <a:lnTo>
                  <a:pt x="104727" y="115562"/>
                </a:lnTo>
                <a:lnTo>
                  <a:pt x="97710" y="121486"/>
                </a:lnTo>
                <a:lnTo>
                  <a:pt x="90492" y="127975"/>
                </a:lnTo>
                <a:lnTo>
                  <a:pt x="83140" y="134841"/>
                </a:lnTo>
                <a:lnTo>
                  <a:pt x="76968" y="141958"/>
                </a:lnTo>
                <a:lnTo>
                  <a:pt x="71584" y="149243"/>
                </a:lnTo>
                <a:lnTo>
                  <a:pt x="59885" y="167049"/>
                </a:lnTo>
                <a:lnTo>
                  <a:pt x="58925" y="167240"/>
                </a:lnTo>
                <a:lnTo>
                  <a:pt x="58286" y="166098"/>
                </a:lnTo>
                <a:lnTo>
                  <a:pt x="57859" y="164066"/>
                </a:lnTo>
                <a:lnTo>
                  <a:pt x="58844" y="162711"/>
                </a:lnTo>
                <a:lnTo>
                  <a:pt x="60771" y="161808"/>
                </a:lnTo>
                <a:lnTo>
                  <a:pt x="66299" y="160805"/>
                </a:lnTo>
                <a:lnTo>
                  <a:pt x="72990" y="160359"/>
                </a:lnTo>
                <a:lnTo>
                  <a:pt x="80196" y="160161"/>
                </a:lnTo>
                <a:lnTo>
                  <a:pt x="83896" y="160108"/>
                </a:lnTo>
                <a:lnTo>
                  <a:pt x="88902" y="158803"/>
                </a:lnTo>
                <a:lnTo>
                  <a:pt x="94780" y="156663"/>
                </a:lnTo>
                <a:lnTo>
                  <a:pt x="101239" y="153966"/>
                </a:lnTo>
                <a:lnTo>
                  <a:pt x="106814" y="152168"/>
                </a:lnTo>
                <a:lnTo>
                  <a:pt x="111801" y="150970"/>
                </a:lnTo>
                <a:lnTo>
                  <a:pt x="116396" y="150170"/>
                </a:lnTo>
                <a:lnTo>
                  <a:pt x="123269" y="149638"/>
                </a:lnTo>
                <a:lnTo>
                  <a:pt x="131662" y="149282"/>
                </a:lnTo>
                <a:lnTo>
                  <a:pt x="141066" y="149046"/>
                </a:lnTo>
                <a:lnTo>
                  <a:pt x="148606" y="150158"/>
                </a:lnTo>
                <a:lnTo>
                  <a:pt x="154902" y="152170"/>
                </a:lnTo>
                <a:lnTo>
                  <a:pt x="160370" y="154781"/>
                </a:lnTo>
                <a:lnTo>
                  <a:pt x="165285" y="156521"/>
                </a:lnTo>
                <a:lnTo>
                  <a:pt x="169832" y="157682"/>
                </a:lnTo>
                <a:lnTo>
                  <a:pt x="174133" y="158456"/>
                </a:lnTo>
                <a:lnTo>
                  <a:pt x="178271" y="160241"/>
                </a:lnTo>
                <a:lnTo>
                  <a:pt x="182299" y="162701"/>
                </a:lnTo>
                <a:lnTo>
                  <a:pt x="186254" y="165612"/>
                </a:lnTo>
                <a:lnTo>
                  <a:pt x="190161" y="168822"/>
                </a:lnTo>
                <a:lnTo>
                  <a:pt x="194036" y="172232"/>
                </a:lnTo>
                <a:lnTo>
                  <a:pt x="197889" y="175775"/>
                </a:lnTo>
                <a:lnTo>
                  <a:pt x="205557" y="183099"/>
                </a:lnTo>
                <a:lnTo>
                  <a:pt x="209380" y="186830"/>
                </a:lnTo>
                <a:lnTo>
                  <a:pt x="211929" y="190588"/>
                </a:lnTo>
                <a:lnTo>
                  <a:pt x="214760" y="198149"/>
                </a:lnTo>
                <a:lnTo>
                  <a:pt x="219405" y="205743"/>
                </a:lnTo>
                <a:lnTo>
                  <a:pt x="222422" y="209546"/>
                </a:lnTo>
                <a:lnTo>
                  <a:pt x="224433" y="213352"/>
                </a:lnTo>
                <a:lnTo>
                  <a:pt x="226668" y="220967"/>
                </a:lnTo>
                <a:lnTo>
                  <a:pt x="227661" y="228584"/>
                </a:lnTo>
                <a:lnTo>
                  <a:pt x="227926" y="232394"/>
                </a:lnTo>
                <a:lnTo>
                  <a:pt x="226832" y="236204"/>
                </a:lnTo>
                <a:lnTo>
                  <a:pt x="222231" y="243823"/>
                </a:lnTo>
                <a:lnTo>
                  <a:pt x="215952" y="251443"/>
                </a:lnTo>
                <a:lnTo>
                  <a:pt x="212500" y="255252"/>
                </a:lnTo>
                <a:lnTo>
                  <a:pt x="206389" y="260333"/>
                </a:lnTo>
                <a:lnTo>
                  <a:pt x="198504" y="266259"/>
                </a:lnTo>
                <a:lnTo>
                  <a:pt x="189438" y="272750"/>
                </a:lnTo>
                <a:lnTo>
                  <a:pt x="182124" y="278347"/>
                </a:lnTo>
                <a:lnTo>
                  <a:pt x="175978" y="283349"/>
                </a:lnTo>
                <a:lnTo>
                  <a:pt x="170610" y="287954"/>
                </a:lnTo>
                <a:lnTo>
                  <a:pt x="165762" y="291023"/>
                </a:lnTo>
                <a:lnTo>
                  <a:pt x="161260" y="293070"/>
                </a:lnTo>
                <a:lnTo>
                  <a:pt x="156988" y="294434"/>
                </a:lnTo>
                <a:lnTo>
                  <a:pt x="151601" y="295343"/>
                </a:lnTo>
                <a:lnTo>
                  <a:pt x="145469" y="295950"/>
                </a:lnTo>
                <a:lnTo>
                  <a:pt x="138841" y="296354"/>
                </a:lnTo>
                <a:lnTo>
                  <a:pt x="133153" y="297894"/>
                </a:lnTo>
                <a:lnTo>
                  <a:pt x="128090" y="300190"/>
                </a:lnTo>
                <a:lnTo>
                  <a:pt x="123445" y="302991"/>
                </a:lnTo>
                <a:lnTo>
                  <a:pt x="119079" y="304858"/>
                </a:lnTo>
                <a:lnTo>
                  <a:pt x="114898" y="306103"/>
                </a:lnTo>
                <a:lnTo>
                  <a:pt x="110840" y="306933"/>
                </a:lnTo>
                <a:lnTo>
                  <a:pt x="104326" y="307486"/>
                </a:lnTo>
                <a:lnTo>
                  <a:pt x="96172" y="307855"/>
                </a:lnTo>
                <a:lnTo>
                  <a:pt x="86927" y="308101"/>
                </a:lnTo>
                <a:lnTo>
                  <a:pt x="79493" y="306995"/>
                </a:lnTo>
                <a:lnTo>
                  <a:pt x="73267" y="304987"/>
                </a:lnTo>
                <a:lnTo>
                  <a:pt x="57006" y="2971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50"/>
          <p:cNvSpPr/>
          <p:nvPr/>
        </p:nvSpPr>
        <p:spPr>
          <a:xfrm>
            <a:off x="6320835" y="5617067"/>
            <a:ext cx="146869" cy="143149"/>
          </a:xfrm>
          <a:custGeom>
            <a:avLst/>
            <a:gdLst/>
            <a:ahLst/>
            <a:cxnLst/>
            <a:rect l="0" t="0" r="0" b="0"/>
            <a:pathLst>
              <a:path w="146869" h="143149">
                <a:moveTo>
                  <a:pt x="137115" y="17922"/>
                </a:moveTo>
                <a:lnTo>
                  <a:pt x="117432" y="8081"/>
                </a:lnTo>
                <a:lnTo>
                  <a:pt x="115103" y="7552"/>
                </a:lnTo>
                <a:lnTo>
                  <a:pt x="112280" y="7199"/>
                </a:lnTo>
                <a:lnTo>
                  <a:pt x="109128" y="6963"/>
                </a:lnTo>
                <a:lnTo>
                  <a:pt x="104487" y="5536"/>
                </a:lnTo>
                <a:lnTo>
                  <a:pt x="98853" y="3315"/>
                </a:lnTo>
                <a:lnTo>
                  <a:pt x="92557" y="564"/>
                </a:lnTo>
                <a:lnTo>
                  <a:pt x="85819" y="0"/>
                </a:lnTo>
                <a:lnTo>
                  <a:pt x="78787" y="894"/>
                </a:lnTo>
                <a:lnTo>
                  <a:pt x="71560" y="2760"/>
                </a:lnTo>
                <a:lnTo>
                  <a:pt x="65471" y="4005"/>
                </a:lnTo>
                <a:lnTo>
                  <a:pt x="60142" y="4834"/>
                </a:lnTo>
                <a:lnTo>
                  <a:pt x="55320" y="5387"/>
                </a:lnTo>
                <a:lnTo>
                  <a:pt x="50835" y="5755"/>
                </a:lnTo>
                <a:lnTo>
                  <a:pt x="46574" y="6001"/>
                </a:lnTo>
                <a:lnTo>
                  <a:pt x="42464" y="6164"/>
                </a:lnTo>
                <a:lnTo>
                  <a:pt x="38455" y="7544"/>
                </a:lnTo>
                <a:lnTo>
                  <a:pt x="34511" y="9734"/>
                </a:lnTo>
                <a:lnTo>
                  <a:pt x="25125" y="16305"/>
                </a:lnTo>
                <a:lnTo>
                  <a:pt x="24355" y="18114"/>
                </a:lnTo>
                <a:lnTo>
                  <a:pt x="23841" y="20590"/>
                </a:lnTo>
                <a:lnTo>
                  <a:pt x="23499" y="23511"/>
                </a:lnTo>
                <a:lnTo>
                  <a:pt x="22001" y="26728"/>
                </a:lnTo>
                <a:lnTo>
                  <a:pt x="19732" y="30143"/>
                </a:lnTo>
                <a:lnTo>
                  <a:pt x="13034" y="38681"/>
                </a:lnTo>
                <a:lnTo>
                  <a:pt x="11214" y="40652"/>
                </a:lnTo>
                <a:lnTo>
                  <a:pt x="5805" y="46228"/>
                </a:lnTo>
                <a:lnTo>
                  <a:pt x="3855" y="49492"/>
                </a:lnTo>
                <a:lnTo>
                  <a:pt x="2555" y="52939"/>
                </a:lnTo>
                <a:lnTo>
                  <a:pt x="1688" y="56507"/>
                </a:lnTo>
                <a:lnTo>
                  <a:pt x="1110" y="60155"/>
                </a:lnTo>
                <a:lnTo>
                  <a:pt x="725" y="63858"/>
                </a:lnTo>
                <a:lnTo>
                  <a:pt x="469" y="67596"/>
                </a:lnTo>
                <a:lnTo>
                  <a:pt x="297" y="71358"/>
                </a:lnTo>
                <a:lnTo>
                  <a:pt x="107" y="78925"/>
                </a:lnTo>
                <a:lnTo>
                  <a:pt x="0" y="96393"/>
                </a:lnTo>
                <a:lnTo>
                  <a:pt x="1255" y="103256"/>
                </a:lnTo>
                <a:lnTo>
                  <a:pt x="3361" y="110372"/>
                </a:lnTo>
                <a:lnTo>
                  <a:pt x="6036" y="117655"/>
                </a:lnTo>
                <a:lnTo>
                  <a:pt x="9089" y="122511"/>
                </a:lnTo>
                <a:lnTo>
                  <a:pt x="12394" y="125748"/>
                </a:lnTo>
                <a:lnTo>
                  <a:pt x="20756" y="130943"/>
                </a:lnTo>
                <a:lnTo>
                  <a:pt x="25286" y="135041"/>
                </a:lnTo>
                <a:lnTo>
                  <a:pt x="32475" y="141951"/>
                </a:lnTo>
                <a:lnTo>
                  <a:pt x="36845" y="142896"/>
                </a:lnTo>
                <a:lnTo>
                  <a:pt x="39788" y="143148"/>
                </a:lnTo>
                <a:lnTo>
                  <a:pt x="44290" y="142046"/>
                </a:lnTo>
                <a:lnTo>
                  <a:pt x="49831" y="140042"/>
                </a:lnTo>
                <a:lnTo>
                  <a:pt x="56066" y="137436"/>
                </a:lnTo>
                <a:lnTo>
                  <a:pt x="61492" y="135698"/>
                </a:lnTo>
                <a:lnTo>
                  <a:pt x="66379" y="134540"/>
                </a:lnTo>
                <a:lnTo>
                  <a:pt x="70908" y="133767"/>
                </a:lnTo>
                <a:lnTo>
                  <a:pt x="75197" y="133252"/>
                </a:lnTo>
                <a:lnTo>
                  <a:pt x="79326" y="132909"/>
                </a:lnTo>
                <a:lnTo>
                  <a:pt x="83349" y="132680"/>
                </a:lnTo>
                <a:lnTo>
                  <a:pt x="86030" y="131258"/>
                </a:lnTo>
                <a:lnTo>
                  <a:pt x="87818" y="129039"/>
                </a:lnTo>
                <a:lnTo>
                  <a:pt x="89010" y="126290"/>
                </a:lnTo>
                <a:lnTo>
                  <a:pt x="91075" y="124458"/>
                </a:lnTo>
                <a:lnTo>
                  <a:pt x="93722" y="123236"/>
                </a:lnTo>
                <a:lnTo>
                  <a:pt x="96756" y="122422"/>
                </a:lnTo>
                <a:lnTo>
                  <a:pt x="100049" y="120609"/>
                </a:lnTo>
                <a:lnTo>
                  <a:pt x="103514" y="118130"/>
                </a:lnTo>
                <a:lnTo>
                  <a:pt x="107094" y="115207"/>
                </a:lnTo>
                <a:lnTo>
                  <a:pt x="109481" y="111989"/>
                </a:lnTo>
                <a:lnTo>
                  <a:pt x="111072" y="108573"/>
                </a:lnTo>
                <a:lnTo>
                  <a:pt x="112133" y="105027"/>
                </a:lnTo>
                <a:lnTo>
                  <a:pt x="115381" y="101392"/>
                </a:lnTo>
                <a:lnTo>
                  <a:pt x="120085" y="97699"/>
                </a:lnTo>
                <a:lnTo>
                  <a:pt x="125761" y="93967"/>
                </a:lnTo>
                <a:lnTo>
                  <a:pt x="129546" y="90209"/>
                </a:lnTo>
                <a:lnTo>
                  <a:pt x="132068" y="86433"/>
                </a:lnTo>
                <a:lnTo>
                  <a:pt x="133750" y="82646"/>
                </a:lnTo>
                <a:lnTo>
                  <a:pt x="134872" y="78851"/>
                </a:lnTo>
                <a:lnTo>
                  <a:pt x="135619" y="75052"/>
                </a:lnTo>
                <a:lnTo>
                  <a:pt x="136118" y="71248"/>
                </a:lnTo>
                <a:lnTo>
                  <a:pt x="137720" y="68713"/>
                </a:lnTo>
                <a:lnTo>
                  <a:pt x="140059" y="67023"/>
                </a:lnTo>
                <a:lnTo>
                  <a:pt x="142887" y="65896"/>
                </a:lnTo>
                <a:lnTo>
                  <a:pt x="144773" y="63875"/>
                </a:lnTo>
                <a:lnTo>
                  <a:pt x="146030" y="61258"/>
                </a:lnTo>
                <a:lnTo>
                  <a:pt x="146868" y="58242"/>
                </a:lnTo>
                <a:lnTo>
                  <a:pt x="146157" y="54962"/>
                </a:lnTo>
                <a:lnTo>
                  <a:pt x="144413" y="51505"/>
                </a:lnTo>
                <a:lnTo>
                  <a:pt x="138556" y="42901"/>
                </a:lnTo>
                <a:lnTo>
                  <a:pt x="138076" y="40925"/>
                </a:lnTo>
                <a:lnTo>
                  <a:pt x="137756" y="38337"/>
                </a:lnTo>
                <a:lnTo>
                  <a:pt x="137541" y="35342"/>
                </a:lnTo>
                <a:lnTo>
                  <a:pt x="134859" y="32076"/>
                </a:lnTo>
                <a:lnTo>
                  <a:pt x="130531" y="28628"/>
                </a:lnTo>
                <a:lnTo>
                  <a:pt x="125106" y="25059"/>
                </a:lnTo>
                <a:lnTo>
                  <a:pt x="121488" y="21410"/>
                </a:lnTo>
                <a:lnTo>
                  <a:pt x="119077" y="17708"/>
                </a:lnTo>
                <a:lnTo>
                  <a:pt x="117470" y="13969"/>
                </a:lnTo>
                <a:lnTo>
                  <a:pt x="115128" y="11477"/>
                </a:lnTo>
                <a:lnTo>
                  <a:pt x="112297" y="9815"/>
                </a:lnTo>
                <a:lnTo>
                  <a:pt x="109139" y="8708"/>
                </a:lnTo>
                <a:lnTo>
                  <a:pt x="105764" y="7969"/>
                </a:lnTo>
                <a:lnTo>
                  <a:pt x="102245" y="7477"/>
                </a:lnTo>
                <a:lnTo>
                  <a:pt x="98628" y="7149"/>
                </a:lnTo>
                <a:lnTo>
                  <a:pt x="93677" y="6930"/>
                </a:lnTo>
                <a:lnTo>
                  <a:pt x="81402" y="6687"/>
                </a:lnTo>
                <a:lnTo>
                  <a:pt x="75843" y="7892"/>
                </a:lnTo>
                <a:lnTo>
                  <a:pt x="70867" y="9965"/>
                </a:lnTo>
                <a:lnTo>
                  <a:pt x="66279" y="12618"/>
                </a:lnTo>
                <a:lnTo>
                  <a:pt x="61951" y="14386"/>
                </a:lnTo>
                <a:lnTo>
                  <a:pt x="57796" y="15565"/>
                </a:lnTo>
                <a:lnTo>
                  <a:pt x="53755" y="16351"/>
                </a:lnTo>
                <a:lnTo>
                  <a:pt x="49792" y="18145"/>
                </a:lnTo>
                <a:lnTo>
                  <a:pt x="45879" y="20611"/>
                </a:lnTo>
                <a:lnTo>
                  <a:pt x="42001" y="23525"/>
                </a:lnTo>
                <a:lnTo>
                  <a:pt x="38146" y="26737"/>
                </a:lnTo>
                <a:lnTo>
                  <a:pt x="34305" y="30149"/>
                </a:lnTo>
                <a:lnTo>
                  <a:pt x="25084" y="38682"/>
                </a:lnTo>
                <a:lnTo>
                  <a:pt x="17419" y="46228"/>
                </a:lnTo>
                <a:lnTo>
                  <a:pt x="15408" y="49493"/>
                </a:lnTo>
                <a:lnTo>
                  <a:pt x="14067" y="52939"/>
                </a:lnTo>
                <a:lnTo>
                  <a:pt x="13172" y="56507"/>
                </a:lnTo>
                <a:lnTo>
                  <a:pt x="12577" y="60155"/>
                </a:lnTo>
                <a:lnTo>
                  <a:pt x="12179" y="63858"/>
                </a:lnTo>
                <a:lnTo>
                  <a:pt x="11915" y="67596"/>
                </a:lnTo>
                <a:lnTo>
                  <a:pt x="11738" y="71358"/>
                </a:lnTo>
                <a:lnTo>
                  <a:pt x="11542" y="78925"/>
                </a:lnTo>
                <a:lnTo>
                  <a:pt x="11431" y="90325"/>
                </a:lnTo>
                <a:lnTo>
                  <a:pt x="12686" y="92861"/>
                </a:lnTo>
                <a:lnTo>
                  <a:pt x="14792" y="94552"/>
                </a:lnTo>
                <a:lnTo>
                  <a:pt x="17466" y="95678"/>
                </a:lnTo>
                <a:lnTo>
                  <a:pt x="19249" y="97700"/>
                </a:lnTo>
                <a:lnTo>
                  <a:pt x="20438" y="100317"/>
                </a:lnTo>
                <a:lnTo>
                  <a:pt x="21230" y="103333"/>
                </a:lnTo>
                <a:lnTo>
                  <a:pt x="23028" y="105342"/>
                </a:lnTo>
                <a:lnTo>
                  <a:pt x="25497" y="106682"/>
                </a:lnTo>
                <a:lnTo>
                  <a:pt x="28413" y="107576"/>
                </a:lnTo>
                <a:lnTo>
                  <a:pt x="31627" y="109441"/>
                </a:lnTo>
                <a:lnTo>
                  <a:pt x="35039" y="111955"/>
                </a:lnTo>
                <a:lnTo>
                  <a:pt x="38584" y="114901"/>
                </a:lnTo>
                <a:lnTo>
                  <a:pt x="42218" y="116865"/>
                </a:lnTo>
                <a:lnTo>
                  <a:pt x="45910" y="118174"/>
                </a:lnTo>
                <a:lnTo>
                  <a:pt x="49642" y="119047"/>
                </a:lnTo>
                <a:lnTo>
                  <a:pt x="53399" y="118359"/>
                </a:lnTo>
                <a:lnTo>
                  <a:pt x="57174" y="116630"/>
                </a:lnTo>
                <a:lnTo>
                  <a:pt x="66290" y="110798"/>
                </a:lnTo>
                <a:lnTo>
                  <a:pt x="68308" y="110319"/>
                </a:lnTo>
                <a:lnTo>
                  <a:pt x="70924" y="110001"/>
                </a:lnTo>
                <a:lnTo>
                  <a:pt x="73938" y="109788"/>
                </a:lnTo>
                <a:lnTo>
                  <a:pt x="77217" y="108376"/>
                </a:lnTo>
                <a:lnTo>
                  <a:pt x="80673" y="106165"/>
                </a:lnTo>
                <a:lnTo>
                  <a:pt x="89276" y="99559"/>
                </a:lnTo>
                <a:lnTo>
                  <a:pt x="93840" y="95268"/>
                </a:lnTo>
                <a:lnTo>
                  <a:pt x="101050" y="88234"/>
                </a:lnTo>
                <a:lnTo>
                  <a:pt x="101641" y="86387"/>
                </a:lnTo>
                <a:lnTo>
                  <a:pt x="102035" y="83886"/>
                </a:lnTo>
                <a:lnTo>
                  <a:pt x="102298" y="80948"/>
                </a:lnTo>
                <a:lnTo>
                  <a:pt x="101204" y="77719"/>
                </a:lnTo>
                <a:lnTo>
                  <a:pt x="99204" y="74297"/>
                </a:lnTo>
                <a:lnTo>
                  <a:pt x="96601" y="70746"/>
                </a:lnTo>
                <a:lnTo>
                  <a:pt x="93595" y="67108"/>
                </a:lnTo>
                <a:lnTo>
                  <a:pt x="90322" y="63413"/>
                </a:lnTo>
                <a:lnTo>
                  <a:pt x="82010" y="54425"/>
                </a:lnTo>
                <a:lnTo>
                  <a:pt x="78788" y="52417"/>
                </a:lnTo>
                <a:lnTo>
                  <a:pt x="74101" y="49809"/>
                </a:lnTo>
                <a:lnTo>
                  <a:pt x="60462" y="42565"/>
                </a:lnTo>
                <a:lnTo>
                  <a:pt x="58073" y="41971"/>
                </a:lnTo>
                <a:lnTo>
                  <a:pt x="55210" y="41575"/>
                </a:lnTo>
                <a:lnTo>
                  <a:pt x="47558" y="40939"/>
                </a:lnTo>
                <a:lnTo>
                  <a:pt x="45660" y="43427"/>
                </a:lnTo>
                <a:lnTo>
                  <a:pt x="43125" y="47625"/>
                </a:lnTo>
                <a:lnTo>
                  <a:pt x="40165" y="52964"/>
                </a:lnTo>
                <a:lnTo>
                  <a:pt x="39461" y="57794"/>
                </a:lnTo>
                <a:lnTo>
                  <a:pt x="40262" y="62284"/>
                </a:lnTo>
                <a:lnTo>
                  <a:pt x="44606" y="72546"/>
                </a:lnTo>
                <a:lnTo>
                  <a:pt x="46232" y="73388"/>
                </a:lnTo>
                <a:lnTo>
                  <a:pt x="48586" y="73949"/>
                </a:lnTo>
                <a:lnTo>
                  <a:pt x="55422" y="74851"/>
                </a:lnTo>
                <a:lnTo>
                  <a:pt x="57253" y="72384"/>
                </a:lnTo>
                <a:lnTo>
                  <a:pt x="59744" y="68200"/>
                </a:lnTo>
                <a:lnTo>
                  <a:pt x="62674" y="62871"/>
                </a:lnTo>
                <a:lnTo>
                  <a:pt x="72866" y="43235"/>
                </a:lnTo>
                <a:lnTo>
                  <a:pt x="76502" y="38607"/>
                </a:lnTo>
                <a:lnTo>
                  <a:pt x="80196" y="35523"/>
                </a:lnTo>
                <a:lnTo>
                  <a:pt x="83929" y="33466"/>
                </a:lnTo>
                <a:lnTo>
                  <a:pt x="86418" y="30825"/>
                </a:lnTo>
                <a:lnTo>
                  <a:pt x="88076" y="27794"/>
                </a:lnTo>
                <a:lnTo>
                  <a:pt x="89183" y="24504"/>
                </a:lnTo>
                <a:lnTo>
                  <a:pt x="91190" y="22310"/>
                </a:lnTo>
                <a:lnTo>
                  <a:pt x="93799" y="20848"/>
                </a:lnTo>
                <a:lnTo>
                  <a:pt x="96806" y="19873"/>
                </a:lnTo>
                <a:lnTo>
                  <a:pt x="98813" y="17952"/>
                </a:lnTo>
                <a:lnTo>
                  <a:pt x="100150" y="15403"/>
                </a:lnTo>
                <a:lnTo>
                  <a:pt x="101041" y="12432"/>
                </a:lnTo>
                <a:lnTo>
                  <a:pt x="102906" y="10453"/>
                </a:lnTo>
                <a:lnTo>
                  <a:pt x="105419" y="9132"/>
                </a:lnTo>
                <a:lnTo>
                  <a:pt x="114254" y="64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51"/>
          <p:cNvSpPr/>
          <p:nvPr/>
        </p:nvSpPr>
        <p:spPr>
          <a:xfrm>
            <a:off x="6400800" y="5120639"/>
            <a:ext cx="639696" cy="582931"/>
          </a:xfrm>
          <a:custGeom>
            <a:avLst/>
            <a:gdLst/>
            <a:ahLst/>
            <a:cxnLst/>
            <a:rect l="0" t="0" r="0" b="0"/>
            <a:pathLst>
              <a:path w="639696" h="582931">
                <a:moveTo>
                  <a:pt x="0" y="582930"/>
                </a:moveTo>
                <a:lnTo>
                  <a:pt x="6067" y="570795"/>
                </a:lnTo>
                <a:lnTo>
                  <a:pt x="9125" y="567220"/>
                </a:lnTo>
                <a:lnTo>
                  <a:pt x="12432" y="564837"/>
                </a:lnTo>
                <a:lnTo>
                  <a:pt x="15908" y="563248"/>
                </a:lnTo>
                <a:lnTo>
                  <a:pt x="18226" y="560919"/>
                </a:lnTo>
                <a:lnTo>
                  <a:pt x="19770" y="558096"/>
                </a:lnTo>
                <a:lnTo>
                  <a:pt x="20800" y="554944"/>
                </a:lnTo>
                <a:lnTo>
                  <a:pt x="25331" y="548056"/>
                </a:lnTo>
                <a:lnTo>
                  <a:pt x="28317" y="544441"/>
                </a:lnTo>
                <a:lnTo>
                  <a:pt x="31578" y="542031"/>
                </a:lnTo>
                <a:lnTo>
                  <a:pt x="38587" y="539353"/>
                </a:lnTo>
                <a:lnTo>
                  <a:pt x="42235" y="536099"/>
                </a:lnTo>
                <a:lnTo>
                  <a:pt x="53436" y="520653"/>
                </a:lnTo>
                <a:lnTo>
                  <a:pt x="66068" y="506199"/>
                </a:lnTo>
                <a:lnTo>
                  <a:pt x="78470" y="493371"/>
                </a:lnTo>
                <a:lnTo>
                  <a:pt x="95835" y="479203"/>
                </a:lnTo>
                <a:lnTo>
                  <a:pt x="114983" y="464439"/>
                </a:lnTo>
                <a:lnTo>
                  <a:pt x="131960" y="449411"/>
                </a:lnTo>
                <a:lnTo>
                  <a:pt x="149730" y="432738"/>
                </a:lnTo>
                <a:lnTo>
                  <a:pt x="224448" y="358471"/>
                </a:lnTo>
                <a:lnTo>
                  <a:pt x="239877" y="346434"/>
                </a:lnTo>
                <a:lnTo>
                  <a:pt x="255203" y="335581"/>
                </a:lnTo>
                <a:lnTo>
                  <a:pt x="270479" y="322291"/>
                </a:lnTo>
                <a:lnTo>
                  <a:pt x="282349" y="307917"/>
                </a:lnTo>
                <a:lnTo>
                  <a:pt x="293128" y="293062"/>
                </a:lnTo>
                <a:lnTo>
                  <a:pt x="306386" y="277993"/>
                </a:lnTo>
                <a:lnTo>
                  <a:pt x="316017" y="269149"/>
                </a:lnTo>
                <a:lnTo>
                  <a:pt x="327518" y="259443"/>
                </a:lnTo>
                <a:lnTo>
                  <a:pt x="340266" y="249162"/>
                </a:lnTo>
                <a:lnTo>
                  <a:pt x="351303" y="239769"/>
                </a:lnTo>
                <a:lnTo>
                  <a:pt x="370341" y="222557"/>
                </a:lnTo>
                <a:lnTo>
                  <a:pt x="387270" y="206441"/>
                </a:lnTo>
                <a:lnTo>
                  <a:pt x="403259" y="192082"/>
                </a:lnTo>
                <a:lnTo>
                  <a:pt x="418833" y="181467"/>
                </a:lnTo>
                <a:lnTo>
                  <a:pt x="427811" y="173048"/>
                </a:lnTo>
                <a:lnTo>
                  <a:pt x="437608" y="162355"/>
                </a:lnTo>
                <a:lnTo>
                  <a:pt x="447948" y="150147"/>
                </a:lnTo>
                <a:lnTo>
                  <a:pt x="461192" y="136928"/>
                </a:lnTo>
                <a:lnTo>
                  <a:pt x="476371" y="123035"/>
                </a:lnTo>
                <a:lnTo>
                  <a:pt x="492841" y="108694"/>
                </a:lnTo>
                <a:lnTo>
                  <a:pt x="506360" y="97863"/>
                </a:lnTo>
                <a:lnTo>
                  <a:pt x="517914" y="89372"/>
                </a:lnTo>
                <a:lnTo>
                  <a:pt x="536254" y="75281"/>
                </a:lnTo>
                <a:lnTo>
                  <a:pt x="548638" y="60552"/>
                </a:lnTo>
                <a:lnTo>
                  <a:pt x="561762" y="48926"/>
                </a:lnTo>
                <a:lnTo>
                  <a:pt x="576062" y="39525"/>
                </a:lnTo>
                <a:lnTo>
                  <a:pt x="590884" y="31114"/>
                </a:lnTo>
                <a:lnTo>
                  <a:pt x="605938" y="19755"/>
                </a:lnTo>
                <a:lnTo>
                  <a:pt x="619826" y="8780"/>
                </a:lnTo>
                <a:lnTo>
                  <a:pt x="639695" y="153"/>
                </a:lnTo>
                <a:lnTo>
                  <a:pt x="6286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52"/>
          <p:cNvSpPr/>
          <p:nvPr/>
        </p:nvSpPr>
        <p:spPr>
          <a:xfrm>
            <a:off x="6918983" y="5034460"/>
            <a:ext cx="190313" cy="199519"/>
          </a:xfrm>
          <a:custGeom>
            <a:avLst/>
            <a:gdLst/>
            <a:ahLst/>
            <a:cxnLst/>
            <a:rect l="0" t="0" r="0" b="0"/>
            <a:pathLst>
              <a:path w="190313" h="199519">
                <a:moveTo>
                  <a:pt x="19026" y="51890"/>
                </a:moveTo>
                <a:lnTo>
                  <a:pt x="12959" y="51890"/>
                </a:lnTo>
                <a:lnTo>
                  <a:pt x="11171" y="50619"/>
                </a:lnTo>
                <a:lnTo>
                  <a:pt x="9980" y="48503"/>
                </a:lnTo>
                <a:lnTo>
                  <a:pt x="9185" y="45822"/>
                </a:lnTo>
                <a:lnTo>
                  <a:pt x="9926" y="44034"/>
                </a:lnTo>
                <a:lnTo>
                  <a:pt x="11690" y="42842"/>
                </a:lnTo>
                <a:lnTo>
                  <a:pt x="17036" y="41519"/>
                </a:lnTo>
                <a:lnTo>
                  <a:pt x="20239" y="41166"/>
                </a:lnTo>
                <a:lnTo>
                  <a:pt x="23645" y="40930"/>
                </a:lnTo>
                <a:lnTo>
                  <a:pt x="27186" y="39503"/>
                </a:lnTo>
                <a:lnTo>
                  <a:pt x="30816" y="37282"/>
                </a:lnTo>
                <a:lnTo>
                  <a:pt x="34506" y="34531"/>
                </a:lnTo>
                <a:lnTo>
                  <a:pt x="38237" y="32697"/>
                </a:lnTo>
                <a:lnTo>
                  <a:pt x="41993" y="31474"/>
                </a:lnTo>
                <a:lnTo>
                  <a:pt x="45767" y="30659"/>
                </a:lnTo>
                <a:lnTo>
                  <a:pt x="52094" y="28846"/>
                </a:lnTo>
                <a:lnTo>
                  <a:pt x="69283" y="23444"/>
                </a:lnTo>
                <a:lnTo>
                  <a:pt x="100381" y="13264"/>
                </a:lnTo>
                <a:lnTo>
                  <a:pt x="108823" y="10899"/>
                </a:lnTo>
                <a:lnTo>
                  <a:pt x="115721" y="9322"/>
                </a:lnTo>
                <a:lnTo>
                  <a:pt x="121590" y="8271"/>
                </a:lnTo>
                <a:lnTo>
                  <a:pt x="129312" y="6301"/>
                </a:lnTo>
                <a:lnTo>
                  <a:pt x="138270" y="3717"/>
                </a:lnTo>
                <a:lnTo>
                  <a:pt x="148052" y="724"/>
                </a:lnTo>
                <a:lnTo>
                  <a:pt x="155844" y="0"/>
                </a:lnTo>
                <a:lnTo>
                  <a:pt x="162308" y="786"/>
                </a:lnTo>
                <a:lnTo>
                  <a:pt x="175740" y="5106"/>
                </a:lnTo>
                <a:lnTo>
                  <a:pt x="180964" y="5697"/>
                </a:lnTo>
                <a:lnTo>
                  <a:pt x="184135" y="5854"/>
                </a:lnTo>
                <a:lnTo>
                  <a:pt x="186249" y="7229"/>
                </a:lnTo>
                <a:lnTo>
                  <a:pt x="187658" y="9416"/>
                </a:lnTo>
                <a:lnTo>
                  <a:pt x="189224" y="15232"/>
                </a:lnTo>
                <a:lnTo>
                  <a:pt x="189642" y="18561"/>
                </a:lnTo>
                <a:lnTo>
                  <a:pt x="190312" y="26962"/>
                </a:lnTo>
                <a:lnTo>
                  <a:pt x="189097" y="30191"/>
                </a:lnTo>
                <a:lnTo>
                  <a:pt x="187017" y="34884"/>
                </a:lnTo>
                <a:lnTo>
                  <a:pt x="184360" y="40553"/>
                </a:lnTo>
                <a:lnTo>
                  <a:pt x="182589" y="45601"/>
                </a:lnTo>
                <a:lnTo>
                  <a:pt x="181408" y="50237"/>
                </a:lnTo>
                <a:lnTo>
                  <a:pt x="180621" y="54598"/>
                </a:lnTo>
                <a:lnTo>
                  <a:pt x="178826" y="60045"/>
                </a:lnTo>
                <a:lnTo>
                  <a:pt x="176360" y="66217"/>
                </a:lnTo>
                <a:lnTo>
                  <a:pt x="173445" y="72871"/>
                </a:lnTo>
                <a:lnTo>
                  <a:pt x="166820" y="87038"/>
                </a:lnTo>
                <a:lnTo>
                  <a:pt x="163276" y="94372"/>
                </a:lnTo>
                <a:lnTo>
                  <a:pt x="159643" y="100531"/>
                </a:lnTo>
                <a:lnTo>
                  <a:pt x="155951" y="105907"/>
                </a:lnTo>
                <a:lnTo>
                  <a:pt x="152220" y="110761"/>
                </a:lnTo>
                <a:lnTo>
                  <a:pt x="149732" y="116537"/>
                </a:lnTo>
                <a:lnTo>
                  <a:pt x="148074" y="122928"/>
                </a:lnTo>
                <a:lnTo>
                  <a:pt x="146968" y="129729"/>
                </a:lnTo>
                <a:lnTo>
                  <a:pt x="144961" y="135532"/>
                </a:lnTo>
                <a:lnTo>
                  <a:pt x="142352" y="140671"/>
                </a:lnTo>
                <a:lnTo>
                  <a:pt x="139345" y="145367"/>
                </a:lnTo>
                <a:lnTo>
                  <a:pt x="136068" y="152308"/>
                </a:lnTo>
                <a:lnTo>
                  <a:pt x="132614" y="160745"/>
                </a:lnTo>
                <a:lnTo>
                  <a:pt x="129041" y="170180"/>
                </a:lnTo>
                <a:lnTo>
                  <a:pt x="126660" y="177740"/>
                </a:lnTo>
                <a:lnTo>
                  <a:pt x="125072" y="184050"/>
                </a:lnTo>
                <a:lnTo>
                  <a:pt x="122524" y="197234"/>
                </a:lnTo>
                <a:lnTo>
                  <a:pt x="121045" y="198316"/>
                </a:lnTo>
                <a:lnTo>
                  <a:pt x="116015" y="199518"/>
                </a:lnTo>
                <a:lnTo>
                  <a:pt x="114165" y="198568"/>
                </a:lnTo>
                <a:lnTo>
                  <a:pt x="112932" y="196666"/>
                </a:lnTo>
                <a:lnTo>
                  <a:pt x="112110" y="194127"/>
                </a:lnTo>
                <a:lnTo>
                  <a:pt x="107811" y="187920"/>
                </a:lnTo>
                <a:lnTo>
                  <a:pt x="104886" y="184486"/>
                </a:lnTo>
                <a:lnTo>
                  <a:pt x="101665" y="180927"/>
                </a:lnTo>
                <a:lnTo>
                  <a:pt x="94702" y="173586"/>
                </a:lnTo>
                <a:lnTo>
                  <a:pt x="60923" y="139514"/>
                </a:lnTo>
                <a:lnTo>
                  <a:pt x="58388" y="134436"/>
                </a:lnTo>
                <a:lnTo>
                  <a:pt x="56697" y="128510"/>
                </a:lnTo>
                <a:lnTo>
                  <a:pt x="55571" y="122020"/>
                </a:lnTo>
                <a:lnTo>
                  <a:pt x="53550" y="116423"/>
                </a:lnTo>
                <a:lnTo>
                  <a:pt x="50932" y="111422"/>
                </a:lnTo>
                <a:lnTo>
                  <a:pt x="47917" y="106818"/>
                </a:lnTo>
                <a:lnTo>
                  <a:pt x="44636" y="102478"/>
                </a:lnTo>
                <a:lnTo>
                  <a:pt x="41180" y="98315"/>
                </a:lnTo>
                <a:lnTo>
                  <a:pt x="37606" y="94270"/>
                </a:lnTo>
                <a:lnTo>
                  <a:pt x="30247" y="86389"/>
                </a:lnTo>
                <a:lnTo>
                  <a:pt x="26507" y="82509"/>
                </a:lnTo>
                <a:lnTo>
                  <a:pt x="21473" y="78652"/>
                </a:lnTo>
                <a:lnTo>
                  <a:pt x="15578" y="74811"/>
                </a:lnTo>
                <a:lnTo>
                  <a:pt x="0" y="65589"/>
                </a:lnTo>
                <a:lnTo>
                  <a:pt x="1262" y="64833"/>
                </a:lnTo>
                <a:lnTo>
                  <a:pt x="4644" y="64329"/>
                </a:lnTo>
                <a:lnTo>
                  <a:pt x="9439" y="63992"/>
                </a:lnTo>
                <a:lnTo>
                  <a:pt x="13904" y="63768"/>
                </a:lnTo>
                <a:lnTo>
                  <a:pt x="22253" y="63519"/>
                </a:lnTo>
                <a:lnTo>
                  <a:pt x="30068" y="62182"/>
                </a:lnTo>
                <a:lnTo>
                  <a:pt x="40358" y="60021"/>
                </a:lnTo>
                <a:lnTo>
                  <a:pt x="52297" y="57310"/>
                </a:lnTo>
                <a:lnTo>
                  <a:pt x="62797" y="54234"/>
                </a:lnTo>
                <a:lnTo>
                  <a:pt x="72337" y="50912"/>
                </a:lnTo>
                <a:lnTo>
                  <a:pt x="81237" y="47428"/>
                </a:lnTo>
                <a:lnTo>
                  <a:pt x="88440" y="45105"/>
                </a:lnTo>
                <a:lnTo>
                  <a:pt x="94512" y="43557"/>
                </a:lnTo>
                <a:lnTo>
                  <a:pt x="99831" y="42524"/>
                </a:lnTo>
                <a:lnTo>
                  <a:pt x="104645" y="41836"/>
                </a:lnTo>
                <a:lnTo>
                  <a:pt x="109126" y="41377"/>
                </a:lnTo>
                <a:lnTo>
                  <a:pt x="113383" y="41071"/>
                </a:lnTo>
                <a:lnTo>
                  <a:pt x="117491" y="39598"/>
                </a:lnTo>
                <a:lnTo>
                  <a:pt x="121499" y="37345"/>
                </a:lnTo>
                <a:lnTo>
                  <a:pt x="130990" y="30672"/>
                </a:lnTo>
                <a:lnTo>
                  <a:pt x="133039" y="31394"/>
                </a:lnTo>
                <a:lnTo>
                  <a:pt x="138703" y="35584"/>
                </a:lnTo>
                <a:lnTo>
                  <a:pt x="139450" y="38479"/>
                </a:lnTo>
                <a:lnTo>
                  <a:pt x="138680" y="41679"/>
                </a:lnTo>
                <a:lnTo>
                  <a:pt x="134384" y="49873"/>
                </a:lnTo>
                <a:lnTo>
                  <a:pt x="127572" y="63427"/>
                </a:lnTo>
                <a:lnTo>
                  <a:pt x="124410" y="68471"/>
                </a:lnTo>
                <a:lnTo>
                  <a:pt x="121032" y="73104"/>
                </a:lnTo>
                <a:lnTo>
                  <a:pt x="117510" y="77462"/>
                </a:lnTo>
                <a:lnTo>
                  <a:pt x="113893" y="80368"/>
                </a:lnTo>
                <a:lnTo>
                  <a:pt x="110211" y="82305"/>
                </a:lnTo>
                <a:lnTo>
                  <a:pt x="106486" y="83597"/>
                </a:lnTo>
                <a:lnTo>
                  <a:pt x="102733" y="85728"/>
                </a:lnTo>
                <a:lnTo>
                  <a:pt x="98960" y="88418"/>
                </a:lnTo>
                <a:lnTo>
                  <a:pt x="89849" y="95794"/>
                </a:lnTo>
                <a:lnTo>
                  <a:pt x="89101" y="95129"/>
                </a:lnTo>
                <a:lnTo>
                  <a:pt x="88271" y="91004"/>
                </a:lnTo>
                <a:lnTo>
                  <a:pt x="89319" y="88126"/>
                </a:lnTo>
                <a:lnTo>
                  <a:pt x="91289" y="84937"/>
                </a:lnTo>
                <a:lnTo>
                  <a:pt x="93871" y="81541"/>
                </a:lnTo>
                <a:lnTo>
                  <a:pt x="95593" y="78007"/>
                </a:lnTo>
                <a:lnTo>
                  <a:pt x="96741" y="74382"/>
                </a:lnTo>
                <a:lnTo>
                  <a:pt x="97506" y="70694"/>
                </a:lnTo>
                <a:lnTo>
                  <a:pt x="99287" y="66966"/>
                </a:lnTo>
                <a:lnTo>
                  <a:pt x="101743" y="63211"/>
                </a:lnTo>
                <a:lnTo>
                  <a:pt x="104651" y="59437"/>
                </a:lnTo>
                <a:lnTo>
                  <a:pt x="107860" y="55651"/>
                </a:lnTo>
                <a:lnTo>
                  <a:pt x="111269" y="51857"/>
                </a:lnTo>
                <a:lnTo>
                  <a:pt x="114811" y="48058"/>
                </a:lnTo>
                <a:lnTo>
                  <a:pt x="119713" y="44255"/>
                </a:lnTo>
                <a:lnTo>
                  <a:pt x="125521" y="40450"/>
                </a:lnTo>
                <a:lnTo>
                  <a:pt x="131933" y="36643"/>
                </a:lnTo>
                <a:lnTo>
                  <a:pt x="136208" y="32835"/>
                </a:lnTo>
                <a:lnTo>
                  <a:pt x="139058" y="29027"/>
                </a:lnTo>
                <a:lnTo>
                  <a:pt x="140957" y="25217"/>
                </a:lnTo>
                <a:lnTo>
                  <a:pt x="142223" y="23948"/>
                </a:lnTo>
                <a:lnTo>
                  <a:pt x="143068" y="24372"/>
                </a:lnTo>
                <a:lnTo>
                  <a:pt x="144423" y="28109"/>
                </a:lnTo>
                <a:lnTo>
                  <a:pt x="143264" y="28416"/>
                </a:lnTo>
                <a:lnTo>
                  <a:pt x="138590" y="28756"/>
                </a:lnTo>
                <a:lnTo>
                  <a:pt x="135566" y="30118"/>
                </a:lnTo>
                <a:lnTo>
                  <a:pt x="132279" y="32295"/>
                </a:lnTo>
                <a:lnTo>
                  <a:pt x="128818" y="35016"/>
                </a:lnTo>
                <a:lnTo>
                  <a:pt x="125241" y="36831"/>
                </a:lnTo>
                <a:lnTo>
                  <a:pt x="121586" y="38040"/>
                </a:lnTo>
                <a:lnTo>
                  <a:pt x="112663" y="39981"/>
                </a:lnTo>
                <a:lnTo>
                  <a:pt x="111931" y="41411"/>
                </a:lnTo>
                <a:lnTo>
                  <a:pt x="111118" y="46386"/>
                </a:lnTo>
                <a:lnTo>
                  <a:pt x="110659" y="50259"/>
                </a:lnTo>
                <a:lnTo>
                  <a:pt x="109325" y="53342"/>
                </a:lnTo>
                <a:lnTo>
                  <a:pt x="104456" y="63542"/>
                </a:lnTo>
                <a:lnTo>
                  <a:pt x="102649" y="68548"/>
                </a:lnTo>
                <a:lnTo>
                  <a:pt x="101445" y="73155"/>
                </a:lnTo>
                <a:lnTo>
                  <a:pt x="100642" y="77496"/>
                </a:lnTo>
                <a:lnTo>
                  <a:pt x="98837" y="81661"/>
                </a:lnTo>
                <a:lnTo>
                  <a:pt x="96363" y="85707"/>
                </a:lnTo>
                <a:lnTo>
                  <a:pt x="93445" y="89674"/>
                </a:lnTo>
                <a:lnTo>
                  <a:pt x="90229" y="93590"/>
                </a:lnTo>
                <a:lnTo>
                  <a:pt x="86814" y="97470"/>
                </a:lnTo>
                <a:lnTo>
                  <a:pt x="78278" y="106754"/>
                </a:lnTo>
                <a:lnTo>
                  <a:pt x="77577" y="108786"/>
                </a:lnTo>
                <a:lnTo>
                  <a:pt x="77110" y="111410"/>
                </a:lnTo>
                <a:lnTo>
                  <a:pt x="76176" y="1204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Pythagorean Theorem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/>
              <a:t>Pythagorean Theorem: </a:t>
            </a:r>
            <a:r>
              <a:rPr lang="en-US"/>
              <a:t>In a right triangle, the square of the hypotenuse is equal to the sum of the squares of the legs.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886200"/>
            <a:ext cx="4219575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" name="SMARTPenAnnotation134"/>
          <p:cNvSpPr/>
          <p:nvPr/>
        </p:nvSpPr>
        <p:spPr>
          <a:xfrm>
            <a:off x="2251710" y="2891789"/>
            <a:ext cx="1577146" cy="868210"/>
          </a:xfrm>
          <a:custGeom>
            <a:avLst/>
            <a:gdLst/>
            <a:ahLst/>
            <a:cxnLst/>
            <a:rect l="0" t="0" r="0" b="0"/>
            <a:pathLst>
              <a:path w="1577146" h="868210">
                <a:moveTo>
                  <a:pt x="22860" y="0"/>
                </a:moveTo>
                <a:lnTo>
                  <a:pt x="22860" y="17359"/>
                </a:lnTo>
                <a:lnTo>
                  <a:pt x="24130" y="20463"/>
                </a:lnTo>
                <a:lnTo>
                  <a:pt x="32701" y="32219"/>
                </a:lnTo>
                <a:lnTo>
                  <a:pt x="33976" y="58717"/>
                </a:lnTo>
                <a:lnTo>
                  <a:pt x="34150" y="69700"/>
                </a:lnTo>
                <a:lnTo>
                  <a:pt x="32927" y="74407"/>
                </a:lnTo>
                <a:lnTo>
                  <a:pt x="26407" y="87099"/>
                </a:lnTo>
                <a:lnTo>
                  <a:pt x="24436" y="95014"/>
                </a:lnTo>
                <a:lnTo>
                  <a:pt x="23327" y="118746"/>
                </a:lnTo>
                <a:lnTo>
                  <a:pt x="22900" y="161294"/>
                </a:lnTo>
                <a:lnTo>
                  <a:pt x="22860" y="237849"/>
                </a:lnTo>
                <a:lnTo>
                  <a:pt x="21590" y="243656"/>
                </a:lnTo>
                <a:lnTo>
                  <a:pt x="15004" y="259167"/>
                </a:lnTo>
                <a:lnTo>
                  <a:pt x="13019" y="272242"/>
                </a:lnTo>
                <a:lnTo>
                  <a:pt x="15522" y="296680"/>
                </a:lnTo>
                <a:lnTo>
                  <a:pt x="17968" y="312087"/>
                </a:lnTo>
                <a:lnTo>
                  <a:pt x="20685" y="335979"/>
                </a:lnTo>
                <a:lnTo>
                  <a:pt x="21893" y="360144"/>
                </a:lnTo>
                <a:lnTo>
                  <a:pt x="22430" y="396285"/>
                </a:lnTo>
                <a:lnTo>
                  <a:pt x="21303" y="414050"/>
                </a:lnTo>
                <a:lnTo>
                  <a:pt x="19282" y="430973"/>
                </a:lnTo>
                <a:lnTo>
                  <a:pt x="16665" y="447336"/>
                </a:lnTo>
                <a:lnTo>
                  <a:pt x="10370" y="482450"/>
                </a:lnTo>
                <a:lnTo>
                  <a:pt x="6913" y="500703"/>
                </a:lnTo>
                <a:lnTo>
                  <a:pt x="3072" y="524371"/>
                </a:lnTo>
                <a:lnTo>
                  <a:pt x="1365" y="546744"/>
                </a:lnTo>
                <a:lnTo>
                  <a:pt x="269" y="613224"/>
                </a:lnTo>
                <a:lnTo>
                  <a:pt x="0" y="764566"/>
                </a:lnTo>
                <a:lnTo>
                  <a:pt x="12135" y="765442"/>
                </a:lnTo>
                <a:lnTo>
                  <a:pt x="16980" y="764294"/>
                </a:lnTo>
                <a:lnTo>
                  <a:pt x="33881" y="756715"/>
                </a:lnTo>
                <a:lnTo>
                  <a:pt x="49449" y="754841"/>
                </a:lnTo>
                <a:lnTo>
                  <a:pt x="91438" y="754388"/>
                </a:lnTo>
                <a:lnTo>
                  <a:pt x="160828" y="754381"/>
                </a:lnTo>
                <a:lnTo>
                  <a:pt x="173502" y="757768"/>
                </a:lnTo>
                <a:lnTo>
                  <a:pt x="191531" y="763427"/>
                </a:lnTo>
                <a:lnTo>
                  <a:pt x="225236" y="765104"/>
                </a:lnTo>
                <a:lnTo>
                  <a:pt x="446879" y="765809"/>
                </a:lnTo>
                <a:lnTo>
                  <a:pt x="491136" y="769197"/>
                </a:lnTo>
                <a:lnTo>
                  <a:pt x="540244" y="775651"/>
                </a:lnTo>
                <a:lnTo>
                  <a:pt x="582326" y="777031"/>
                </a:lnTo>
                <a:lnTo>
                  <a:pt x="814049" y="777240"/>
                </a:lnTo>
                <a:lnTo>
                  <a:pt x="858370" y="780627"/>
                </a:lnTo>
                <a:lnTo>
                  <a:pt x="898387" y="785095"/>
                </a:lnTo>
                <a:lnTo>
                  <a:pt x="944774" y="787965"/>
                </a:lnTo>
                <a:lnTo>
                  <a:pt x="990532" y="788531"/>
                </a:lnTo>
                <a:lnTo>
                  <a:pt x="1012159" y="791995"/>
                </a:lnTo>
                <a:lnTo>
                  <a:pt x="1034048" y="796498"/>
                </a:lnTo>
                <a:lnTo>
                  <a:pt x="1078262" y="799033"/>
                </a:lnTo>
                <a:lnTo>
                  <a:pt x="1112952" y="801054"/>
                </a:lnTo>
                <a:lnTo>
                  <a:pt x="1157945" y="807862"/>
                </a:lnTo>
                <a:lnTo>
                  <a:pt x="1201220" y="814192"/>
                </a:lnTo>
                <a:lnTo>
                  <a:pt x="1234757" y="820363"/>
                </a:lnTo>
                <a:lnTo>
                  <a:pt x="1281567" y="822732"/>
                </a:lnTo>
                <a:lnTo>
                  <a:pt x="1313597" y="826279"/>
                </a:lnTo>
                <a:lnTo>
                  <a:pt x="1357038" y="832788"/>
                </a:lnTo>
                <a:lnTo>
                  <a:pt x="1403596" y="843226"/>
                </a:lnTo>
                <a:lnTo>
                  <a:pt x="1450273" y="845479"/>
                </a:lnTo>
                <a:lnTo>
                  <a:pt x="1462869" y="845669"/>
                </a:lnTo>
                <a:lnTo>
                  <a:pt x="1509043" y="855648"/>
                </a:lnTo>
                <a:lnTo>
                  <a:pt x="1540700" y="857208"/>
                </a:lnTo>
                <a:lnTo>
                  <a:pt x="1545392" y="860619"/>
                </a:lnTo>
                <a:lnTo>
                  <a:pt x="1548421" y="863306"/>
                </a:lnTo>
                <a:lnTo>
                  <a:pt x="1551710" y="865097"/>
                </a:lnTo>
                <a:lnTo>
                  <a:pt x="1558753" y="867088"/>
                </a:lnTo>
                <a:lnTo>
                  <a:pt x="1569857" y="868209"/>
                </a:lnTo>
                <a:lnTo>
                  <a:pt x="1572351" y="867096"/>
                </a:lnTo>
                <a:lnTo>
                  <a:pt x="1574014" y="865084"/>
                </a:lnTo>
                <a:lnTo>
                  <a:pt x="1577145" y="857709"/>
                </a:lnTo>
                <a:lnTo>
                  <a:pt x="1571214" y="857386"/>
                </a:lnTo>
                <a:lnTo>
                  <a:pt x="1568176" y="856071"/>
                </a:lnTo>
                <a:lnTo>
                  <a:pt x="1544398" y="841354"/>
                </a:lnTo>
                <a:lnTo>
                  <a:pt x="1533912" y="837485"/>
                </a:lnTo>
                <a:lnTo>
                  <a:pt x="1523749" y="834496"/>
                </a:lnTo>
                <a:lnTo>
                  <a:pt x="1502476" y="824403"/>
                </a:lnTo>
                <a:lnTo>
                  <a:pt x="1456850" y="797735"/>
                </a:lnTo>
                <a:lnTo>
                  <a:pt x="1410782" y="773481"/>
                </a:lnTo>
                <a:lnTo>
                  <a:pt x="1389277" y="760604"/>
                </a:lnTo>
                <a:lnTo>
                  <a:pt x="1368653" y="754955"/>
                </a:lnTo>
                <a:lnTo>
                  <a:pt x="1333409" y="732647"/>
                </a:lnTo>
                <a:lnTo>
                  <a:pt x="1301126" y="709310"/>
                </a:lnTo>
                <a:lnTo>
                  <a:pt x="1282985" y="697423"/>
                </a:lnTo>
                <a:lnTo>
                  <a:pt x="1278233" y="693549"/>
                </a:lnTo>
                <a:lnTo>
                  <a:pt x="1272525" y="690966"/>
                </a:lnTo>
                <a:lnTo>
                  <a:pt x="1251087" y="684791"/>
                </a:lnTo>
                <a:lnTo>
                  <a:pt x="1217126" y="664623"/>
                </a:lnTo>
                <a:lnTo>
                  <a:pt x="1182865" y="642842"/>
                </a:lnTo>
                <a:lnTo>
                  <a:pt x="1145230" y="619647"/>
                </a:lnTo>
                <a:lnTo>
                  <a:pt x="1124187" y="606510"/>
                </a:lnTo>
                <a:lnTo>
                  <a:pt x="1106522" y="594574"/>
                </a:lnTo>
                <a:lnTo>
                  <a:pt x="1088588" y="582993"/>
                </a:lnTo>
                <a:lnTo>
                  <a:pt x="1050180" y="556033"/>
                </a:lnTo>
                <a:lnTo>
                  <a:pt x="1028150" y="542082"/>
                </a:lnTo>
                <a:lnTo>
                  <a:pt x="1024523" y="537918"/>
                </a:lnTo>
                <a:lnTo>
                  <a:pt x="1022105" y="533872"/>
                </a:lnTo>
                <a:lnTo>
                  <a:pt x="1012645" y="525990"/>
                </a:lnTo>
                <a:lnTo>
                  <a:pt x="991944" y="510582"/>
                </a:lnTo>
                <a:lnTo>
                  <a:pt x="962738" y="483873"/>
                </a:lnTo>
                <a:lnTo>
                  <a:pt x="923154" y="457201"/>
                </a:lnTo>
                <a:lnTo>
                  <a:pt x="905563" y="445770"/>
                </a:lnTo>
                <a:lnTo>
                  <a:pt x="876951" y="422911"/>
                </a:lnTo>
                <a:lnTo>
                  <a:pt x="863466" y="414020"/>
                </a:lnTo>
                <a:lnTo>
                  <a:pt x="834112" y="391004"/>
                </a:lnTo>
                <a:lnTo>
                  <a:pt x="804108" y="371154"/>
                </a:lnTo>
                <a:lnTo>
                  <a:pt x="785060" y="366089"/>
                </a:lnTo>
                <a:lnTo>
                  <a:pt x="750686" y="346405"/>
                </a:lnTo>
                <a:lnTo>
                  <a:pt x="707886" y="320023"/>
                </a:lnTo>
                <a:lnTo>
                  <a:pt x="688957" y="308605"/>
                </a:lnTo>
                <a:lnTo>
                  <a:pt x="671918" y="297179"/>
                </a:lnTo>
                <a:lnTo>
                  <a:pt x="654170" y="285750"/>
                </a:lnTo>
                <a:lnTo>
                  <a:pt x="637481" y="274320"/>
                </a:lnTo>
                <a:lnTo>
                  <a:pt x="630728" y="270510"/>
                </a:lnTo>
                <a:lnTo>
                  <a:pt x="616450" y="266277"/>
                </a:lnTo>
                <a:lnTo>
                  <a:pt x="601637" y="263125"/>
                </a:lnTo>
                <a:lnTo>
                  <a:pt x="554960" y="243527"/>
                </a:lnTo>
                <a:lnTo>
                  <a:pt x="508314" y="224749"/>
                </a:lnTo>
                <a:lnTo>
                  <a:pt x="477833" y="209542"/>
                </a:lnTo>
                <a:lnTo>
                  <a:pt x="433652" y="182880"/>
                </a:lnTo>
                <a:lnTo>
                  <a:pt x="397656" y="167640"/>
                </a:lnTo>
                <a:lnTo>
                  <a:pt x="358983" y="156210"/>
                </a:lnTo>
                <a:lnTo>
                  <a:pt x="315350" y="138713"/>
                </a:lnTo>
                <a:lnTo>
                  <a:pt x="273346" y="119170"/>
                </a:lnTo>
                <a:lnTo>
                  <a:pt x="248490" y="108264"/>
                </a:lnTo>
                <a:lnTo>
                  <a:pt x="226309" y="103199"/>
                </a:lnTo>
                <a:lnTo>
                  <a:pt x="206792" y="94139"/>
                </a:lnTo>
                <a:lnTo>
                  <a:pt x="197317" y="91370"/>
                </a:lnTo>
                <a:lnTo>
                  <a:pt x="173925" y="82631"/>
                </a:lnTo>
                <a:lnTo>
                  <a:pt x="169290" y="81757"/>
                </a:lnTo>
                <a:lnTo>
                  <a:pt x="160753" y="77400"/>
                </a:lnTo>
                <a:lnTo>
                  <a:pt x="156699" y="74460"/>
                </a:lnTo>
                <a:lnTo>
                  <a:pt x="145420" y="71194"/>
                </a:lnTo>
                <a:lnTo>
                  <a:pt x="138857" y="70322"/>
                </a:lnTo>
                <a:lnTo>
                  <a:pt x="134481" y="68472"/>
                </a:lnTo>
                <a:lnTo>
                  <a:pt x="131564" y="65968"/>
                </a:lnTo>
                <a:lnTo>
                  <a:pt x="129619" y="63029"/>
                </a:lnTo>
                <a:lnTo>
                  <a:pt x="127053" y="61069"/>
                </a:lnTo>
                <a:lnTo>
                  <a:pt x="124072" y="59763"/>
                </a:lnTo>
                <a:lnTo>
                  <a:pt x="117373" y="58312"/>
                </a:lnTo>
                <a:lnTo>
                  <a:pt x="110162" y="57667"/>
                </a:lnTo>
                <a:lnTo>
                  <a:pt x="106461" y="56225"/>
                </a:lnTo>
                <a:lnTo>
                  <a:pt x="95185" y="49397"/>
                </a:lnTo>
                <a:lnTo>
                  <a:pt x="87601" y="47355"/>
                </a:lnTo>
                <a:lnTo>
                  <a:pt x="64767" y="45864"/>
                </a:lnTo>
                <a:lnTo>
                  <a:pt x="62228" y="44546"/>
                </a:lnTo>
                <a:lnTo>
                  <a:pt x="60535" y="42398"/>
                </a:lnTo>
                <a:lnTo>
                  <a:pt x="59407" y="39695"/>
                </a:lnTo>
                <a:lnTo>
                  <a:pt x="57384" y="39164"/>
                </a:lnTo>
                <a:lnTo>
                  <a:pt x="54766" y="40079"/>
                </a:lnTo>
                <a:lnTo>
                  <a:pt x="45720" y="457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5"/>
          <p:cNvSpPr/>
          <p:nvPr/>
        </p:nvSpPr>
        <p:spPr>
          <a:xfrm>
            <a:off x="2227053" y="3463331"/>
            <a:ext cx="276117" cy="194270"/>
          </a:xfrm>
          <a:custGeom>
            <a:avLst/>
            <a:gdLst/>
            <a:ahLst/>
            <a:cxnLst/>
            <a:rect l="0" t="0" r="0" b="0"/>
            <a:pathLst>
              <a:path w="276117" h="194270">
                <a:moveTo>
                  <a:pt x="58947" y="34248"/>
                </a:moveTo>
                <a:lnTo>
                  <a:pt x="49105" y="34248"/>
                </a:lnTo>
                <a:lnTo>
                  <a:pt x="41920" y="28181"/>
                </a:lnTo>
                <a:lnTo>
                  <a:pt x="37815" y="24407"/>
                </a:lnTo>
                <a:lnTo>
                  <a:pt x="30081" y="23524"/>
                </a:lnTo>
                <a:lnTo>
                  <a:pt x="24463" y="23289"/>
                </a:lnTo>
                <a:lnTo>
                  <a:pt x="11447" y="23028"/>
                </a:lnTo>
                <a:lnTo>
                  <a:pt x="1006" y="22912"/>
                </a:lnTo>
                <a:lnTo>
                  <a:pt x="0" y="22881"/>
                </a:lnTo>
                <a:lnTo>
                  <a:pt x="7759" y="22822"/>
                </a:lnTo>
                <a:lnTo>
                  <a:pt x="23742" y="22819"/>
                </a:lnTo>
                <a:lnTo>
                  <a:pt x="30397" y="21549"/>
                </a:lnTo>
                <a:lnTo>
                  <a:pt x="37374" y="19432"/>
                </a:lnTo>
                <a:lnTo>
                  <a:pt x="44565" y="16751"/>
                </a:lnTo>
                <a:lnTo>
                  <a:pt x="50629" y="14964"/>
                </a:lnTo>
                <a:lnTo>
                  <a:pt x="55941" y="13772"/>
                </a:lnTo>
                <a:lnTo>
                  <a:pt x="60753" y="12977"/>
                </a:lnTo>
                <a:lnTo>
                  <a:pt x="65231" y="12448"/>
                </a:lnTo>
                <a:lnTo>
                  <a:pt x="73593" y="11859"/>
                </a:lnTo>
                <a:lnTo>
                  <a:pt x="88316" y="11598"/>
                </a:lnTo>
                <a:lnTo>
                  <a:pt x="134880" y="11430"/>
                </a:lnTo>
                <a:lnTo>
                  <a:pt x="145129" y="10146"/>
                </a:lnTo>
                <a:lnTo>
                  <a:pt x="153231" y="8020"/>
                </a:lnTo>
                <a:lnTo>
                  <a:pt x="159903" y="5333"/>
                </a:lnTo>
                <a:lnTo>
                  <a:pt x="165621" y="3541"/>
                </a:lnTo>
                <a:lnTo>
                  <a:pt x="170703" y="2347"/>
                </a:lnTo>
                <a:lnTo>
                  <a:pt x="175361" y="1551"/>
                </a:lnTo>
                <a:lnTo>
                  <a:pt x="182276" y="1020"/>
                </a:lnTo>
                <a:lnTo>
                  <a:pt x="190696" y="666"/>
                </a:lnTo>
                <a:lnTo>
                  <a:pt x="212752" y="273"/>
                </a:lnTo>
                <a:lnTo>
                  <a:pt x="266518" y="0"/>
                </a:lnTo>
                <a:lnTo>
                  <a:pt x="269718" y="1256"/>
                </a:lnTo>
                <a:lnTo>
                  <a:pt x="271851" y="3363"/>
                </a:lnTo>
                <a:lnTo>
                  <a:pt x="275274" y="9803"/>
                </a:lnTo>
                <a:lnTo>
                  <a:pt x="275742" y="14071"/>
                </a:lnTo>
                <a:lnTo>
                  <a:pt x="275867" y="16987"/>
                </a:lnTo>
                <a:lnTo>
                  <a:pt x="276006" y="23613"/>
                </a:lnTo>
                <a:lnTo>
                  <a:pt x="276116" y="94050"/>
                </a:lnTo>
                <a:lnTo>
                  <a:pt x="274847" y="98246"/>
                </a:lnTo>
                <a:lnTo>
                  <a:pt x="272730" y="102314"/>
                </a:lnTo>
                <a:lnTo>
                  <a:pt x="266275" y="111899"/>
                </a:lnTo>
                <a:lnTo>
                  <a:pt x="265393" y="116596"/>
                </a:lnTo>
                <a:lnTo>
                  <a:pt x="265157" y="119627"/>
                </a:lnTo>
                <a:lnTo>
                  <a:pt x="265000" y="122918"/>
                </a:lnTo>
                <a:lnTo>
                  <a:pt x="264826" y="129960"/>
                </a:lnTo>
                <a:lnTo>
                  <a:pt x="264688" y="181290"/>
                </a:lnTo>
                <a:lnTo>
                  <a:pt x="263417" y="185616"/>
                </a:lnTo>
                <a:lnTo>
                  <a:pt x="261300" y="188500"/>
                </a:lnTo>
                <a:lnTo>
                  <a:pt x="258619" y="190423"/>
                </a:lnTo>
                <a:lnTo>
                  <a:pt x="258102" y="191705"/>
                </a:lnTo>
                <a:lnTo>
                  <a:pt x="259027" y="192559"/>
                </a:lnTo>
                <a:lnTo>
                  <a:pt x="264686" y="1942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36"/>
          <p:cNvSpPr/>
          <p:nvPr/>
        </p:nvSpPr>
        <p:spPr>
          <a:xfrm>
            <a:off x="1965961" y="3102374"/>
            <a:ext cx="205740" cy="223756"/>
          </a:xfrm>
          <a:custGeom>
            <a:avLst/>
            <a:gdLst/>
            <a:ahLst/>
            <a:cxnLst/>
            <a:rect l="0" t="0" r="0" b="0"/>
            <a:pathLst>
              <a:path w="205740" h="223756">
                <a:moveTo>
                  <a:pt x="34289" y="6585"/>
                </a:moveTo>
                <a:lnTo>
                  <a:pt x="34289" y="0"/>
                </a:lnTo>
                <a:lnTo>
                  <a:pt x="34289" y="2812"/>
                </a:lnTo>
                <a:lnTo>
                  <a:pt x="33019" y="6610"/>
                </a:lnTo>
                <a:lnTo>
                  <a:pt x="30902" y="11682"/>
                </a:lnTo>
                <a:lnTo>
                  <a:pt x="24447" y="25937"/>
                </a:lnTo>
                <a:lnTo>
                  <a:pt x="23918" y="30916"/>
                </a:lnTo>
                <a:lnTo>
                  <a:pt x="23565" y="38046"/>
                </a:lnTo>
                <a:lnTo>
                  <a:pt x="22998" y="64729"/>
                </a:lnTo>
                <a:lnTo>
                  <a:pt x="22900" y="78141"/>
                </a:lnTo>
                <a:lnTo>
                  <a:pt x="21616" y="82229"/>
                </a:lnTo>
                <a:lnTo>
                  <a:pt x="19490" y="86225"/>
                </a:lnTo>
                <a:lnTo>
                  <a:pt x="16803" y="90158"/>
                </a:lnTo>
                <a:lnTo>
                  <a:pt x="15012" y="94051"/>
                </a:lnTo>
                <a:lnTo>
                  <a:pt x="13817" y="97916"/>
                </a:lnTo>
                <a:lnTo>
                  <a:pt x="13021" y="101762"/>
                </a:lnTo>
                <a:lnTo>
                  <a:pt x="12490" y="105597"/>
                </a:lnTo>
                <a:lnTo>
                  <a:pt x="12136" y="109423"/>
                </a:lnTo>
                <a:lnTo>
                  <a:pt x="11900" y="113244"/>
                </a:lnTo>
                <a:lnTo>
                  <a:pt x="11638" y="124263"/>
                </a:lnTo>
                <a:lnTo>
                  <a:pt x="11568" y="130757"/>
                </a:lnTo>
                <a:lnTo>
                  <a:pt x="10252" y="136356"/>
                </a:lnTo>
                <a:lnTo>
                  <a:pt x="8104" y="141359"/>
                </a:lnTo>
                <a:lnTo>
                  <a:pt x="5402" y="145965"/>
                </a:lnTo>
                <a:lnTo>
                  <a:pt x="3601" y="150305"/>
                </a:lnTo>
                <a:lnTo>
                  <a:pt x="2400" y="154468"/>
                </a:lnTo>
                <a:lnTo>
                  <a:pt x="1600" y="158514"/>
                </a:lnTo>
                <a:lnTo>
                  <a:pt x="1066" y="162481"/>
                </a:lnTo>
                <a:lnTo>
                  <a:pt x="710" y="166396"/>
                </a:lnTo>
                <a:lnTo>
                  <a:pt x="473" y="170276"/>
                </a:lnTo>
                <a:lnTo>
                  <a:pt x="209" y="177973"/>
                </a:lnTo>
                <a:lnTo>
                  <a:pt x="26" y="190492"/>
                </a:lnTo>
                <a:lnTo>
                  <a:pt x="0" y="221166"/>
                </a:lnTo>
                <a:lnTo>
                  <a:pt x="2539" y="222029"/>
                </a:lnTo>
                <a:lnTo>
                  <a:pt x="6772" y="222605"/>
                </a:lnTo>
                <a:lnTo>
                  <a:pt x="12134" y="222988"/>
                </a:lnTo>
                <a:lnTo>
                  <a:pt x="16979" y="223244"/>
                </a:lnTo>
                <a:lnTo>
                  <a:pt x="25749" y="223528"/>
                </a:lnTo>
                <a:lnTo>
                  <a:pt x="41727" y="223710"/>
                </a:lnTo>
                <a:lnTo>
                  <a:pt x="205739" y="223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37"/>
          <p:cNvSpPr/>
          <p:nvPr/>
        </p:nvSpPr>
        <p:spPr>
          <a:xfrm>
            <a:off x="2731779" y="3762058"/>
            <a:ext cx="320032" cy="192583"/>
          </a:xfrm>
          <a:custGeom>
            <a:avLst/>
            <a:gdLst/>
            <a:ahLst/>
            <a:cxnLst/>
            <a:rect l="0" t="0" r="0" b="0"/>
            <a:pathLst>
              <a:path w="320032" h="192583">
                <a:moveTo>
                  <a:pt x="22851" y="9842"/>
                </a:moveTo>
                <a:lnTo>
                  <a:pt x="22851" y="0"/>
                </a:lnTo>
                <a:lnTo>
                  <a:pt x="22851" y="45034"/>
                </a:lnTo>
                <a:lnTo>
                  <a:pt x="21581" y="54893"/>
                </a:lnTo>
                <a:lnTo>
                  <a:pt x="19464" y="64006"/>
                </a:lnTo>
                <a:lnTo>
                  <a:pt x="13009" y="84746"/>
                </a:lnTo>
                <a:lnTo>
                  <a:pt x="12480" y="87718"/>
                </a:lnTo>
                <a:lnTo>
                  <a:pt x="12127" y="90969"/>
                </a:lnTo>
                <a:lnTo>
                  <a:pt x="11891" y="94406"/>
                </a:lnTo>
                <a:lnTo>
                  <a:pt x="10464" y="99238"/>
                </a:lnTo>
                <a:lnTo>
                  <a:pt x="8243" y="104999"/>
                </a:lnTo>
                <a:lnTo>
                  <a:pt x="5492" y="111380"/>
                </a:lnTo>
                <a:lnTo>
                  <a:pt x="4928" y="116904"/>
                </a:lnTo>
                <a:lnTo>
                  <a:pt x="5822" y="121856"/>
                </a:lnTo>
                <a:lnTo>
                  <a:pt x="7689" y="126428"/>
                </a:lnTo>
                <a:lnTo>
                  <a:pt x="7663" y="129476"/>
                </a:lnTo>
                <a:lnTo>
                  <a:pt x="6375" y="131508"/>
                </a:lnTo>
                <a:lnTo>
                  <a:pt x="4247" y="132863"/>
                </a:lnTo>
                <a:lnTo>
                  <a:pt x="2828" y="135035"/>
                </a:lnTo>
                <a:lnTo>
                  <a:pt x="1252" y="140837"/>
                </a:lnTo>
                <a:lnTo>
                  <a:pt x="831" y="144162"/>
                </a:lnTo>
                <a:lnTo>
                  <a:pt x="551" y="147648"/>
                </a:lnTo>
                <a:lnTo>
                  <a:pt x="364" y="151243"/>
                </a:lnTo>
                <a:lnTo>
                  <a:pt x="157" y="158623"/>
                </a:lnTo>
                <a:lnTo>
                  <a:pt x="0" y="169203"/>
                </a:lnTo>
                <a:lnTo>
                  <a:pt x="3382" y="172956"/>
                </a:lnTo>
                <a:lnTo>
                  <a:pt x="9833" y="179645"/>
                </a:lnTo>
                <a:lnTo>
                  <a:pt x="11632" y="180194"/>
                </a:lnTo>
                <a:lnTo>
                  <a:pt x="17018" y="180804"/>
                </a:lnTo>
                <a:lnTo>
                  <a:pt x="30418" y="181075"/>
                </a:lnTo>
                <a:lnTo>
                  <a:pt x="159142" y="181288"/>
                </a:lnTo>
                <a:lnTo>
                  <a:pt x="164512" y="182559"/>
                </a:lnTo>
                <a:lnTo>
                  <a:pt x="173864" y="187358"/>
                </a:lnTo>
                <a:lnTo>
                  <a:pt x="180676" y="189146"/>
                </a:lnTo>
                <a:lnTo>
                  <a:pt x="189028" y="190337"/>
                </a:lnTo>
                <a:lnTo>
                  <a:pt x="198405" y="191132"/>
                </a:lnTo>
                <a:lnTo>
                  <a:pt x="212277" y="191662"/>
                </a:lnTo>
                <a:lnTo>
                  <a:pt x="280629" y="192582"/>
                </a:lnTo>
                <a:lnTo>
                  <a:pt x="287413" y="191359"/>
                </a:lnTo>
                <a:lnTo>
                  <a:pt x="293206" y="189273"/>
                </a:lnTo>
                <a:lnTo>
                  <a:pt x="304039" y="183656"/>
                </a:lnTo>
                <a:lnTo>
                  <a:pt x="320031" y="1812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38"/>
          <p:cNvSpPr/>
          <p:nvPr/>
        </p:nvSpPr>
        <p:spPr>
          <a:xfrm>
            <a:off x="2983230" y="2868929"/>
            <a:ext cx="182741" cy="297181"/>
          </a:xfrm>
          <a:custGeom>
            <a:avLst/>
            <a:gdLst/>
            <a:ahLst/>
            <a:cxnLst/>
            <a:rect l="0" t="0" r="0" b="0"/>
            <a:pathLst>
              <a:path w="182741" h="297181">
                <a:moveTo>
                  <a:pt x="171450" y="0"/>
                </a:moveTo>
                <a:lnTo>
                  <a:pt x="181291" y="9842"/>
                </a:lnTo>
                <a:lnTo>
                  <a:pt x="182174" y="14111"/>
                </a:lnTo>
                <a:lnTo>
                  <a:pt x="182566" y="20242"/>
                </a:lnTo>
                <a:lnTo>
                  <a:pt x="182740" y="27200"/>
                </a:lnTo>
                <a:lnTo>
                  <a:pt x="181517" y="30833"/>
                </a:lnTo>
                <a:lnTo>
                  <a:pt x="176770" y="38257"/>
                </a:lnTo>
                <a:lnTo>
                  <a:pt x="173727" y="44555"/>
                </a:lnTo>
                <a:lnTo>
                  <a:pt x="170428" y="52563"/>
                </a:lnTo>
                <a:lnTo>
                  <a:pt x="166958" y="61713"/>
                </a:lnTo>
                <a:lnTo>
                  <a:pt x="163375" y="69082"/>
                </a:lnTo>
                <a:lnTo>
                  <a:pt x="159717" y="75265"/>
                </a:lnTo>
                <a:lnTo>
                  <a:pt x="156008" y="80657"/>
                </a:lnTo>
                <a:lnTo>
                  <a:pt x="152265" y="88061"/>
                </a:lnTo>
                <a:lnTo>
                  <a:pt x="148500" y="96808"/>
                </a:lnTo>
                <a:lnTo>
                  <a:pt x="144720" y="106449"/>
                </a:lnTo>
                <a:lnTo>
                  <a:pt x="140930" y="114146"/>
                </a:lnTo>
                <a:lnTo>
                  <a:pt x="137133" y="120547"/>
                </a:lnTo>
                <a:lnTo>
                  <a:pt x="133332" y="126085"/>
                </a:lnTo>
                <a:lnTo>
                  <a:pt x="128258" y="132317"/>
                </a:lnTo>
                <a:lnTo>
                  <a:pt x="122335" y="139012"/>
                </a:lnTo>
                <a:lnTo>
                  <a:pt x="115847" y="146014"/>
                </a:lnTo>
                <a:lnTo>
                  <a:pt x="108981" y="154493"/>
                </a:lnTo>
                <a:lnTo>
                  <a:pt x="101864" y="163956"/>
                </a:lnTo>
                <a:lnTo>
                  <a:pt x="94579" y="174074"/>
                </a:lnTo>
                <a:lnTo>
                  <a:pt x="85913" y="187169"/>
                </a:lnTo>
                <a:lnTo>
                  <a:pt x="66123" y="218653"/>
                </a:lnTo>
                <a:lnTo>
                  <a:pt x="58052" y="230859"/>
                </a:lnTo>
                <a:lnTo>
                  <a:pt x="51401" y="240266"/>
                </a:lnTo>
                <a:lnTo>
                  <a:pt x="37670" y="258421"/>
                </a:lnTo>
                <a:lnTo>
                  <a:pt x="32405" y="264291"/>
                </a:lnTo>
                <a:lnTo>
                  <a:pt x="29223" y="267634"/>
                </a:lnTo>
                <a:lnTo>
                  <a:pt x="25832" y="272403"/>
                </a:lnTo>
                <a:lnTo>
                  <a:pt x="22301" y="278122"/>
                </a:lnTo>
                <a:lnTo>
                  <a:pt x="18677" y="284475"/>
                </a:lnTo>
                <a:lnTo>
                  <a:pt x="14991" y="288710"/>
                </a:lnTo>
                <a:lnTo>
                  <a:pt x="11264" y="291533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39"/>
          <p:cNvSpPr/>
          <p:nvPr/>
        </p:nvSpPr>
        <p:spPr>
          <a:xfrm>
            <a:off x="3234689" y="2926079"/>
            <a:ext cx="124143" cy="337611"/>
          </a:xfrm>
          <a:custGeom>
            <a:avLst/>
            <a:gdLst/>
            <a:ahLst/>
            <a:cxnLst/>
            <a:rect l="0" t="0" r="0" b="0"/>
            <a:pathLst>
              <a:path w="124143" h="337611">
                <a:moveTo>
                  <a:pt x="114301" y="0"/>
                </a:moveTo>
                <a:lnTo>
                  <a:pt x="120369" y="6068"/>
                </a:lnTo>
                <a:lnTo>
                  <a:pt x="122156" y="9126"/>
                </a:lnTo>
                <a:lnTo>
                  <a:pt x="124142" y="15910"/>
                </a:lnTo>
                <a:lnTo>
                  <a:pt x="123402" y="20766"/>
                </a:lnTo>
                <a:lnTo>
                  <a:pt x="121638" y="26545"/>
                </a:lnTo>
                <a:lnTo>
                  <a:pt x="119192" y="32937"/>
                </a:lnTo>
                <a:lnTo>
                  <a:pt x="116292" y="38468"/>
                </a:lnTo>
                <a:lnTo>
                  <a:pt x="113088" y="43425"/>
                </a:lnTo>
                <a:lnTo>
                  <a:pt x="109682" y="48000"/>
                </a:lnTo>
                <a:lnTo>
                  <a:pt x="106142" y="52320"/>
                </a:lnTo>
                <a:lnTo>
                  <a:pt x="102511" y="56471"/>
                </a:lnTo>
                <a:lnTo>
                  <a:pt x="98821" y="60507"/>
                </a:lnTo>
                <a:lnTo>
                  <a:pt x="96361" y="65738"/>
                </a:lnTo>
                <a:lnTo>
                  <a:pt x="94721" y="71766"/>
                </a:lnTo>
                <a:lnTo>
                  <a:pt x="93627" y="78324"/>
                </a:lnTo>
                <a:lnTo>
                  <a:pt x="92898" y="83966"/>
                </a:lnTo>
                <a:lnTo>
                  <a:pt x="92088" y="93622"/>
                </a:lnTo>
                <a:lnTo>
                  <a:pt x="90602" y="99245"/>
                </a:lnTo>
                <a:lnTo>
                  <a:pt x="88342" y="105533"/>
                </a:lnTo>
                <a:lnTo>
                  <a:pt x="85565" y="112266"/>
                </a:lnTo>
                <a:lnTo>
                  <a:pt x="82443" y="119294"/>
                </a:lnTo>
                <a:lnTo>
                  <a:pt x="75589" y="133877"/>
                </a:lnTo>
                <a:lnTo>
                  <a:pt x="73252" y="140051"/>
                </a:lnTo>
                <a:lnTo>
                  <a:pt x="70657" y="150299"/>
                </a:lnTo>
                <a:lnTo>
                  <a:pt x="68695" y="156079"/>
                </a:lnTo>
                <a:lnTo>
                  <a:pt x="66117" y="162473"/>
                </a:lnTo>
                <a:lnTo>
                  <a:pt x="63128" y="169276"/>
                </a:lnTo>
                <a:lnTo>
                  <a:pt x="56420" y="183607"/>
                </a:lnTo>
                <a:lnTo>
                  <a:pt x="52854" y="190985"/>
                </a:lnTo>
                <a:lnTo>
                  <a:pt x="50476" y="197173"/>
                </a:lnTo>
                <a:lnTo>
                  <a:pt x="47834" y="207436"/>
                </a:lnTo>
                <a:lnTo>
                  <a:pt x="45860" y="213221"/>
                </a:lnTo>
                <a:lnTo>
                  <a:pt x="43273" y="219617"/>
                </a:lnTo>
                <a:lnTo>
                  <a:pt x="40279" y="226422"/>
                </a:lnTo>
                <a:lnTo>
                  <a:pt x="33565" y="240756"/>
                </a:lnTo>
                <a:lnTo>
                  <a:pt x="29997" y="248134"/>
                </a:lnTo>
                <a:lnTo>
                  <a:pt x="27618" y="254323"/>
                </a:lnTo>
                <a:lnTo>
                  <a:pt x="24975" y="264586"/>
                </a:lnTo>
                <a:lnTo>
                  <a:pt x="23000" y="269101"/>
                </a:lnTo>
                <a:lnTo>
                  <a:pt x="20414" y="273381"/>
                </a:lnTo>
                <a:lnTo>
                  <a:pt x="17419" y="277504"/>
                </a:lnTo>
                <a:lnTo>
                  <a:pt x="14092" y="285472"/>
                </a:lnTo>
                <a:lnTo>
                  <a:pt x="13205" y="289375"/>
                </a:lnTo>
                <a:lnTo>
                  <a:pt x="11344" y="293247"/>
                </a:lnTo>
                <a:lnTo>
                  <a:pt x="8832" y="297098"/>
                </a:lnTo>
                <a:lnTo>
                  <a:pt x="5888" y="300935"/>
                </a:lnTo>
                <a:lnTo>
                  <a:pt x="2617" y="308586"/>
                </a:lnTo>
                <a:lnTo>
                  <a:pt x="1164" y="316219"/>
                </a:lnTo>
                <a:lnTo>
                  <a:pt x="345" y="326387"/>
                </a:lnTo>
                <a:lnTo>
                  <a:pt x="46" y="336869"/>
                </a:lnTo>
                <a:lnTo>
                  <a:pt x="31" y="337610"/>
                </a:lnTo>
                <a:lnTo>
                  <a:pt x="0" y="3200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40"/>
          <p:cNvSpPr/>
          <p:nvPr/>
        </p:nvSpPr>
        <p:spPr>
          <a:xfrm>
            <a:off x="3040380" y="3051809"/>
            <a:ext cx="262891" cy="102871"/>
          </a:xfrm>
          <a:custGeom>
            <a:avLst/>
            <a:gdLst/>
            <a:ahLst/>
            <a:cxnLst/>
            <a:rect l="0" t="0" r="0" b="0"/>
            <a:pathLst>
              <a:path w="262891" h="102871">
                <a:moveTo>
                  <a:pt x="0" y="0"/>
                </a:moveTo>
                <a:lnTo>
                  <a:pt x="6067" y="6068"/>
                </a:lnTo>
                <a:lnTo>
                  <a:pt x="9125" y="7856"/>
                </a:lnTo>
                <a:lnTo>
                  <a:pt x="20766" y="11641"/>
                </a:lnTo>
                <a:lnTo>
                  <a:pt x="26544" y="14111"/>
                </a:lnTo>
                <a:lnTo>
                  <a:pt x="32936" y="17028"/>
                </a:lnTo>
                <a:lnTo>
                  <a:pt x="38467" y="18972"/>
                </a:lnTo>
                <a:lnTo>
                  <a:pt x="43425" y="20268"/>
                </a:lnTo>
                <a:lnTo>
                  <a:pt x="47999" y="21132"/>
                </a:lnTo>
                <a:lnTo>
                  <a:pt x="53590" y="24248"/>
                </a:lnTo>
                <a:lnTo>
                  <a:pt x="59856" y="28866"/>
                </a:lnTo>
                <a:lnTo>
                  <a:pt x="66574" y="34484"/>
                </a:lnTo>
                <a:lnTo>
                  <a:pt x="73593" y="38230"/>
                </a:lnTo>
                <a:lnTo>
                  <a:pt x="80812" y="40726"/>
                </a:lnTo>
                <a:lnTo>
                  <a:pt x="88164" y="42391"/>
                </a:lnTo>
                <a:lnTo>
                  <a:pt x="94336" y="44771"/>
                </a:lnTo>
                <a:lnTo>
                  <a:pt x="99720" y="47627"/>
                </a:lnTo>
                <a:lnTo>
                  <a:pt x="104580" y="50802"/>
                </a:lnTo>
                <a:lnTo>
                  <a:pt x="110360" y="54188"/>
                </a:lnTo>
                <a:lnTo>
                  <a:pt x="116753" y="57715"/>
                </a:lnTo>
                <a:lnTo>
                  <a:pt x="123555" y="61337"/>
                </a:lnTo>
                <a:lnTo>
                  <a:pt x="129360" y="63751"/>
                </a:lnTo>
                <a:lnTo>
                  <a:pt x="134500" y="65361"/>
                </a:lnTo>
                <a:lnTo>
                  <a:pt x="139196" y="66434"/>
                </a:lnTo>
                <a:lnTo>
                  <a:pt x="146137" y="68420"/>
                </a:lnTo>
                <a:lnTo>
                  <a:pt x="164010" y="74012"/>
                </a:lnTo>
                <a:lnTo>
                  <a:pt x="172840" y="76012"/>
                </a:lnTo>
                <a:lnTo>
                  <a:pt x="181266" y="77345"/>
                </a:lnTo>
                <a:lnTo>
                  <a:pt x="189424" y="78233"/>
                </a:lnTo>
                <a:lnTo>
                  <a:pt x="196132" y="80095"/>
                </a:lnTo>
                <a:lnTo>
                  <a:pt x="201875" y="82607"/>
                </a:lnTo>
                <a:lnTo>
                  <a:pt x="206973" y="85552"/>
                </a:lnTo>
                <a:lnTo>
                  <a:pt x="214182" y="88784"/>
                </a:lnTo>
                <a:lnTo>
                  <a:pt x="222798" y="92210"/>
                </a:lnTo>
                <a:lnTo>
                  <a:pt x="232352" y="95764"/>
                </a:lnTo>
                <a:lnTo>
                  <a:pt x="239991" y="98133"/>
                </a:lnTo>
                <a:lnTo>
                  <a:pt x="246354" y="99712"/>
                </a:lnTo>
                <a:lnTo>
                  <a:pt x="262890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41"/>
          <p:cNvSpPr/>
          <p:nvPr/>
        </p:nvSpPr>
        <p:spPr>
          <a:xfrm>
            <a:off x="4779375" y="2903236"/>
            <a:ext cx="409846" cy="365725"/>
          </a:xfrm>
          <a:custGeom>
            <a:avLst/>
            <a:gdLst/>
            <a:ahLst/>
            <a:cxnLst/>
            <a:rect l="0" t="0" r="0" b="0"/>
            <a:pathLst>
              <a:path w="409846" h="365725">
                <a:moveTo>
                  <a:pt x="226965" y="79993"/>
                </a:moveTo>
                <a:lnTo>
                  <a:pt x="226965" y="64085"/>
                </a:lnTo>
                <a:lnTo>
                  <a:pt x="225695" y="61767"/>
                </a:lnTo>
                <a:lnTo>
                  <a:pt x="223578" y="60223"/>
                </a:lnTo>
                <a:lnTo>
                  <a:pt x="220897" y="59193"/>
                </a:lnTo>
                <a:lnTo>
                  <a:pt x="219109" y="57237"/>
                </a:lnTo>
                <a:lnTo>
                  <a:pt x="217918" y="54662"/>
                </a:lnTo>
                <a:lnTo>
                  <a:pt x="216005" y="47473"/>
                </a:lnTo>
                <a:lnTo>
                  <a:pt x="206550" y="36890"/>
                </a:lnTo>
                <a:lnTo>
                  <a:pt x="205735" y="36017"/>
                </a:lnTo>
                <a:lnTo>
                  <a:pt x="204829" y="31662"/>
                </a:lnTo>
                <a:lnTo>
                  <a:pt x="204588" y="28723"/>
                </a:lnTo>
                <a:lnTo>
                  <a:pt x="203156" y="26763"/>
                </a:lnTo>
                <a:lnTo>
                  <a:pt x="200933" y="25456"/>
                </a:lnTo>
                <a:lnTo>
                  <a:pt x="198180" y="24585"/>
                </a:lnTo>
                <a:lnTo>
                  <a:pt x="191735" y="20231"/>
                </a:lnTo>
                <a:lnTo>
                  <a:pt x="180966" y="10639"/>
                </a:lnTo>
                <a:lnTo>
                  <a:pt x="177249" y="7087"/>
                </a:lnTo>
                <a:lnTo>
                  <a:pt x="173501" y="4719"/>
                </a:lnTo>
                <a:lnTo>
                  <a:pt x="165950" y="2088"/>
                </a:lnTo>
                <a:lnTo>
                  <a:pt x="154558" y="607"/>
                </a:lnTo>
                <a:lnTo>
                  <a:pt x="143140" y="168"/>
                </a:lnTo>
                <a:lnTo>
                  <a:pt x="120284" y="0"/>
                </a:lnTo>
                <a:lnTo>
                  <a:pt x="116474" y="1264"/>
                </a:lnTo>
                <a:lnTo>
                  <a:pt x="105045" y="7842"/>
                </a:lnTo>
                <a:lnTo>
                  <a:pt x="97425" y="9826"/>
                </a:lnTo>
                <a:lnTo>
                  <a:pt x="86418" y="17481"/>
                </a:lnTo>
                <a:lnTo>
                  <a:pt x="75599" y="28080"/>
                </a:lnTo>
                <a:lnTo>
                  <a:pt x="68239" y="41187"/>
                </a:lnTo>
                <a:lnTo>
                  <a:pt x="62017" y="49200"/>
                </a:lnTo>
                <a:lnTo>
                  <a:pt x="55018" y="56994"/>
                </a:lnTo>
                <a:lnTo>
                  <a:pt x="47673" y="65962"/>
                </a:lnTo>
                <a:lnTo>
                  <a:pt x="43937" y="71909"/>
                </a:lnTo>
                <a:lnTo>
                  <a:pt x="40176" y="78414"/>
                </a:lnTo>
                <a:lnTo>
                  <a:pt x="36399" y="87830"/>
                </a:lnTo>
                <a:lnTo>
                  <a:pt x="32611" y="99188"/>
                </a:lnTo>
                <a:lnTo>
                  <a:pt x="28816" y="111840"/>
                </a:lnTo>
                <a:lnTo>
                  <a:pt x="26285" y="122814"/>
                </a:lnTo>
                <a:lnTo>
                  <a:pt x="24598" y="132671"/>
                </a:lnTo>
                <a:lnTo>
                  <a:pt x="23474" y="141782"/>
                </a:lnTo>
                <a:lnTo>
                  <a:pt x="21454" y="150396"/>
                </a:lnTo>
                <a:lnTo>
                  <a:pt x="18837" y="158678"/>
                </a:lnTo>
                <a:lnTo>
                  <a:pt x="15823" y="166740"/>
                </a:lnTo>
                <a:lnTo>
                  <a:pt x="13814" y="174654"/>
                </a:lnTo>
                <a:lnTo>
                  <a:pt x="12474" y="182471"/>
                </a:lnTo>
                <a:lnTo>
                  <a:pt x="11581" y="190222"/>
                </a:lnTo>
                <a:lnTo>
                  <a:pt x="10985" y="197929"/>
                </a:lnTo>
                <a:lnTo>
                  <a:pt x="10588" y="205607"/>
                </a:lnTo>
                <a:lnTo>
                  <a:pt x="10324" y="213266"/>
                </a:lnTo>
                <a:lnTo>
                  <a:pt x="8878" y="219642"/>
                </a:lnTo>
                <a:lnTo>
                  <a:pt x="3883" y="230113"/>
                </a:lnTo>
                <a:lnTo>
                  <a:pt x="2044" y="235953"/>
                </a:lnTo>
                <a:lnTo>
                  <a:pt x="817" y="242386"/>
                </a:lnTo>
                <a:lnTo>
                  <a:pt x="0" y="249215"/>
                </a:lnTo>
                <a:lnTo>
                  <a:pt x="725" y="258848"/>
                </a:lnTo>
                <a:lnTo>
                  <a:pt x="2478" y="270350"/>
                </a:lnTo>
                <a:lnTo>
                  <a:pt x="4917" y="283098"/>
                </a:lnTo>
                <a:lnTo>
                  <a:pt x="6543" y="292866"/>
                </a:lnTo>
                <a:lnTo>
                  <a:pt x="7626" y="300649"/>
                </a:lnTo>
                <a:lnTo>
                  <a:pt x="8349" y="307107"/>
                </a:lnTo>
                <a:lnTo>
                  <a:pt x="10101" y="313953"/>
                </a:lnTo>
                <a:lnTo>
                  <a:pt x="12539" y="321056"/>
                </a:lnTo>
                <a:lnTo>
                  <a:pt x="15434" y="328332"/>
                </a:lnTo>
                <a:lnTo>
                  <a:pt x="18634" y="334453"/>
                </a:lnTo>
                <a:lnTo>
                  <a:pt x="25577" y="344640"/>
                </a:lnTo>
                <a:lnTo>
                  <a:pt x="32895" y="353400"/>
                </a:lnTo>
                <a:lnTo>
                  <a:pt x="36625" y="357515"/>
                </a:lnTo>
                <a:lnTo>
                  <a:pt x="40381" y="360258"/>
                </a:lnTo>
                <a:lnTo>
                  <a:pt x="47942" y="363305"/>
                </a:lnTo>
                <a:lnTo>
                  <a:pt x="59338" y="365021"/>
                </a:lnTo>
                <a:lnTo>
                  <a:pt x="70759" y="365529"/>
                </a:lnTo>
                <a:lnTo>
                  <a:pt x="87547" y="365724"/>
                </a:lnTo>
                <a:lnTo>
                  <a:pt x="95575" y="362348"/>
                </a:lnTo>
                <a:lnTo>
                  <a:pt x="106339" y="356615"/>
                </a:lnTo>
                <a:lnTo>
                  <a:pt x="118269" y="347516"/>
                </a:lnTo>
                <a:lnTo>
                  <a:pt x="121506" y="344943"/>
                </a:lnTo>
                <a:lnTo>
                  <a:pt x="126330" y="337025"/>
                </a:lnTo>
                <a:lnTo>
                  <a:pt x="132708" y="326310"/>
                </a:lnTo>
                <a:lnTo>
                  <a:pt x="139776" y="317314"/>
                </a:lnTo>
                <a:lnTo>
                  <a:pt x="143764" y="309083"/>
                </a:lnTo>
                <a:lnTo>
                  <a:pt x="146807" y="299921"/>
                </a:lnTo>
                <a:lnTo>
                  <a:pt x="149396" y="293922"/>
                </a:lnTo>
                <a:lnTo>
                  <a:pt x="152392" y="287382"/>
                </a:lnTo>
                <a:lnTo>
                  <a:pt x="156929" y="279213"/>
                </a:lnTo>
                <a:lnTo>
                  <a:pt x="162495" y="269956"/>
                </a:lnTo>
                <a:lnTo>
                  <a:pt x="168745" y="259975"/>
                </a:lnTo>
                <a:lnTo>
                  <a:pt x="172911" y="252051"/>
                </a:lnTo>
                <a:lnTo>
                  <a:pt x="175689" y="245499"/>
                </a:lnTo>
                <a:lnTo>
                  <a:pt x="196829" y="181847"/>
                </a:lnTo>
                <a:lnTo>
                  <a:pt x="199254" y="169486"/>
                </a:lnTo>
                <a:lnTo>
                  <a:pt x="200871" y="156165"/>
                </a:lnTo>
                <a:lnTo>
                  <a:pt x="202667" y="131628"/>
                </a:lnTo>
                <a:lnTo>
                  <a:pt x="203466" y="116489"/>
                </a:lnTo>
                <a:lnTo>
                  <a:pt x="204949" y="108133"/>
                </a:lnTo>
                <a:lnTo>
                  <a:pt x="207207" y="98754"/>
                </a:lnTo>
                <a:lnTo>
                  <a:pt x="209983" y="88690"/>
                </a:lnTo>
                <a:lnTo>
                  <a:pt x="211833" y="80711"/>
                </a:lnTo>
                <a:lnTo>
                  <a:pt x="213067" y="74122"/>
                </a:lnTo>
                <a:lnTo>
                  <a:pt x="214438" y="63414"/>
                </a:lnTo>
                <a:lnTo>
                  <a:pt x="215047" y="54421"/>
                </a:lnTo>
                <a:lnTo>
                  <a:pt x="215318" y="46191"/>
                </a:lnTo>
                <a:lnTo>
                  <a:pt x="215492" y="36628"/>
                </a:lnTo>
                <a:lnTo>
                  <a:pt x="215526" y="46403"/>
                </a:lnTo>
                <a:lnTo>
                  <a:pt x="215534" y="262488"/>
                </a:lnTo>
                <a:lnTo>
                  <a:pt x="216804" y="267696"/>
                </a:lnTo>
                <a:lnTo>
                  <a:pt x="221603" y="276870"/>
                </a:lnTo>
                <a:lnTo>
                  <a:pt x="224581" y="285181"/>
                </a:lnTo>
                <a:lnTo>
                  <a:pt x="225376" y="289175"/>
                </a:lnTo>
                <a:lnTo>
                  <a:pt x="229645" y="297000"/>
                </a:lnTo>
                <a:lnTo>
                  <a:pt x="235776" y="305981"/>
                </a:lnTo>
                <a:lnTo>
                  <a:pt x="239189" y="311932"/>
                </a:lnTo>
                <a:lnTo>
                  <a:pt x="242734" y="318439"/>
                </a:lnTo>
                <a:lnTo>
                  <a:pt x="246368" y="322777"/>
                </a:lnTo>
                <a:lnTo>
                  <a:pt x="250060" y="325669"/>
                </a:lnTo>
                <a:lnTo>
                  <a:pt x="253792" y="327597"/>
                </a:lnTo>
                <a:lnTo>
                  <a:pt x="256279" y="330153"/>
                </a:lnTo>
                <a:lnTo>
                  <a:pt x="257938" y="333126"/>
                </a:lnTo>
                <a:lnTo>
                  <a:pt x="259043" y="336379"/>
                </a:lnTo>
                <a:lnTo>
                  <a:pt x="261051" y="338547"/>
                </a:lnTo>
                <a:lnTo>
                  <a:pt x="263659" y="339992"/>
                </a:lnTo>
                <a:lnTo>
                  <a:pt x="269943" y="341599"/>
                </a:lnTo>
                <a:lnTo>
                  <a:pt x="276969" y="342312"/>
                </a:lnTo>
                <a:lnTo>
                  <a:pt x="283161" y="342503"/>
                </a:lnTo>
                <a:lnTo>
                  <a:pt x="300201" y="342714"/>
                </a:lnTo>
                <a:lnTo>
                  <a:pt x="307538" y="341501"/>
                </a:lnTo>
                <a:lnTo>
                  <a:pt x="319079" y="336766"/>
                </a:lnTo>
                <a:lnTo>
                  <a:pt x="328441" y="333815"/>
                </a:lnTo>
                <a:lnTo>
                  <a:pt x="332715" y="333028"/>
                </a:lnTo>
                <a:lnTo>
                  <a:pt x="340852" y="328766"/>
                </a:lnTo>
                <a:lnTo>
                  <a:pt x="352572" y="319227"/>
                </a:lnTo>
                <a:lnTo>
                  <a:pt x="356423" y="315683"/>
                </a:lnTo>
                <a:lnTo>
                  <a:pt x="358990" y="312049"/>
                </a:lnTo>
                <a:lnTo>
                  <a:pt x="363873" y="300869"/>
                </a:lnTo>
                <a:lnTo>
                  <a:pt x="369516" y="293307"/>
                </a:lnTo>
                <a:lnTo>
                  <a:pt x="372799" y="290782"/>
                </a:lnTo>
                <a:lnTo>
                  <a:pt x="376258" y="289099"/>
                </a:lnTo>
                <a:lnTo>
                  <a:pt x="379833" y="287977"/>
                </a:lnTo>
                <a:lnTo>
                  <a:pt x="383487" y="284689"/>
                </a:lnTo>
                <a:lnTo>
                  <a:pt x="390933" y="274263"/>
                </a:lnTo>
                <a:lnTo>
                  <a:pt x="398207" y="263853"/>
                </a:lnTo>
                <a:lnTo>
                  <a:pt x="407170" y="254271"/>
                </a:lnTo>
                <a:lnTo>
                  <a:pt x="409845" y="2400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42"/>
          <p:cNvSpPr/>
          <p:nvPr/>
        </p:nvSpPr>
        <p:spPr>
          <a:xfrm>
            <a:off x="5143500" y="2653518"/>
            <a:ext cx="217171" cy="272562"/>
          </a:xfrm>
          <a:custGeom>
            <a:avLst/>
            <a:gdLst/>
            <a:ahLst/>
            <a:cxnLst/>
            <a:rect l="0" t="0" r="0" b="0"/>
            <a:pathLst>
              <a:path w="217171" h="272562">
                <a:moveTo>
                  <a:pt x="0" y="78251"/>
                </a:moveTo>
                <a:lnTo>
                  <a:pt x="0" y="66116"/>
                </a:lnTo>
                <a:lnTo>
                  <a:pt x="1270" y="61271"/>
                </a:lnTo>
                <a:lnTo>
                  <a:pt x="3386" y="56771"/>
                </a:lnTo>
                <a:lnTo>
                  <a:pt x="6067" y="52501"/>
                </a:lnTo>
                <a:lnTo>
                  <a:pt x="9125" y="47115"/>
                </a:lnTo>
                <a:lnTo>
                  <a:pt x="15909" y="34356"/>
                </a:lnTo>
                <a:lnTo>
                  <a:pt x="19496" y="29938"/>
                </a:lnTo>
                <a:lnTo>
                  <a:pt x="23157" y="26992"/>
                </a:lnTo>
                <a:lnTo>
                  <a:pt x="26868" y="25029"/>
                </a:lnTo>
                <a:lnTo>
                  <a:pt x="30612" y="22450"/>
                </a:lnTo>
                <a:lnTo>
                  <a:pt x="34378" y="19460"/>
                </a:lnTo>
                <a:lnTo>
                  <a:pt x="38158" y="16197"/>
                </a:lnTo>
                <a:lnTo>
                  <a:pt x="43219" y="14022"/>
                </a:lnTo>
                <a:lnTo>
                  <a:pt x="49132" y="12572"/>
                </a:lnTo>
                <a:lnTo>
                  <a:pt x="55615" y="11605"/>
                </a:lnTo>
                <a:lnTo>
                  <a:pt x="61206" y="9690"/>
                </a:lnTo>
                <a:lnTo>
                  <a:pt x="66204" y="7144"/>
                </a:lnTo>
                <a:lnTo>
                  <a:pt x="70806" y="4176"/>
                </a:lnTo>
                <a:lnTo>
                  <a:pt x="75143" y="2198"/>
                </a:lnTo>
                <a:lnTo>
                  <a:pt x="79306" y="879"/>
                </a:lnTo>
                <a:lnTo>
                  <a:pt x="83351" y="0"/>
                </a:lnTo>
                <a:lnTo>
                  <a:pt x="87317" y="684"/>
                </a:lnTo>
                <a:lnTo>
                  <a:pt x="91231" y="2410"/>
                </a:lnTo>
                <a:lnTo>
                  <a:pt x="95111" y="4830"/>
                </a:lnTo>
                <a:lnTo>
                  <a:pt x="98967" y="6444"/>
                </a:lnTo>
                <a:lnTo>
                  <a:pt x="102808" y="7520"/>
                </a:lnTo>
                <a:lnTo>
                  <a:pt x="106638" y="8237"/>
                </a:lnTo>
                <a:lnTo>
                  <a:pt x="110462" y="9985"/>
                </a:lnTo>
                <a:lnTo>
                  <a:pt x="114281" y="12421"/>
                </a:lnTo>
                <a:lnTo>
                  <a:pt x="118097" y="15314"/>
                </a:lnTo>
                <a:lnTo>
                  <a:pt x="120642" y="18513"/>
                </a:lnTo>
                <a:lnTo>
                  <a:pt x="122338" y="21916"/>
                </a:lnTo>
                <a:lnTo>
                  <a:pt x="123468" y="25454"/>
                </a:lnTo>
                <a:lnTo>
                  <a:pt x="125492" y="27814"/>
                </a:lnTo>
                <a:lnTo>
                  <a:pt x="128111" y="29386"/>
                </a:lnTo>
                <a:lnTo>
                  <a:pt x="131128" y="30435"/>
                </a:lnTo>
                <a:lnTo>
                  <a:pt x="133138" y="33674"/>
                </a:lnTo>
                <a:lnTo>
                  <a:pt x="134479" y="38373"/>
                </a:lnTo>
                <a:lnTo>
                  <a:pt x="135373" y="44046"/>
                </a:lnTo>
                <a:lnTo>
                  <a:pt x="135968" y="50368"/>
                </a:lnTo>
                <a:lnTo>
                  <a:pt x="136365" y="57122"/>
                </a:lnTo>
                <a:lnTo>
                  <a:pt x="136807" y="71401"/>
                </a:lnTo>
                <a:lnTo>
                  <a:pt x="137003" y="86213"/>
                </a:lnTo>
                <a:lnTo>
                  <a:pt x="135785" y="94989"/>
                </a:lnTo>
                <a:lnTo>
                  <a:pt x="133703" y="104650"/>
                </a:lnTo>
                <a:lnTo>
                  <a:pt x="131045" y="114901"/>
                </a:lnTo>
                <a:lnTo>
                  <a:pt x="129273" y="123004"/>
                </a:lnTo>
                <a:lnTo>
                  <a:pt x="128092" y="129677"/>
                </a:lnTo>
                <a:lnTo>
                  <a:pt x="127305" y="135395"/>
                </a:lnTo>
                <a:lnTo>
                  <a:pt x="125510" y="140477"/>
                </a:lnTo>
                <a:lnTo>
                  <a:pt x="123043" y="145135"/>
                </a:lnTo>
                <a:lnTo>
                  <a:pt x="120129" y="149511"/>
                </a:lnTo>
                <a:lnTo>
                  <a:pt x="115646" y="157507"/>
                </a:lnTo>
                <a:lnTo>
                  <a:pt x="103891" y="179940"/>
                </a:lnTo>
                <a:lnTo>
                  <a:pt x="98471" y="189223"/>
                </a:lnTo>
                <a:lnTo>
                  <a:pt x="93587" y="196683"/>
                </a:lnTo>
                <a:lnTo>
                  <a:pt x="89061" y="202926"/>
                </a:lnTo>
                <a:lnTo>
                  <a:pt x="83504" y="208358"/>
                </a:lnTo>
                <a:lnTo>
                  <a:pt x="77259" y="213249"/>
                </a:lnTo>
                <a:lnTo>
                  <a:pt x="70556" y="217780"/>
                </a:lnTo>
                <a:lnTo>
                  <a:pt x="66087" y="222070"/>
                </a:lnTo>
                <a:lnTo>
                  <a:pt x="63108" y="226201"/>
                </a:lnTo>
                <a:lnTo>
                  <a:pt x="61122" y="230224"/>
                </a:lnTo>
                <a:lnTo>
                  <a:pt x="58528" y="232907"/>
                </a:lnTo>
                <a:lnTo>
                  <a:pt x="55529" y="234695"/>
                </a:lnTo>
                <a:lnTo>
                  <a:pt x="52259" y="235887"/>
                </a:lnTo>
                <a:lnTo>
                  <a:pt x="47539" y="236682"/>
                </a:lnTo>
                <a:lnTo>
                  <a:pt x="41852" y="237212"/>
                </a:lnTo>
                <a:lnTo>
                  <a:pt x="35521" y="237565"/>
                </a:lnTo>
                <a:lnTo>
                  <a:pt x="30031" y="236530"/>
                </a:lnTo>
                <a:lnTo>
                  <a:pt x="25100" y="234571"/>
                </a:lnTo>
                <a:lnTo>
                  <a:pt x="20543" y="231995"/>
                </a:lnTo>
                <a:lnTo>
                  <a:pt x="16235" y="230277"/>
                </a:lnTo>
                <a:lnTo>
                  <a:pt x="12094" y="229132"/>
                </a:lnTo>
                <a:lnTo>
                  <a:pt x="8062" y="228368"/>
                </a:lnTo>
                <a:lnTo>
                  <a:pt x="5374" y="226589"/>
                </a:lnTo>
                <a:lnTo>
                  <a:pt x="3583" y="224133"/>
                </a:lnTo>
                <a:lnTo>
                  <a:pt x="210" y="215922"/>
                </a:lnTo>
                <a:lnTo>
                  <a:pt x="41" y="207657"/>
                </a:lnTo>
                <a:lnTo>
                  <a:pt x="18" y="205615"/>
                </a:lnTo>
                <a:lnTo>
                  <a:pt x="1282" y="205070"/>
                </a:lnTo>
                <a:lnTo>
                  <a:pt x="6073" y="204466"/>
                </a:lnTo>
                <a:lnTo>
                  <a:pt x="7858" y="203034"/>
                </a:lnTo>
                <a:lnTo>
                  <a:pt x="9049" y="200810"/>
                </a:lnTo>
                <a:lnTo>
                  <a:pt x="9842" y="198057"/>
                </a:lnTo>
                <a:lnTo>
                  <a:pt x="11641" y="196222"/>
                </a:lnTo>
                <a:lnTo>
                  <a:pt x="14111" y="194998"/>
                </a:lnTo>
                <a:lnTo>
                  <a:pt x="20241" y="193639"/>
                </a:lnTo>
                <a:lnTo>
                  <a:pt x="23654" y="193277"/>
                </a:lnTo>
                <a:lnTo>
                  <a:pt x="27199" y="193035"/>
                </a:lnTo>
                <a:lnTo>
                  <a:pt x="32103" y="192874"/>
                </a:lnTo>
                <a:lnTo>
                  <a:pt x="58223" y="192615"/>
                </a:lnTo>
                <a:lnTo>
                  <a:pt x="65485" y="192594"/>
                </a:lnTo>
                <a:lnTo>
                  <a:pt x="72866" y="193850"/>
                </a:lnTo>
                <a:lnTo>
                  <a:pt x="80328" y="195957"/>
                </a:lnTo>
                <a:lnTo>
                  <a:pt x="87841" y="198632"/>
                </a:lnTo>
                <a:lnTo>
                  <a:pt x="96661" y="202955"/>
                </a:lnTo>
                <a:lnTo>
                  <a:pt x="106350" y="208377"/>
                </a:lnTo>
                <a:lnTo>
                  <a:pt x="116620" y="214532"/>
                </a:lnTo>
                <a:lnTo>
                  <a:pt x="124736" y="218635"/>
                </a:lnTo>
                <a:lnTo>
                  <a:pt x="131417" y="221371"/>
                </a:lnTo>
                <a:lnTo>
                  <a:pt x="137142" y="223194"/>
                </a:lnTo>
                <a:lnTo>
                  <a:pt x="144767" y="226950"/>
                </a:lnTo>
                <a:lnTo>
                  <a:pt x="153661" y="231994"/>
                </a:lnTo>
                <a:lnTo>
                  <a:pt x="163401" y="237896"/>
                </a:lnTo>
                <a:lnTo>
                  <a:pt x="169894" y="243101"/>
                </a:lnTo>
                <a:lnTo>
                  <a:pt x="174222" y="247841"/>
                </a:lnTo>
                <a:lnTo>
                  <a:pt x="177108" y="252272"/>
                </a:lnTo>
                <a:lnTo>
                  <a:pt x="180302" y="255225"/>
                </a:lnTo>
                <a:lnTo>
                  <a:pt x="183701" y="257194"/>
                </a:lnTo>
                <a:lnTo>
                  <a:pt x="187237" y="258506"/>
                </a:lnTo>
                <a:lnTo>
                  <a:pt x="190865" y="259381"/>
                </a:lnTo>
                <a:lnTo>
                  <a:pt x="194553" y="259965"/>
                </a:lnTo>
                <a:lnTo>
                  <a:pt x="198282" y="260354"/>
                </a:lnTo>
                <a:lnTo>
                  <a:pt x="200768" y="261883"/>
                </a:lnTo>
                <a:lnTo>
                  <a:pt x="202425" y="264172"/>
                </a:lnTo>
                <a:lnTo>
                  <a:pt x="203530" y="266969"/>
                </a:lnTo>
                <a:lnTo>
                  <a:pt x="205537" y="268833"/>
                </a:lnTo>
                <a:lnTo>
                  <a:pt x="208144" y="270076"/>
                </a:lnTo>
                <a:lnTo>
                  <a:pt x="217170" y="2725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43"/>
          <p:cNvSpPr/>
          <p:nvPr/>
        </p:nvSpPr>
        <p:spPr>
          <a:xfrm>
            <a:off x="5452109" y="2994659"/>
            <a:ext cx="240032" cy="11431"/>
          </a:xfrm>
          <a:custGeom>
            <a:avLst/>
            <a:gdLst/>
            <a:ahLst/>
            <a:cxnLst/>
            <a:rect l="0" t="0" r="0" b="0"/>
            <a:pathLst>
              <a:path w="240032" h="11431">
                <a:moveTo>
                  <a:pt x="0" y="11430"/>
                </a:moveTo>
                <a:lnTo>
                  <a:pt x="12136" y="5363"/>
                </a:lnTo>
                <a:lnTo>
                  <a:pt x="18251" y="3575"/>
                </a:lnTo>
                <a:lnTo>
                  <a:pt x="24867" y="2384"/>
                </a:lnTo>
                <a:lnTo>
                  <a:pt x="31819" y="1589"/>
                </a:lnTo>
                <a:lnTo>
                  <a:pt x="40263" y="1060"/>
                </a:lnTo>
                <a:lnTo>
                  <a:pt x="59805" y="471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44"/>
          <p:cNvSpPr/>
          <p:nvPr/>
        </p:nvSpPr>
        <p:spPr>
          <a:xfrm>
            <a:off x="5571254" y="2857500"/>
            <a:ext cx="29447" cy="383327"/>
          </a:xfrm>
          <a:custGeom>
            <a:avLst/>
            <a:gdLst/>
            <a:ahLst/>
            <a:cxnLst/>
            <a:rect l="0" t="0" r="0" b="0"/>
            <a:pathLst>
              <a:path w="29447" h="383327">
                <a:moveTo>
                  <a:pt x="6586" y="0"/>
                </a:moveTo>
                <a:lnTo>
                  <a:pt x="518" y="6067"/>
                </a:lnTo>
                <a:lnTo>
                  <a:pt x="0" y="9125"/>
                </a:lnTo>
                <a:lnTo>
                  <a:pt x="926" y="12433"/>
                </a:lnTo>
                <a:lnTo>
                  <a:pt x="2812" y="15909"/>
                </a:lnTo>
                <a:lnTo>
                  <a:pt x="4070" y="20765"/>
                </a:lnTo>
                <a:lnTo>
                  <a:pt x="4909" y="26543"/>
                </a:lnTo>
                <a:lnTo>
                  <a:pt x="5468" y="32935"/>
                </a:lnTo>
                <a:lnTo>
                  <a:pt x="6089" y="43424"/>
                </a:lnTo>
                <a:lnTo>
                  <a:pt x="6365" y="53589"/>
                </a:lnTo>
                <a:lnTo>
                  <a:pt x="6585" y="294220"/>
                </a:lnTo>
                <a:lnTo>
                  <a:pt x="7855" y="301556"/>
                </a:lnTo>
                <a:lnTo>
                  <a:pt x="9972" y="308988"/>
                </a:lnTo>
                <a:lnTo>
                  <a:pt x="12653" y="316482"/>
                </a:lnTo>
                <a:lnTo>
                  <a:pt x="14441" y="322747"/>
                </a:lnTo>
                <a:lnTo>
                  <a:pt x="15632" y="328195"/>
                </a:lnTo>
                <a:lnTo>
                  <a:pt x="16427" y="333096"/>
                </a:lnTo>
                <a:lnTo>
                  <a:pt x="17309" y="341929"/>
                </a:lnTo>
                <a:lnTo>
                  <a:pt x="17702" y="350088"/>
                </a:lnTo>
                <a:lnTo>
                  <a:pt x="17876" y="357948"/>
                </a:lnTo>
                <a:lnTo>
                  <a:pt x="19193" y="361822"/>
                </a:lnTo>
                <a:lnTo>
                  <a:pt x="21341" y="365674"/>
                </a:lnTo>
                <a:lnTo>
                  <a:pt x="27844" y="374915"/>
                </a:lnTo>
                <a:lnTo>
                  <a:pt x="28734" y="379565"/>
                </a:lnTo>
                <a:lnTo>
                  <a:pt x="29130" y="383326"/>
                </a:lnTo>
                <a:lnTo>
                  <a:pt x="29446" y="3771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45"/>
          <p:cNvSpPr/>
          <p:nvPr/>
        </p:nvSpPr>
        <p:spPr>
          <a:xfrm>
            <a:off x="5795009" y="2708909"/>
            <a:ext cx="250833" cy="491445"/>
          </a:xfrm>
          <a:custGeom>
            <a:avLst/>
            <a:gdLst/>
            <a:ahLst/>
            <a:cxnLst/>
            <a:rect l="0" t="0" r="0" b="0"/>
            <a:pathLst>
              <a:path w="250833" h="491445">
                <a:moveTo>
                  <a:pt x="0" y="0"/>
                </a:moveTo>
                <a:lnTo>
                  <a:pt x="15909" y="15910"/>
                </a:lnTo>
                <a:lnTo>
                  <a:pt x="18226" y="19496"/>
                </a:lnTo>
                <a:lnTo>
                  <a:pt x="22757" y="30613"/>
                </a:lnTo>
                <a:lnTo>
                  <a:pt x="28318" y="38159"/>
                </a:lnTo>
                <a:lnTo>
                  <a:pt x="30309" y="43220"/>
                </a:lnTo>
                <a:lnTo>
                  <a:pt x="32520" y="55616"/>
                </a:lnTo>
                <a:lnTo>
                  <a:pt x="39834" y="125417"/>
                </a:lnTo>
                <a:lnTo>
                  <a:pt x="43066" y="148381"/>
                </a:lnTo>
                <a:lnTo>
                  <a:pt x="46491" y="167501"/>
                </a:lnTo>
                <a:lnTo>
                  <a:pt x="50044" y="184058"/>
                </a:lnTo>
                <a:lnTo>
                  <a:pt x="52413" y="198905"/>
                </a:lnTo>
                <a:lnTo>
                  <a:pt x="53992" y="212614"/>
                </a:lnTo>
                <a:lnTo>
                  <a:pt x="55045" y="225563"/>
                </a:lnTo>
                <a:lnTo>
                  <a:pt x="55747" y="236735"/>
                </a:lnTo>
                <a:lnTo>
                  <a:pt x="56527" y="255923"/>
                </a:lnTo>
                <a:lnTo>
                  <a:pt x="56965" y="287072"/>
                </a:lnTo>
                <a:lnTo>
                  <a:pt x="57134" y="338537"/>
                </a:lnTo>
                <a:lnTo>
                  <a:pt x="58410" y="346342"/>
                </a:lnTo>
                <a:lnTo>
                  <a:pt x="60530" y="354085"/>
                </a:lnTo>
                <a:lnTo>
                  <a:pt x="63214" y="361786"/>
                </a:lnTo>
                <a:lnTo>
                  <a:pt x="66195" y="377117"/>
                </a:lnTo>
                <a:lnTo>
                  <a:pt x="66990" y="384762"/>
                </a:lnTo>
                <a:lnTo>
                  <a:pt x="68790" y="396208"/>
                </a:lnTo>
                <a:lnTo>
                  <a:pt x="74178" y="425859"/>
                </a:lnTo>
                <a:lnTo>
                  <a:pt x="77392" y="436306"/>
                </a:lnTo>
                <a:lnTo>
                  <a:pt x="80804" y="443271"/>
                </a:lnTo>
                <a:lnTo>
                  <a:pt x="84351" y="447914"/>
                </a:lnTo>
                <a:lnTo>
                  <a:pt x="88289" y="456460"/>
                </a:lnTo>
                <a:lnTo>
                  <a:pt x="89340" y="460517"/>
                </a:lnTo>
                <a:lnTo>
                  <a:pt x="90040" y="461951"/>
                </a:lnTo>
                <a:lnTo>
                  <a:pt x="90507" y="461638"/>
                </a:lnTo>
                <a:lnTo>
                  <a:pt x="91256" y="458077"/>
                </a:lnTo>
                <a:lnTo>
                  <a:pt x="91386" y="451392"/>
                </a:lnTo>
                <a:lnTo>
                  <a:pt x="90134" y="448248"/>
                </a:lnTo>
                <a:lnTo>
                  <a:pt x="85356" y="441368"/>
                </a:lnTo>
                <a:lnTo>
                  <a:pt x="83575" y="436486"/>
                </a:lnTo>
                <a:lnTo>
                  <a:pt x="81595" y="424287"/>
                </a:lnTo>
                <a:lnTo>
                  <a:pt x="80480" y="409207"/>
                </a:lnTo>
                <a:lnTo>
                  <a:pt x="80219" y="397347"/>
                </a:lnTo>
                <a:lnTo>
                  <a:pt x="80149" y="390628"/>
                </a:lnTo>
                <a:lnTo>
                  <a:pt x="81373" y="384879"/>
                </a:lnTo>
                <a:lnTo>
                  <a:pt x="86120" y="375104"/>
                </a:lnTo>
                <a:lnTo>
                  <a:pt x="89076" y="363140"/>
                </a:lnTo>
                <a:lnTo>
                  <a:pt x="89864" y="356393"/>
                </a:lnTo>
                <a:lnTo>
                  <a:pt x="91659" y="350626"/>
                </a:lnTo>
                <a:lnTo>
                  <a:pt x="97041" y="340831"/>
                </a:lnTo>
                <a:lnTo>
                  <a:pt x="100279" y="328857"/>
                </a:lnTo>
                <a:lnTo>
                  <a:pt x="101143" y="322108"/>
                </a:lnTo>
                <a:lnTo>
                  <a:pt x="105489" y="311223"/>
                </a:lnTo>
                <a:lnTo>
                  <a:pt x="111654" y="302152"/>
                </a:lnTo>
                <a:lnTo>
                  <a:pt x="118628" y="293886"/>
                </a:lnTo>
                <a:lnTo>
                  <a:pt x="125961" y="285980"/>
                </a:lnTo>
                <a:lnTo>
                  <a:pt x="129694" y="282093"/>
                </a:lnTo>
                <a:lnTo>
                  <a:pt x="133453" y="279502"/>
                </a:lnTo>
                <a:lnTo>
                  <a:pt x="141016" y="276624"/>
                </a:lnTo>
                <a:lnTo>
                  <a:pt x="148611" y="271958"/>
                </a:lnTo>
                <a:lnTo>
                  <a:pt x="152414" y="268935"/>
                </a:lnTo>
                <a:lnTo>
                  <a:pt x="158760" y="266920"/>
                </a:lnTo>
                <a:lnTo>
                  <a:pt x="166800" y="265577"/>
                </a:lnTo>
                <a:lnTo>
                  <a:pt x="175971" y="264682"/>
                </a:lnTo>
                <a:lnTo>
                  <a:pt x="183353" y="264084"/>
                </a:lnTo>
                <a:lnTo>
                  <a:pt x="189547" y="263686"/>
                </a:lnTo>
                <a:lnTo>
                  <a:pt x="194945" y="263421"/>
                </a:lnTo>
                <a:lnTo>
                  <a:pt x="199813" y="264514"/>
                </a:lnTo>
                <a:lnTo>
                  <a:pt x="204329" y="266513"/>
                </a:lnTo>
                <a:lnTo>
                  <a:pt x="208610" y="269115"/>
                </a:lnTo>
                <a:lnTo>
                  <a:pt x="212733" y="270850"/>
                </a:lnTo>
                <a:lnTo>
                  <a:pt x="216753" y="272007"/>
                </a:lnTo>
                <a:lnTo>
                  <a:pt x="220702" y="272778"/>
                </a:lnTo>
                <a:lnTo>
                  <a:pt x="223335" y="274562"/>
                </a:lnTo>
                <a:lnTo>
                  <a:pt x="225090" y="277022"/>
                </a:lnTo>
                <a:lnTo>
                  <a:pt x="226260" y="279931"/>
                </a:lnTo>
                <a:lnTo>
                  <a:pt x="233975" y="290094"/>
                </a:lnTo>
                <a:lnTo>
                  <a:pt x="240726" y="297418"/>
                </a:lnTo>
                <a:lnTo>
                  <a:pt x="244304" y="301149"/>
                </a:lnTo>
                <a:lnTo>
                  <a:pt x="246689" y="306176"/>
                </a:lnTo>
                <a:lnTo>
                  <a:pt x="249340" y="318535"/>
                </a:lnTo>
                <a:lnTo>
                  <a:pt x="250047" y="326657"/>
                </a:lnTo>
                <a:lnTo>
                  <a:pt x="250518" y="335882"/>
                </a:lnTo>
                <a:lnTo>
                  <a:pt x="250832" y="345841"/>
                </a:lnTo>
                <a:lnTo>
                  <a:pt x="249772" y="356291"/>
                </a:lnTo>
                <a:lnTo>
                  <a:pt x="247795" y="367067"/>
                </a:lnTo>
                <a:lnTo>
                  <a:pt x="245206" y="378062"/>
                </a:lnTo>
                <a:lnTo>
                  <a:pt x="242211" y="387931"/>
                </a:lnTo>
                <a:lnTo>
                  <a:pt x="238944" y="397051"/>
                </a:lnTo>
                <a:lnTo>
                  <a:pt x="235496" y="405671"/>
                </a:lnTo>
                <a:lnTo>
                  <a:pt x="228279" y="418635"/>
                </a:lnTo>
                <a:lnTo>
                  <a:pt x="224576" y="423870"/>
                </a:lnTo>
                <a:lnTo>
                  <a:pt x="207229" y="449442"/>
                </a:lnTo>
                <a:lnTo>
                  <a:pt x="200383" y="455838"/>
                </a:lnTo>
                <a:lnTo>
                  <a:pt x="193279" y="460102"/>
                </a:lnTo>
                <a:lnTo>
                  <a:pt x="186003" y="462945"/>
                </a:lnTo>
                <a:lnTo>
                  <a:pt x="179882" y="466110"/>
                </a:lnTo>
                <a:lnTo>
                  <a:pt x="174531" y="469490"/>
                </a:lnTo>
                <a:lnTo>
                  <a:pt x="169695" y="473014"/>
                </a:lnTo>
                <a:lnTo>
                  <a:pt x="165200" y="475363"/>
                </a:lnTo>
                <a:lnTo>
                  <a:pt x="160934" y="476928"/>
                </a:lnTo>
                <a:lnTo>
                  <a:pt x="156819" y="477972"/>
                </a:lnTo>
                <a:lnTo>
                  <a:pt x="152806" y="479938"/>
                </a:lnTo>
                <a:lnTo>
                  <a:pt x="148861" y="482519"/>
                </a:lnTo>
                <a:lnTo>
                  <a:pt x="144961" y="485510"/>
                </a:lnTo>
                <a:lnTo>
                  <a:pt x="137241" y="488833"/>
                </a:lnTo>
                <a:lnTo>
                  <a:pt x="133404" y="489719"/>
                </a:lnTo>
                <a:lnTo>
                  <a:pt x="127036" y="490309"/>
                </a:lnTo>
                <a:lnTo>
                  <a:pt x="118981" y="490703"/>
                </a:lnTo>
                <a:lnTo>
                  <a:pt x="96214" y="491257"/>
                </a:lnTo>
                <a:lnTo>
                  <a:pt x="77143" y="491444"/>
                </a:lnTo>
                <a:lnTo>
                  <a:pt x="71749" y="490190"/>
                </a:lnTo>
                <a:lnTo>
                  <a:pt x="65613" y="488083"/>
                </a:lnTo>
                <a:lnTo>
                  <a:pt x="58982" y="485409"/>
                </a:lnTo>
                <a:lnTo>
                  <a:pt x="52022" y="483626"/>
                </a:lnTo>
                <a:lnTo>
                  <a:pt x="44841" y="482438"/>
                </a:lnTo>
                <a:lnTo>
                  <a:pt x="22861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46"/>
          <p:cNvSpPr/>
          <p:nvPr/>
        </p:nvSpPr>
        <p:spPr>
          <a:xfrm>
            <a:off x="6115050" y="2674666"/>
            <a:ext cx="194310" cy="217124"/>
          </a:xfrm>
          <a:custGeom>
            <a:avLst/>
            <a:gdLst/>
            <a:ahLst/>
            <a:cxnLst/>
            <a:rect l="0" t="0" r="0" b="0"/>
            <a:pathLst>
              <a:path w="194310" h="217124">
                <a:moveTo>
                  <a:pt x="0" y="45673"/>
                </a:moveTo>
                <a:lnTo>
                  <a:pt x="6067" y="39606"/>
                </a:lnTo>
                <a:lnTo>
                  <a:pt x="7855" y="36548"/>
                </a:lnTo>
                <a:lnTo>
                  <a:pt x="9841" y="29765"/>
                </a:lnTo>
                <a:lnTo>
                  <a:pt x="11640" y="26178"/>
                </a:lnTo>
                <a:lnTo>
                  <a:pt x="14110" y="22516"/>
                </a:lnTo>
                <a:lnTo>
                  <a:pt x="17026" y="18805"/>
                </a:lnTo>
                <a:lnTo>
                  <a:pt x="20241" y="16331"/>
                </a:lnTo>
                <a:lnTo>
                  <a:pt x="23654" y="14682"/>
                </a:lnTo>
                <a:lnTo>
                  <a:pt x="27199" y="13583"/>
                </a:lnTo>
                <a:lnTo>
                  <a:pt x="32102" y="11579"/>
                </a:lnTo>
                <a:lnTo>
                  <a:pt x="37912" y="8974"/>
                </a:lnTo>
                <a:lnTo>
                  <a:pt x="44324" y="5967"/>
                </a:lnTo>
                <a:lnTo>
                  <a:pt x="51139" y="3963"/>
                </a:lnTo>
                <a:lnTo>
                  <a:pt x="58223" y="2626"/>
                </a:lnTo>
                <a:lnTo>
                  <a:pt x="65485" y="1735"/>
                </a:lnTo>
                <a:lnTo>
                  <a:pt x="71597" y="1141"/>
                </a:lnTo>
                <a:lnTo>
                  <a:pt x="76941" y="745"/>
                </a:lnTo>
                <a:lnTo>
                  <a:pt x="81774" y="481"/>
                </a:lnTo>
                <a:lnTo>
                  <a:pt x="90530" y="188"/>
                </a:lnTo>
                <a:lnTo>
                  <a:pt x="105987" y="23"/>
                </a:lnTo>
                <a:lnTo>
                  <a:pt x="112568" y="0"/>
                </a:lnTo>
                <a:lnTo>
                  <a:pt x="118225" y="1254"/>
                </a:lnTo>
                <a:lnTo>
                  <a:pt x="123267" y="3361"/>
                </a:lnTo>
                <a:lnTo>
                  <a:pt x="127898" y="6035"/>
                </a:lnTo>
                <a:lnTo>
                  <a:pt x="132255" y="7818"/>
                </a:lnTo>
                <a:lnTo>
                  <a:pt x="136430" y="9007"/>
                </a:lnTo>
                <a:lnTo>
                  <a:pt x="140483" y="9799"/>
                </a:lnTo>
                <a:lnTo>
                  <a:pt x="144455" y="12867"/>
                </a:lnTo>
                <a:lnTo>
                  <a:pt x="148373" y="17453"/>
                </a:lnTo>
                <a:lnTo>
                  <a:pt x="152255" y="23050"/>
                </a:lnTo>
                <a:lnTo>
                  <a:pt x="156113" y="28051"/>
                </a:lnTo>
                <a:lnTo>
                  <a:pt x="159955" y="32655"/>
                </a:lnTo>
                <a:lnTo>
                  <a:pt x="163787" y="36995"/>
                </a:lnTo>
                <a:lnTo>
                  <a:pt x="166341" y="41157"/>
                </a:lnTo>
                <a:lnTo>
                  <a:pt x="168044" y="45203"/>
                </a:lnTo>
                <a:lnTo>
                  <a:pt x="169179" y="49170"/>
                </a:lnTo>
                <a:lnTo>
                  <a:pt x="171206" y="54354"/>
                </a:lnTo>
                <a:lnTo>
                  <a:pt x="173827" y="60351"/>
                </a:lnTo>
                <a:lnTo>
                  <a:pt x="176844" y="66888"/>
                </a:lnTo>
                <a:lnTo>
                  <a:pt x="178856" y="72517"/>
                </a:lnTo>
                <a:lnTo>
                  <a:pt x="180197" y="77539"/>
                </a:lnTo>
                <a:lnTo>
                  <a:pt x="181092" y="82157"/>
                </a:lnTo>
                <a:lnTo>
                  <a:pt x="181687" y="87776"/>
                </a:lnTo>
                <a:lnTo>
                  <a:pt x="182085" y="94062"/>
                </a:lnTo>
                <a:lnTo>
                  <a:pt x="182350" y="100792"/>
                </a:lnTo>
                <a:lnTo>
                  <a:pt x="181257" y="106549"/>
                </a:lnTo>
                <a:lnTo>
                  <a:pt x="179257" y="111657"/>
                </a:lnTo>
                <a:lnTo>
                  <a:pt x="176655" y="116333"/>
                </a:lnTo>
                <a:lnTo>
                  <a:pt x="174919" y="120720"/>
                </a:lnTo>
                <a:lnTo>
                  <a:pt x="173763" y="124914"/>
                </a:lnTo>
                <a:lnTo>
                  <a:pt x="172992" y="128981"/>
                </a:lnTo>
                <a:lnTo>
                  <a:pt x="171208" y="134231"/>
                </a:lnTo>
                <a:lnTo>
                  <a:pt x="168748" y="140272"/>
                </a:lnTo>
                <a:lnTo>
                  <a:pt x="165838" y="146839"/>
                </a:lnTo>
                <a:lnTo>
                  <a:pt x="162629" y="152487"/>
                </a:lnTo>
                <a:lnTo>
                  <a:pt x="159219" y="157523"/>
                </a:lnTo>
                <a:lnTo>
                  <a:pt x="155676" y="162150"/>
                </a:lnTo>
                <a:lnTo>
                  <a:pt x="150774" y="166504"/>
                </a:lnTo>
                <a:lnTo>
                  <a:pt x="144966" y="170677"/>
                </a:lnTo>
                <a:lnTo>
                  <a:pt x="138553" y="174729"/>
                </a:lnTo>
                <a:lnTo>
                  <a:pt x="133008" y="178701"/>
                </a:lnTo>
                <a:lnTo>
                  <a:pt x="128042" y="182618"/>
                </a:lnTo>
                <a:lnTo>
                  <a:pt x="123461" y="186500"/>
                </a:lnTo>
                <a:lnTo>
                  <a:pt x="117868" y="190358"/>
                </a:lnTo>
                <a:lnTo>
                  <a:pt x="111598" y="194200"/>
                </a:lnTo>
                <a:lnTo>
                  <a:pt x="104879" y="198031"/>
                </a:lnTo>
                <a:lnTo>
                  <a:pt x="99129" y="200585"/>
                </a:lnTo>
                <a:lnTo>
                  <a:pt x="94026" y="202288"/>
                </a:lnTo>
                <a:lnTo>
                  <a:pt x="89353" y="203423"/>
                </a:lnTo>
                <a:lnTo>
                  <a:pt x="84969" y="205450"/>
                </a:lnTo>
                <a:lnTo>
                  <a:pt x="80776" y="208071"/>
                </a:lnTo>
                <a:lnTo>
                  <a:pt x="76710" y="211088"/>
                </a:lnTo>
                <a:lnTo>
                  <a:pt x="72730" y="213100"/>
                </a:lnTo>
                <a:lnTo>
                  <a:pt x="68807" y="214441"/>
                </a:lnTo>
                <a:lnTo>
                  <a:pt x="64921" y="215335"/>
                </a:lnTo>
                <a:lnTo>
                  <a:pt x="61061" y="215931"/>
                </a:lnTo>
                <a:lnTo>
                  <a:pt x="57217" y="216329"/>
                </a:lnTo>
                <a:lnTo>
                  <a:pt x="53384" y="216594"/>
                </a:lnTo>
                <a:lnTo>
                  <a:pt x="49559" y="216770"/>
                </a:lnTo>
                <a:lnTo>
                  <a:pt x="41923" y="216967"/>
                </a:lnTo>
                <a:lnTo>
                  <a:pt x="39378" y="215749"/>
                </a:lnTo>
                <a:lnTo>
                  <a:pt x="37682" y="213667"/>
                </a:lnTo>
                <a:lnTo>
                  <a:pt x="36551" y="211009"/>
                </a:lnTo>
                <a:lnTo>
                  <a:pt x="34527" y="209237"/>
                </a:lnTo>
                <a:lnTo>
                  <a:pt x="31908" y="208056"/>
                </a:lnTo>
                <a:lnTo>
                  <a:pt x="28892" y="207268"/>
                </a:lnTo>
                <a:lnTo>
                  <a:pt x="25611" y="205474"/>
                </a:lnTo>
                <a:lnTo>
                  <a:pt x="22154" y="203007"/>
                </a:lnTo>
                <a:lnTo>
                  <a:pt x="13548" y="195990"/>
                </a:lnTo>
                <a:lnTo>
                  <a:pt x="12841" y="194145"/>
                </a:lnTo>
                <a:lnTo>
                  <a:pt x="12057" y="188708"/>
                </a:lnTo>
                <a:lnTo>
                  <a:pt x="11553" y="182724"/>
                </a:lnTo>
                <a:lnTo>
                  <a:pt x="11445" y="173145"/>
                </a:lnTo>
                <a:lnTo>
                  <a:pt x="14823" y="168791"/>
                </a:lnTo>
                <a:lnTo>
                  <a:pt x="17502" y="165852"/>
                </a:lnTo>
                <a:lnTo>
                  <a:pt x="20558" y="163892"/>
                </a:lnTo>
                <a:lnTo>
                  <a:pt x="23865" y="162586"/>
                </a:lnTo>
                <a:lnTo>
                  <a:pt x="32230" y="160490"/>
                </a:lnTo>
                <a:lnTo>
                  <a:pt x="36761" y="160203"/>
                </a:lnTo>
                <a:lnTo>
                  <a:pt x="39747" y="160126"/>
                </a:lnTo>
                <a:lnTo>
                  <a:pt x="56086" y="160019"/>
                </a:lnTo>
                <a:lnTo>
                  <a:pt x="64060" y="161274"/>
                </a:lnTo>
                <a:lnTo>
                  <a:pt x="73187" y="163380"/>
                </a:lnTo>
                <a:lnTo>
                  <a:pt x="83080" y="166055"/>
                </a:lnTo>
                <a:lnTo>
                  <a:pt x="90947" y="167838"/>
                </a:lnTo>
                <a:lnTo>
                  <a:pt x="97461" y="169026"/>
                </a:lnTo>
                <a:lnTo>
                  <a:pt x="103074" y="169819"/>
                </a:lnTo>
                <a:lnTo>
                  <a:pt x="110626" y="172887"/>
                </a:lnTo>
                <a:lnTo>
                  <a:pt x="119470" y="177472"/>
                </a:lnTo>
                <a:lnTo>
                  <a:pt x="129177" y="183070"/>
                </a:lnTo>
                <a:lnTo>
                  <a:pt x="136918" y="186801"/>
                </a:lnTo>
                <a:lnTo>
                  <a:pt x="143348" y="189289"/>
                </a:lnTo>
                <a:lnTo>
                  <a:pt x="148906" y="190947"/>
                </a:lnTo>
                <a:lnTo>
                  <a:pt x="152610" y="193322"/>
                </a:lnTo>
                <a:lnTo>
                  <a:pt x="155080" y="196176"/>
                </a:lnTo>
                <a:lnTo>
                  <a:pt x="156726" y="199348"/>
                </a:lnTo>
                <a:lnTo>
                  <a:pt x="159094" y="201463"/>
                </a:lnTo>
                <a:lnTo>
                  <a:pt x="161943" y="202873"/>
                </a:lnTo>
                <a:lnTo>
                  <a:pt x="165112" y="203813"/>
                </a:lnTo>
                <a:lnTo>
                  <a:pt x="168494" y="205710"/>
                </a:lnTo>
                <a:lnTo>
                  <a:pt x="172019" y="208245"/>
                </a:lnTo>
                <a:lnTo>
                  <a:pt x="180734" y="215369"/>
                </a:lnTo>
                <a:lnTo>
                  <a:pt x="185313" y="216344"/>
                </a:lnTo>
                <a:lnTo>
                  <a:pt x="194309" y="2171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47"/>
          <p:cNvSpPr/>
          <p:nvPr/>
        </p:nvSpPr>
        <p:spPr>
          <a:xfrm>
            <a:off x="6457950" y="2919497"/>
            <a:ext cx="194310" cy="18013"/>
          </a:xfrm>
          <a:custGeom>
            <a:avLst/>
            <a:gdLst/>
            <a:ahLst/>
            <a:cxnLst/>
            <a:rect l="0" t="0" r="0" b="0"/>
            <a:pathLst>
              <a:path w="194310" h="18013">
                <a:moveTo>
                  <a:pt x="0" y="18012"/>
                </a:moveTo>
                <a:lnTo>
                  <a:pt x="12136" y="11945"/>
                </a:lnTo>
                <a:lnTo>
                  <a:pt x="16980" y="10157"/>
                </a:lnTo>
                <a:lnTo>
                  <a:pt x="21480" y="8966"/>
                </a:lnTo>
                <a:lnTo>
                  <a:pt x="25750" y="8171"/>
                </a:lnTo>
                <a:lnTo>
                  <a:pt x="29866" y="7642"/>
                </a:lnTo>
                <a:lnTo>
                  <a:pt x="33881" y="7288"/>
                </a:lnTo>
                <a:lnTo>
                  <a:pt x="37827" y="7053"/>
                </a:lnTo>
                <a:lnTo>
                  <a:pt x="93301" y="6644"/>
                </a:lnTo>
                <a:lnTo>
                  <a:pt x="122287" y="6595"/>
                </a:lnTo>
                <a:lnTo>
                  <a:pt x="133594" y="5321"/>
                </a:lnTo>
                <a:lnTo>
                  <a:pt x="147483" y="3201"/>
                </a:lnTo>
                <a:lnTo>
                  <a:pt x="163092" y="518"/>
                </a:lnTo>
                <a:lnTo>
                  <a:pt x="173497" y="0"/>
                </a:lnTo>
                <a:lnTo>
                  <a:pt x="180435" y="924"/>
                </a:lnTo>
                <a:lnTo>
                  <a:pt x="194309" y="65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48"/>
          <p:cNvSpPr/>
          <p:nvPr/>
        </p:nvSpPr>
        <p:spPr>
          <a:xfrm>
            <a:off x="6469379" y="3040379"/>
            <a:ext cx="182881" cy="22861"/>
          </a:xfrm>
          <a:custGeom>
            <a:avLst/>
            <a:gdLst/>
            <a:ahLst/>
            <a:cxnLst/>
            <a:rect l="0" t="0" r="0" b="0"/>
            <a:pathLst>
              <a:path w="182881" h="22861">
                <a:moveTo>
                  <a:pt x="0" y="22860"/>
                </a:moveTo>
                <a:lnTo>
                  <a:pt x="134686" y="22860"/>
                </a:lnTo>
                <a:lnTo>
                  <a:pt x="138051" y="21590"/>
                </a:lnTo>
                <a:lnTo>
                  <a:pt x="142834" y="19474"/>
                </a:lnTo>
                <a:lnTo>
                  <a:pt x="156626" y="13019"/>
                </a:lnTo>
                <a:lnTo>
                  <a:pt x="160297" y="12490"/>
                </a:lnTo>
                <a:lnTo>
                  <a:pt x="165285" y="12137"/>
                </a:lnTo>
                <a:lnTo>
                  <a:pt x="177667" y="11640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49"/>
          <p:cNvSpPr/>
          <p:nvPr/>
        </p:nvSpPr>
        <p:spPr>
          <a:xfrm>
            <a:off x="6789503" y="2868929"/>
            <a:ext cx="239948" cy="285737"/>
          </a:xfrm>
          <a:custGeom>
            <a:avLst/>
            <a:gdLst/>
            <a:ahLst/>
            <a:cxnLst/>
            <a:rect l="0" t="0" r="0" b="0"/>
            <a:pathLst>
              <a:path w="239948" h="285737">
                <a:moveTo>
                  <a:pt x="114216" y="0"/>
                </a:moveTo>
                <a:lnTo>
                  <a:pt x="108149" y="6068"/>
                </a:lnTo>
                <a:lnTo>
                  <a:pt x="105091" y="7856"/>
                </a:lnTo>
                <a:lnTo>
                  <a:pt x="98308" y="9842"/>
                </a:lnTo>
                <a:lnTo>
                  <a:pt x="93451" y="14181"/>
                </a:lnTo>
                <a:lnTo>
                  <a:pt x="87672" y="20884"/>
                </a:lnTo>
                <a:lnTo>
                  <a:pt x="81280" y="29163"/>
                </a:lnTo>
                <a:lnTo>
                  <a:pt x="75749" y="35952"/>
                </a:lnTo>
                <a:lnTo>
                  <a:pt x="70792" y="41748"/>
                </a:lnTo>
                <a:lnTo>
                  <a:pt x="66217" y="46882"/>
                </a:lnTo>
                <a:lnTo>
                  <a:pt x="61897" y="52845"/>
                </a:lnTo>
                <a:lnTo>
                  <a:pt x="57747" y="59360"/>
                </a:lnTo>
                <a:lnTo>
                  <a:pt x="53710" y="66244"/>
                </a:lnTo>
                <a:lnTo>
                  <a:pt x="39065" y="94212"/>
                </a:lnTo>
                <a:lnTo>
                  <a:pt x="10754" y="149985"/>
                </a:lnTo>
                <a:lnTo>
                  <a:pt x="7142" y="158410"/>
                </a:lnTo>
                <a:lnTo>
                  <a:pt x="4734" y="165297"/>
                </a:lnTo>
                <a:lnTo>
                  <a:pt x="3128" y="171158"/>
                </a:lnTo>
                <a:lnTo>
                  <a:pt x="2057" y="177605"/>
                </a:lnTo>
                <a:lnTo>
                  <a:pt x="1344" y="184444"/>
                </a:lnTo>
                <a:lnTo>
                  <a:pt x="868" y="191543"/>
                </a:lnTo>
                <a:lnTo>
                  <a:pt x="550" y="198815"/>
                </a:lnTo>
                <a:lnTo>
                  <a:pt x="105" y="219916"/>
                </a:lnTo>
                <a:lnTo>
                  <a:pt x="0" y="230244"/>
                </a:lnTo>
                <a:lnTo>
                  <a:pt x="1242" y="234776"/>
                </a:lnTo>
                <a:lnTo>
                  <a:pt x="6009" y="243199"/>
                </a:lnTo>
                <a:lnTo>
                  <a:pt x="8975" y="251175"/>
                </a:lnTo>
                <a:lnTo>
                  <a:pt x="9765" y="255080"/>
                </a:lnTo>
                <a:lnTo>
                  <a:pt x="14030" y="262806"/>
                </a:lnTo>
                <a:lnTo>
                  <a:pt x="16945" y="266644"/>
                </a:lnTo>
                <a:lnTo>
                  <a:pt x="20160" y="269203"/>
                </a:lnTo>
                <a:lnTo>
                  <a:pt x="23572" y="270909"/>
                </a:lnTo>
                <a:lnTo>
                  <a:pt x="27116" y="272046"/>
                </a:lnTo>
                <a:lnTo>
                  <a:pt x="34442" y="276696"/>
                </a:lnTo>
                <a:lnTo>
                  <a:pt x="38174" y="279715"/>
                </a:lnTo>
                <a:lnTo>
                  <a:pt x="41931" y="281726"/>
                </a:lnTo>
                <a:lnTo>
                  <a:pt x="45706" y="283068"/>
                </a:lnTo>
                <a:lnTo>
                  <a:pt x="49493" y="283962"/>
                </a:lnTo>
                <a:lnTo>
                  <a:pt x="53287" y="284558"/>
                </a:lnTo>
                <a:lnTo>
                  <a:pt x="57087" y="284956"/>
                </a:lnTo>
                <a:lnTo>
                  <a:pt x="60891" y="285221"/>
                </a:lnTo>
                <a:lnTo>
                  <a:pt x="64696" y="285397"/>
                </a:lnTo>
                <a:lnTo>
                  <a:pt x="72310" y="285593"/>
                </a:lnTo>
                <a:lnTo>
                  <a:pt x="105008" y="285736"/>
                </a:lnTo>
                <a:lnTo>
                  <a:pt x="109347" y="284471"/>
                </a:lnTo>
                <a:lnTo>
                  <a:pt x="113511" y="282357"/>
                </a:lnTo>
                <a:lnTo>
                  <a:pt x="117556" y="279679"/>
                </a:lnTo>
                <a:lnTo>
                  <a:pt x="124063" y="276623"/>
                </a:lnTo>
                <a:lnTo>
                  <a:pt x="132210" y="273315"/>
                </a:lnTo>
                <a:lnTo>
                  <a:pt x="154460" y="264950"/>
                </a:lnTo>
                <a:lnTo>
                  <a:pt x="158826" y="262993"/>
                </a:lnTo>
                <a:lnTo>
                  <a:pt x="170450" y="257433"/>
                </a:lnTo>
                <a:lnTo>
                  <a:pt x="175836" y="255442"/>
                </a:lnTo>
                <a:lnTo>
                  <a:pt x="180696" y="254115"/>
                </a:lnTo>
                <a:lnTo>
                  <a:pt x="185206" y="253230"/>
                </a:lnTo>
                <a:lnTo>
                  <a:pt x="189483" y="251370"/>
                </a:lnTo>
                <a:lnTo>
                  <a:pt x="193604" y="248860"/>
                </a:lnTo>
                <a:lnTo>
                  <a:pt x="197621" y="245917"/>
                </a:lnTo>
                <a:lnTo>
                  <a:pt x="201570" y="242685"/>
                </a:lnTo>
                <a:lnTo>
                  <a:pt x="205473" y="239260"/>
                </a:lnTo>
                <a:lnTo>
                  <a:pt x="209344" y="235707"/>
                </a:lnTo>
                <a:lnTo>
                  <a:pt x="217032" y="228372"/>
                </a:lnTo>
                <a:lnTo>
                  <a:pt x="220860" y="224638"/>
                </a:lnTo>
                <a:lnTo>
                  <a:pt x="223413" y="220879"/>
                </a:lnTo>
                <a:lnTo>
                  <a:pt x="226248" y="213315"/>
                </a:lnTo>
                <a:lnTo>
                  <a:pt x="230895" y="205721"/>
                </a:lnTo>
                <a:lnTo>
                  <a:pt x="233913" y="201917"/>
                </a:lnTo>
                <a:lnTo>
                  <a:pt x="235924" y="198111"/>
                </a:lnTo>
                <a:lnTo>
                  <a:pt x="237264" y="194304"/>
                </a:lnTo>
                <a:lnTo>
                  <a:pt x="239947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50"/>
          <p:cNvSpPr/>
          <p:nvPr/>
        </p:nvSpPr>
        <p:spPr>
          <a:xfrm>
            <a:off x="7052309" y="2594657"/>
            <a:ext cx="274322" cy="194201"/>
          </a:xfrm>
          <a:custGeom>
            <a:avLst/>
            <a:gdLst/>
            <a:ahLst/>
            <a:cxnLst/>
            <a:rect l="0" t="0" r="0" b="0"/>
            <a:pathLst>
              <a:path w="274322" h="194201">
                <a:moveTo>
                  <a:pt x="0" y="91393"/>
                </a:moveTo>
                <a:lnTo>
                  <a:pt x="0" y="65642"/>
                </a:lnTo>
                <a:lnTo>
                  <a:pt x="1271" y="61526"/>
                </a:lnTo>
                <a:lnTo>
                  <a:pt x="3388" y="57511"/>
                </a:lnTo>
                <a:lnTo>
                  <a:pt x="6068" y="53565"/>
                </a:lnTo>
                <a:lnTo>
                  <a:pt x="10396" y="48394"/>
                </a:lnTo>
                <a:lnTo>
                  <a:pt x="15820" y="42407"/>
                </a:lnTo>
                <a:lnTo>
                  <a:pt x="32205" y="25232"/>
                </a:lnTo>
                <a:lnTo>
                  <a:pt x="36710" y="20615"/>
                </a:lnTo>
                <a:lnTo>
                  <a:pt x="40984" y="17538"/>
                </a:lnTo>
                <a:lnTo>
                  <a:pt x="49118" y="14118"/>
                </a:lnTo>
                <a:lnTo>
                  <a:pt x="56967" y="9212"/>
                </a:lnTo>
                <a:lnTo>
                  <a:pt x="60838" y="6125"/>
                </a:lnTo>
                <a:lnTo>
                  <a:pt x="65959" y="4068"/>
                </a:lnTo>
                <a:lnTo>
                  <a:pt x="71913" y="2696"/>
                </a:lnTo>
                <a:lnTo>
                  <a:pt x="78422" y="1781"/>
                </a:lnTo>
                <a:lnTo>
                  <a:pt x="84032" y="1172"/>
                </a:lnTo>
                <a:lnTo>
                  <a:pt x="89041" y="765"/>
                </a:lnTo>
                <a:lnTo>
                  <a:pt x="100138" y="113"/>
                </a:lnTo>
                <a:lnTo>
                  <a:pt x="108129" y="0"/>
                </a:lnTo>
                <a:lnTo>
                  <a:pt x="111456" y="1254"/>
                </a:lnTo>
                <a:lnTo>
                  <a:pt x="118540" y="6034"/>
                </a:lnTo>
                <a:lnTo>
                  <a:pt x="123600" y="9798"/>
                </a:lnTo>
                <a:lnTo>
                  <a:pt x="124310" y="11596"/>
                </a:lnTo>
                <a:lnTo>
                  <a:pt x="125099" y="16981"/>
                </a:lnTo>
                <a:lnTo>
                  <a:pt x="125310" y="20195"/>
                </a:lnTo>
                <a:lnTo>
                  <a:pt x="125450" y="23607"/>
                </a:lnTo>
                <a:lnTo>
                  <a:pt x="125607" y="32056"/>
                </a:lnTo>
                <a:lnTo>
                  <a:pt x="125676" y="44277"/>
                </a:lnTo>
                <a:lnTo>
                  <a:pt x="124424" y="49822"/>
                </a:lnTo>
                <a:lnTo>
                  <a:pt x="122319" y="54789"/>
                </a:lnTo>
                <a:lnTo>
                  <a:pt x="119647" y="59370"/>
                </a:lnTo>
                <a:lnTo>
                  <a:pt x="117864" y="63694"/>
                </a:lnTo>
                <a:lnTo>
                  <a:pt x="116677" y="67847"/>
                </a:lnTo>
                <a:lnTo>
                  <a:pt x="115884" y="71885"/>
                </a:lnTo>
                <a:lnTo>
                  <a:pt x="112817" y="77118"/>
                </a:lnTo>
                <a:lnTo>
                  <a:pt x="108231" y="83146"/>
                </a:lnTo>
                <a:lnTo>
                  <a:pt x="102634" y="89705"/>
                </a:lnTo>
                <a:lnTo>
                  <a:pt x="97633" y="95347"/>
                </a:lnTo>
                <a:lnTo>
                  <a:pt x="88690" y="105003"/>
                </a:lnTo>
                <a:lnTo>
                  <a:pt x="70446" y="123648"/>
                </a:lnTo>
                <a:lnTo>
                  <a:pt x="66015" y="129406"/>
                </a:lnTo>
                <a:lnTo>
                  <a:pt x="63060" y="134515"/>
                </a:lnTo>
                <a:lnTo>
                  <a:pt x="61090" y="139191"/>
                </a:lnTo>
                <a:lnTo>
                  <a:pt x="58508" y="144848"/>
                </a:lnTo>
                <a:lnTo>
                  <a:pt x="52250" y="157907"/>
                </a:lnTo>
                <a:lnTo>
                  <a:pt x="48804" y="163675"/>
                </a:lnTo>
                <a:lnTo>
                  <a:pt x="45236" y="168791"/>
                </a:lnTo>
                <a:lnTo>
                  <a:pt x="41587" y="173472"/>
                </a:lnTo>
                <a:lnTo>
                  <a:pt x="39155" y="177862"/>
                </a:lnTo>
                <a:lnTo>
                  <a:pt x="37534" y="182059"/>
                </a:lnTo>
                <a:lnTo>
                  <a:pt x="36452" y="186127"/>
                </a:lnTo>
                <a:lnTo>
                  <a:pt x="37002" y="188839"/>
                </a:lnTo>
                <a:lnTo>
                  <a:pt x="38638" y="190647"/>
                </a:lnTo>
                <a:lnTo>
                  <a:pt x="40999" y="191852"/>
                </a:lnTo>
                <a:lnTo>
                  <a:pt x="47009" y="193191"/>
                </a:lnTo>
                <a:lnTo>
                  <a:pt x="53913" y="193786"/>
                </a:lnTo>
                <a:lnTo>
                  <a:pt x="61215" y="194051"/>
                </a:lnTo>
                <a:lnTo>
                  <a:pt x="84601" y="194200"/>
                </a:lnTo>
                <a:lnTo>
                  <a:pt x="97041" y="192951"/>
                </a:lnTo>
                <a:lnTo>
                  <a:pt x="111684" y="190848"/>
                </a:lnTo>
                <a:lnTo>
                  <a:pt x="127796" y="188176"/>
                </a:lnTo>
                <a:lnTo>
                  <a:pt x="148698" y="183855"/>
                </a:lnTo>
                <a:lnTo>
                  <a:pt x="199015" y="172280"/>
                </a:lnTo>
                <a:lnTo>
                  <a:pt x="216496" y="166908"/>
                </a:lnTo>
                <a:lnTo>
                  <a:pt x="228152" y="162056"/>
                </a:lnTo>
                <a:lnTo>
                  <a:pt x="235922" y="157551"/>
                </a:lnTo>
                <a:lnTo>
                  <a:pt x="242371" y="154549"/>
                </a:lnTo>
                <a:lnTo>
                  <a:pt x="247941" y="152547"/>
                </a:lnTo>
                <a:lnTo>
                  <a:pt x="252924" y="151212"/>
                </a:lnTo>
                <a:lnTo>
                  <a:pt x="257516" y="151592"/>
                </a:lnTo>
                <a:lnTo>
                  <a:pt x="261847" y="153116"/>
                </a:lnTo>
                <a:lnTo>
                  <a:pt x="271857" y="158618"/>
                </a:lnTo>
                <a:lnTo>
                  <a:pt x="272678" y="160339"/>
                </a:lnTo>
                <a:lnTo>
                  <a:pt x="273591" y="165639"/>
                </a:lnTo>
                <a:lnTo>
                  <a:pt x="273833" y="168830"/>
                </a:lnTo>
                <a:lnTo>
                  <a:pt x="273996" y="172227"/>
                </a:lnTo>
                <a:lnTo>
                  <a:pt x="274321" y="1828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51"/>
          <p:cNvSpPr/>
          <p:nvPr/>
        </p:nvSpPr>
        <p:spPr>
          <a:xfrm>
            <a:off x="1040689" y="5045570"/>
            <a:ext cx="399492" cy="315051"/>
          </a:xfrm>
          <a:custGeom>
            <a:avLst/>
            <a:gdLst/>
            <a:ahLst/>
            <a:cxnLst/>
            <a:rect l="0" t="0" r="0" b="0"/>
            <a:pathLst>
              <a:path w="399492" h="315051">
                <a:moveTo>
                  <a:pt x="262331" y="52209"/>
                </a:moveTo>
                <a:lnTo>
                  <a:pt x="251371" y="52209"/>
                </a:lnTo>
                <a:lnTo>
                  <a:pt x="241101" y="42368"/>
                </a:lnTo>
                <a:lnTo>
                  <a:pt x="222486" y="23794"/>
                </a:lnTo>
                <a:lnTo>
                  <a:pt x="219258" y="21836"/>
                </a:lnTo>
                <a:lnTo>
                  <a:pt x="212284" y="19660"/>
                </a:lnTo>
                <a:lnTo>
                  <a:pt x="201217" y="18435"/>
                </a:lnTo>
                <a:lnTo>
                  <a:pt x="197458" y="16993"/>
                </a:lnTo>
                <a:lnTo>
                  <a:pt x="186100" y="10166"/>
                </a:lnTo>
                <a:lnTo>
                  <a:pt x="178497" y="8124"/>
                </a:lnTo>
                <a:lnTo>
                  <a:pt x="167498" y="7216"/>
                </a:lnTo>
                <a:lnTo>
                  <a:pt x="161009" y="6974"/>
                </a:lnTo>
                <a:lnTo>
                  <a:pt x="155413" y="5543"/>
                </a:lnTo>
                <a:lnTo>
                  <a:pt x="145808" y="565"/>
                </a:lnTo>
                <a:lnTo>
                  <a:pt x="141469" y="0"/>
                </a:lnTo>
                <a:lnTo>
                  <a:pt x="137306" y="893"/>
                </a:lnTo>
                <a:lnTo>
                  <a:pt x="133261" y="2759"/>
                </a:lnTo>
                <a:lnTo>
                  <a:pt x="121993" y="4831"/>
                </a:lnTo>
                <a:lnTo>
                  <a:pt x="115432" y="5384"/>
                </a:lnTo>
                <a:lnTo>
                  <a:pt x="108518" y="7022"/>
                </a:lnTo>
                <a:lnTo>
                  <a:pt x="101369" y="9385"/>
                </a:lnTo>
                <a:lnTo>
                  <a:pt x="94063" y="12229"/>
                </a:lnTo>
                <a:lnTo>
                  <a:pt x="86652" y="16666"/>
                </a:lnTo>
                <a:lnTo>
                  <a:pt x="79172" y="22164"/>
                </a:lnTo>
                <a:lnTo>
                  <a:pt x="71645" y="28369"/>
                </a:lnTo>
                <a:lnTo>
                  <a:pt x="65357" y="35046"/>
                </a:lnTo>
                <a:lnTo>
                  <a:pt x="59895" y="42037"/>
                </a:lnTo>
                <a:lnTo>
                  <a:pt x="54983" y="49238"/>
                </a:lnTo>
                <a:lnTo>
                  <a:pt x="50439" y="55308"/>
                </a:lnTo>
                <a:lnTo>
                  <a:pt x="46140" y="60625"/>
                </a:lnTo>
                <a:lnTo>
                  <a:pt x="42003" y="65440"/>
                </a:lnTo>
                <a:lnTo>
                  <a:pt x="37407" y="74176"/>
                </a:lnTo>
                <a:lnTo>
                  <a:pt x="36182" y="78284"/>
                </a:lnTo>
                <a:lnTo>
                  <a:pt x="32825" y="84832"/>
                </a:lnTo>
                <a:lnTo>
                  <a:pt x="28047" y="93008"/>
                </a:lnTo>
                <a:lnTo>
                  <a:pt x="22321" y="102269"/>
                </a:lnTo>
                <a:lnTo>
                  <a:pt x="18504" y="109712"/>
                </a:lnTo>
                <a:lnTo>
                  <a:pt x="15960" y="115945"/>
                </a:lnTo>
                <a:lnTo>
                  <a:pt x="14263" y="121370"/>
                </a:lnTo>
                <a:lnTo>
                  <a:pt x="11862" y="127526"/>
                </a:lnTo>
                <a:lnTo>
                  <a:pt x="8992" y="134171"/>
                </a:lnTo>
                <a:lnTo>
                  <a:pt x="5808" y="141140"/>
                </a:lnTo>
                <a:lnTo>
                  <a:pt x="3686" y="147057"/>
                </a:lnTo>
                <a:lnTo>
                  <a:pt x="2271" y="152271"/>
                </a:lnTo>
                <a:lnTo>
                  <a:pt x="698" y="161451"/>
                </a:lnTo>
                <a:lnTo>
                  <a:pt x="0" y="169765"/>
                </a:lnTo>
                <a:lnTo>
                  <a:pt x="1083" y="173759"/>
                </a:lnTo>
                <a:lnTo>
                  <a:pt x="5674" y="181585"/>
                </a:lnTo>
                <a:lnTo>
                  <a:pt x="8561" y="189296"/>
                </a:lnTo>
                <a:lnTo>
                  <a:pt x="9844" y="198227"/>
                </a:lnTo>
                <a:lnTo>
                  <a:pt x="10186" y="204164"/>
                </a:lnTo>
                <a:lnTo>
                  <a:pt x="10414" y="210663"/>
                </a:lnTo>
                <a:lnTo>
                  <a:pt x="11836" y="216265"/>
                </a:lnTo>
                <a:lnTo>
                  <a:pt x="16803" y="225876"/>
                </a:lnTo>
                <a:lnTo>
                  <a:pt x="20672" y="232360"/>
                </a:lnTo>
                <a:lnTo>
                  <a:pt x="27886" y="240348"/>
                </a:lnTo>
                <a:lnTo>
                  <a:pt x="43059" y="255819"/>
                </a:lnTo>
                <a:lnTo>
                  <a:pt x="51000" y="260389"/>
                </a:lnTo>
                <a:lnTo>
                  <a:pt x="61726" y="265384"/>
                </a:lnTo>
                <a:lnTo>
                  <a:pt x="70726" y="267604"/>
                </a:lnTo>
                <a:lnTo>
                  <a:pt x="82933" y="268853"/>
                </a:lnTo>
                <a:lnTo>
                  <a:pt x="94122" y="269146"/>
                </a:lnTo>
                <a:lnTo>
                  <a:pt x="118660" y="269366"/>
                </a:lnTo>
                <a:lnTo>
                  <a:pt x="122100" y="268100"/>
                </a:lnTo>
                <a:lnTo>
                  <a:pt x="129309" y="263307"/>
                </a:lnTo>
                <a:lnTo>
                  <a:pt x="140508" y="253469"/>
                </a:lnTo>
                <a:lnTo>
                  <a:pt x="148074" y="246222"/>
                </a:lnTo>
                <a:lnTo>
                  <a:pt x="180771" y="213765"/>
                </a:lnTo>
                <a:lnTo>
                  <a:pt x="187637" y="205633"/>
                </a:lnTo>
                <a:lnTo>
                  <a:pt x="194755" y="196401"/>
                </a:lnTo>
                <a:lnTo>
                  <a:pt x="202040" y="186438"/>
                </a:lnTo>
                <a:lnTo>
                  <a:pt x="206897" y="178525"/>
                </a:lnTo>
                <a:lnTo>
                  <a:pt x="210135" y="171980"/>
                </a:lnTo>
                <a:lnTo>
                  <a:pt x="212294" y="166346"/>
                </a:lnTo>
                <a:lnTo>
                  <a:pt x="215003" y="160051"/>
                </a:lnTo>
                <a:lnTo>
                  <a:pt x="221399" y="146282"/>
                </a:lnTo>
                <a:lnTo>
                  <a:pt x="223613" y="140325"/>
                </a:lnTo>
                <a:lnTo>
                  <a:pt x="225089" y="135083"/>
                </a:lnTo>
                <a:lnTo>
                  <a:pt x="226729" y="125872"/>
                </a:lnTo>
                <a:lnTo>
                  <a:pt x="227458" y="117545"/>
                </a:lnTo>
                <a:lnTo>
                  <a:pt x="228922" y="114816"/>
                </a:lnTo>
                <a:lnTo>
                  <a:pt x="231168" y="112998"/>
                </a:lnTo>
                <a:lnTo>
                  <a:pt x="233936" y="111785"/>
                </a:lnTo>
                <a:lnTo>
                  <a:pt x="235781" y="109706"/>
                </a:lnTo>
                <a:lnTo>
                  <a:pt x="237011" y="107051"/>
                </a:lnTo>
                <a:lnTo>
                  <a:pt x="238985" y="99731"/>
                </a:lnTo>
                <a:lnTo>
                  <a:pt x="235868" y="95344"/>
                </a:lnTo>
                <a:lnTo>
                  <a:pt x="233259" y="92395"/>
                </a:lnTo>
                <a:lnTo>
                  <a:pt x="232789" y="90430"/>
                </a:lnTo>
                <a:lnTo>
                  <a:pt x="233747" y="89120"/>
                </a:lnTo>
                <a:lnTo>
                  <a:pt x="235655" y="88247"/>
                </a:lnTo>
                <a:lnTo>
                  <a:pt x="236927" y="88934"/>
                </a:lnTo>
                <a:lnTo>
                  <a:pt x="237775" y="90663"/>
                </a:lnTo>
                <a:lnTo>
                  <a:pt x="238340" y="93085"/>
                </a:lnTo>
                <a:lnTo>
                  <a:pt x="237447" y="98510"/>
                </a:lnTo>
                <a:lnTo>
                  <a:pt x="235581" y="105936"/>
                </a:lnTo>
                <a:lnTo>
                  <a:pt x="233068" y="114697"/>
                </a:lnTo>
                <a:lnTo>
                  <a:pt x="231392" y="123078"/>
                </a:lnTo>
                <a:lnTo>
                  <a:pt x="230275" y="131205"/>
                </a:lnTo>
                <a:lnTo>
                  <a:pt x="229530" y="139163"/>
                </a:lnTo>
                <a:lnTo>
                  <a:pt x="229034" y="147009"/>
                </a:lnTo>
                <a:lnTo>
                  <a:pt x="228482" y="162499"/>
                </a:lnTo>
                <a:lnTo>
                  <a:pt x="228171" y="179432"/>
                </a:lnTo>
                <a:lnTo>
                  <a:pt x="228079" y="210696"/>
                </a:lnTo>
                <a:lnTo>
                  <a:pt x="229336" y="220097"/>
                </a:lnTo>
                <a:lnTo>
                  <a:pt x="231444" y="227634"/>
                </a:lnTo>
                <a:lnTo>
                  <a:pt x="234120" y="233929"/>
                </a:lnTo>
                <a:lnTo>
                  <a:pt x="235903" y="243206"/>
                </a:lnTo>
                <a:lnTo>
                  <a:pt x="237093" y="254471"/>
                </a:lnTo>
                <a:lnTo>
                  <a:pt x="238414" y="276723"/>
                </a:lnTo>
                <a:lnTo>
                  <a:pt x="239001" y="290846"/>
                </a:lnTo>
                <a:lnTo>
                  <a:pt x="240427" y="295121"/>
                </a:lnTo>
                <a:lnTo>
                  <a:pt x="242648" y="297970"/>
                </a:lnTo>
                <a:lnTo>
                  <a:pt x="245399" y="299870"/>
                </a:lnTo>
                <a:lnTo>
                  <a:pt x="247233" y="302407"/>
                </a:lnTo>
                <a:lnTo>
                  <a:pt x="249271" y="308611"/>
                </a:lnTo>
                <a:lnTo>
                  <a:pt x="252354" y="310774"/>
                </a:lnTo>
                <a:lnTo>
                  <a:pt x="262553" y="313177"/>
                </a:lnTo>
                <a:lnTo>
                  <a:pt x="272166" y="314245"/>
                </a:lnTo>
                <a:lnTo>
                  <a:pt x="280672" y="314719"/>
                </a:lnTo>
                <a:lnTo>
                  <a:pt x="292601" y="314987"/>
                </a:lnTo>
                <a:lnTo>
                  <a:pt x="300337" y="315050"/>
                </a:lnTo>
                <a:lnTo>
                  <a:pt x="304178" y="313796"/>
                </a:lnTo>
                <a:lnTo>
                  <a:pt x="311833" y="309017"/>
                </a:lnTo>
                <a:lnTo>
                  <a:pt x="323282" y="299186"/>
                </a:lnTo>
                <a:lnTo>
                  <a:pt x="327095" y="294331"/>
                </a:lnTo>
                <a:lnTo>
                  <a:pt x="330907" y="288554"/>
                </a:lnTo>
                <a:lnTo>
                  <a:pt x="334718" y="282162"/>
                </a:lnTo>
                <a:lnTo>
                  <a:pt x="338529" y="276631"/>
                </a:lnTo>
                <a:lnTo>
                  <a:pt x="346150" y="267099"/>
                </a:lnTo>
                <a:lnTo>
                  <a:pt x="349960" y="261509"/>
                </a:lnTo>
                <a:lnTo>
                  <a:pt x="353770" y="255242"/>
                </a:lnTo>
                <a:lnTo>
                  <a:pt x="357580" y="248525"/>
                </a:lnTo>
                <a:lnTo>
                  <a:pt x="361390" y="242776"/>
                </a:lnTo>
                <a:lnTo>
                  <a:pt x="369011" y="233002"/>
                </a:lnTo>
                <a:lnTo>
                  <a:pt x="376631" y="224425"/>
                </a:lnTo>
                <a:lnTo>
                  <a:pt x="380441" y="220360"/>
                </a:lnTo>
                <a:lnTo>
                  <a:pt x="382981" y="215110"/>
                </a:lnTo>
                <a:lnTo>
                  <a:pt x="384674" y="209070"/>
                </a:lnTo>
                <a:lnTo>
                  <a:pt x="387862" y="190523"/>
                </a:lnTo>
                <a:lnTo>
                  <a:pt x="389198" y="190138"/>
                </a:lnTo>
                <a:lnTo>
                  <a:pt x="399491" y="1893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52"/>
          <p:cNvSpPr/>
          <p:nvPr/>
        </p:nvSpPr>
        <p:spPr>
          <a:xfrm>
            <a:off x="2691954" y="5819458"/>
            <a:ext cx="233559" cy="364126"/>
          </a:xfrm>
          <a:custGeom>
            <a:avLst/>
            <a:gdLst/>
            <a:ahLst/>
            <a:cxnLst/>
            <a:rect l="0" t="0" r="0" b="0"/>
            <a:pathLst>
              <a:path w="233559" h="364126">
                <a:moveTo>
                  <a:pt x="16956" y="9842"/>
                </a:moveTo>
                <a:lnTo>
                  <a:pt x="10888" y="3774"/>
                </a:lnTo>
                <a:lnTo>
                  <a:pt x="7830" y="1987"/>
                </a:lnTo>
                <a:lnTo>
                  <a:pt x="1047" y="0"/>
                </a:lnTo>
                <a:lnTo>
                  <a:pt x="0" y="741"/>
                </a:lnTo>
                <a:lnTo>
                  <a:pt x="572" y="2504"/>
                </a:lnTo>
                <a:lnTo>
                  <a:pt x="2223" y="4950"/>
                </a:lnTo>
                <a:lnTo>
                  <a:pt x="4058" y="11054"/>
                </a:lnTo>
                <a:lnTo>
                  <a:pt x="5236" y="19253"/>
                </a:lnTo>
                <a:lnTo>
                  <a:pt x="11507" y="51012"/>
                </a:lnTo>
                <a:lnTo>
                  <a:pt x="13324" y="61419"/>
                </a:lnTo>
                <a:lnTo>
                  <a:pt x="14534" y="69626"/>
                </a:lnTo>
                <a:lnTo>
                  <a:pt x="15341" y="76368"/>
                </a:lnTo>
                <a:lnTo>
                  <a:pt x="15879" y="85943"/>
                </a:lnTo>
                <a:lnTo>
                  <a:pt x="16477" y="110127"/>
                </a:lnTo>
                <a:lnTo>
                  <a:pt x="17907" y="121149"/>
                </a:lnTo>
                <a:lnTo>
                  <a:pt x="20130" y="131037"/>
                </a:lnTo>
                <a:lnTo>
                  <a:pt x="22882" y="140168"/>
                </a:lnTo>
                <a:lnTo>
                  <a:pt x="24716" y="148796"/>
                </a:lnTo>
                <a:lnTo>
                  <a:pt x="25939" y="157088"/>
                </a:lnTo>
                <a:lnTo>
                  <a:pt x="26755" y="165156"/>
                </a:lnTo>
                <a:lnTo>
                  <a:pt x="27299" y="173074"/>
                </a:lnTo>
                <a:lnTo>
                  <a:pt x="27661" y="180893"/>
                </a:lnTo>
                <a:lnTo>
                  <a:pt x="28064" y="197624"/>
                </a:lnTo>
                <a:lnTo>
                  <a:pt x="28343" y="244449"/>
                </a:lnTo>
                <a:lnTo>
                  <a:pt x="29627" y="251337"/>
                </a:lnTo>
                <a:lnTo>
                  <a:pt x="34441" y="262376"/>
                </a:lnTo>
                <a:lnTo>
                  <a:pt x="36232" y="268368"/>
                </a:lnTo>
                <a:lnTo>
                  <a:pt x="37427" y="274902"/>
                </a:lnTo>
                <a:lnTo>
                  <a:pt x="38223" y="281799"/>
                </a:lnTo>
                <a:lnTo>
                  <a:pt x="38754" y="291476"/>
                </a:lnTo>
                <a:lnTo>
                  <a:pt x="39344" y="315776"/>
                </a:lnTo>
                <a:lnTo>
                  <a:pt x="39788" y="356773"/>
                </a:lnTo>
                <a:lnTo>
                  <a:pt x="39814" y="346905"/>
                </a:lnTo>
                <a:lnTo>
                  <a:pt x="39816" y="323599"/>
                </a:lnTo>
                <a:lnTo>
                  <a:pt x="41086" y="312993"/>
                </a:lnTo>
                <a:lnTo>
                  <a:pt x="43202" y="300842"/>
                </a:lnTo>
                <a:lnTo>
                  <a:pt x="45883" y="287662"/>
                </a:lnTo>
                <a:lnTo>
                  <a:pt x="47671" y="276335"/>
                </a:lnTo>
                <a:lnTo>
                  <a:pt x="48863" y="266244"/>
                </a:lnTo>
                <a:lnTo>
                  <a:pt x="49657" y="256976"/>
                </a:lnTo>
                <a:lnTo>
                  <a:pt x="51456" y="248258"/>
                </a:lnTo>
                <a:lnTo>
                  <a:pt x="53926" y="239906"/>
                </a:lnTo>
                <a:lnTo>
                  <a:pt x="56842" y="231798"/>
                </a:lnTo>
                <a:lnTo>
                  <a:pt x="58787" y="225122"/>
                </a:lnTo>
                <a:lnTo>
                  <a:pt x="60947" y="214319"/>
                </a:lnTo>
                <a:lnTo>
                  <a:pt x="62793" y="208389"/>
                </a:lnTo>
                <a:lnTo>
                  <a:pt x="65294" y="201896"/>
                </a:lnTo>
                <a:lnTo>
                  <a:pt x="68231" y="195028"/>
                </a:lnTo>
                <a:lnTo>
                  <a:pt x="74881" y="184010"/>
                </a:lnTo>
                <a:lnTo>
                  <a:pt x="78433" y="179294"/>
                </a:lnTo>
                <a:lnTo>
                  <a:pt x="83340" y="173610"/>
                </a:lnTo>
                <a:lnTo>
                  <a:pt x="89152" y="167280"/>
                </a:lnTo>
                <a:lnTo>
                  <a:pt x="106081" y="149623"/>
                </a:lnTo>
                <a:lnTo>
                  <a:pt x="117110" y="138347"/>
                </a:lnTo>
                <a:lnTo>
                  <a:pt x="120555" y="136152"/>
                </a:lnTo>
                <a:lnTo>
                  <a:pt x="125392" y="133418"/>
                </a:lnTo>
                <a:lnTo>
                  <a:pt x="131157" y="130326"/>
                </a:lnTo>
                <a:lnTo>
                  <a:pt x="136270" y="128265"/>
                </a:lnTo>
                <a:lnTo>
                  <a:pt x="140948" y="126890"/>
                </a:lnTo>
                <a:lnTo>
                  <a:pt x="145337" y="125974"/>
                </a:lnTo>
                <a:lnTo>
                  <a:pt x="149533" y="125363"/>
                </a:lnTo>
                <a:lnTo>
                  <a:pt x="153601" y="124956"/>
                </a:lnTo>
                <a:lnTo>
                  <a:pt x="157582" y="124685"/>
                </a:lnTo>
                <a:lnTo>
                  <a:pt x="161507" y="124503"/>
                </a:lnTo>
                <a:lnTo>
                  <a:pt x="169254" y="124302"/>
                </a:lnTo>
                <a:lnTo>
                  <a:pt x="186139" y="124155"/>
                </a:lnTo>
                <a:lnTo>
                  <a:pt x="190785" y="127535"/>
                </a:lnTo>
                <a:lnTo>
                  <a:pt x="193802" y="130213"/>
                </a:lnTo>
                <a:lnTo>
                  <a:pt x="198353" y="133269"/>
                </a:lnTo>
                <a:lnTo>
                  <a:pt x="203927" y="136577"/>
                </a:lnTo>
                <a:lnTo>
                  <a:pt x="210183" y="140051"/>
                </a:lnTo>
                <a:lnTo>
                  <a:pt x="214354" y="143638"/>
                </a:lnTo>
                <a:lnTo>
                  <a:pt x="217135" y="147299"/>
                </a:lnTo>
                <a:lnTo>
                  <a:pt x="221494" y="154754"/>
                </a:lnTo>
                <a:lnTo>
                  <a:pt x="227665" y="162300"/>
                </a:lnTo>
                <a:lnTo>
                  <a:pt x="229819" y="167360"/>
                </a:lnTo>
                <a:lnTo>
                  <a:pt x="231254" y="173274"/>
                </a:lnTo>
                <a:lnTo>
                  <a:pt x="232211" y="179757"/>
                </a:lnTo>
                <a:lnTo>
                  <a:pt x="233275" y="190346"/>
                </a:lnTo>
                <a:lnTo>
                  <a:pt x="233558" y="194948"/>
                </a:lnTo>
                <a:lnTo>
                  <a:pt x="232477" y="200556"/>
                </a:lnTo>
                <a:lnTo>
                  <a:pt x="230487" y="206835"/>
                </a:lnTo>
                <a:lnTo>
                  <a:pt x="227890" y="213560"/>
                </a:lnTo>
                <a:lnTo>
                  <a:pt x="226158" y="220583"/>
                </a:lnTo>
                <a:lnTo>
                  <a:pt x="225004" y="227806"/>
                </a:lnTo>
                <a:lnTo>
                  <a:pt x="224235" y="235161"/>
                </a:lnTo>
                <a:lnTo>
                  <a:pt x="223722" y="241334"/>
                </a:lnTo>
                <a:lnTo>
                  <a:pt x="223152" y="251581"/>
                </a:lnTo>
                <a:lnTo>
                  <a:pt x="221729" y="257361"/>
                </a:lnTo>
                <a:lnTo>
                  <a:pt x="219512" y="263754"/>
                </a:lnTo>
                <a:lnTo>
                  <a:pt x="216763" y="270557"/>
                </a:lnTo>
                <a:lnTo>
                  <a:pt x="210322" y="281502"/>
                </a:lnTo>
                <a:lnTo>
                  <a:pt x="203226" y="291870"/>
                </a:lnTo>
                <a:lnTo>
                  <a:pt x="199556" y="298190"/>
                </a:lnTo>
                <a:lnTo>
                  <a:pt x="195839" y="304944"/>
                </a:lnTo>
                <a:lnTo>
                  <a:pt x="192091" y="310717"/>
                </a:lnTo>
                <a:lnTo>
                  <a:pt x="188323" y="315834"/>
                </a:lnTo>
                <a:lnTo>
                  <a:pt x="184540" y="320517"/>
                </a:lnTo>
                <a:lnTo>
                  <a:pt x="180749" y="324909"/>
                </a:lnTo>
                <a:lnTo>
                  <a:pt x="176951" y="329106"/>
                </a:lnTo>
                <a:lnTo>
                  <a:pt x="169345" y="337157"/>
                </a:lnTo>
                <a:lnTo>
                  <a:pt x="161731" y="344968"/>
                </a:lnTo>
                <a:lnTo>
                  <a:pt x="157922" y="347559"/>
                </a:lnTo>
                <a:lnTo>
                  <a:pt x="154113" y="349287"/>
                </a:lnTo>
                <a:lnTo>
                  <a:pt x="150304" y="350439"/>
                </a:lnTo>
                <a:lnTo>
                  <a:pt x="145225" y="352476"/>
                </a:lnTo>
                <a:lnTo>
                  <a:pt x="139298" y="355104"/>
                </a:lnTo>
                <a:lnTo>
                  <a:pt x="132807" y="358127"/>
                </a:lnTo>
                <a:lnTo>
                  <a:pt x="125940" y="360142"/>
                </a:lnTo>
                <a:lnTo>
                  <a:pt x="118822" y="361485"/>
                </a:lnTo>
                <a:lnTo>
                  <a:pt x="111536" y="362380"/>
                </a:lnTo>
                <a:lnTo>
                  <a:pt x="105409" y="362978"/>
                </a:lnTo>
                <a:lnTo>
                  <a:pt x="100055" y="363375"/>
                </a:lnTo>
                <a:lnTo>
                  <a:pt x="95215" y="363641"/>
                </a:lnTo>
                <a:lnTo>
                  <a:pt x="83064" y="363935"/>
                </a:lnTo>
                <a:lnTo>
                  <a:pt x="60635" y="364125"/>
                </a:lnTo>
                <a:lnTo>
                  <a:pt x="56235" y="362870"/>
                </a:lnTo>
                <a:lnTo>
                  <a:pt x="52032" y="360764"/>
                </a:lnTo>
                <a:lnTo>
                  <a:pt x="47960" y="358089"/>
                </a:lnTo>
                <a:lnTo>
                  <a:pt x="43975" y="356307"/>
                </a:lnTo>
                <a:lnTo>
                  <a:pt x="40049" y="355118"/>
                </a:lnTo>
                <a:lnTo>
                  <a:pt x="36161" y="354326"/>
                </a:lnTo>
                <a:lnTo>
                  <a:pt x="32299" y="353798"/>
                </a:lnTo>
                <a:lnTo>
                  <a:pt x="28455" y="353446"/>
                </a:lnTo>
                <a:lnTo>
                  <a:pt x="5526" y="3527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53"/>
          <p:cNvSpPr/>
          <p:nvPr/>
        </p:nvSpPr>
        <p:spPr>
          <a:xfrm>
            <a:off x="3662896" y="4457843"/>
            <a:ext cx="280455" cy="251311"/>
          </a:xfrm>
          <a:custGeom>
            <a:avLst/>
            <a:gdLst/>
            <a:ahLst/>
            <a:cxnLst/>
            <a:rect l="0" t="0" r="0" b="0"/>
            <a:pathLst>
              <a:path w="280455" h="251311">
                <a:moveTo>
                  <a:pt x="211874" y="45576"/>
                </a:moveTo>
                <a:lnTo>
                  <a:pt x="195965" y="29667"/>
                </a:lnTo>
                <a:lnTo>
                  <a:pt x="192377" y="27351"/>
                </a:lnTo>
                <a:lnTo>
                  <a:pt x="185005" y="24776"/>
                </a:lnTo>
                <a:lnTo>
                  <a:pt x="182532" y="22819"/>
                </a:lnTo>
                <a:lnTo>
                  <a:pt x="180882" y="20245"/>
                </a:lnTo>
                <a:lnTo>
                  <a:pt x="179783" y="17259"/>
                </a:lnTo>
                <a:lnTo>
                  <a:pt x="177780" y="15268"/>
                </a:lnTo>
                <a:lnTo>
                  <a:pt x="175174" y="13941"/>
                </a:lnTo>
                <a:lnTo>
                  <a:pt x="168893" y="12466"/>
                </a:lnTo>
                <a:lnTo>
                  <a:pt x="161868" y="11811"/>
                </a:lnTo>
                <a:lnTo>
                  <a:pt x="158216" y="10366"/>
                </a:lnTo>
                <a:lnTo>
                  <a:pt x="150773" y="5374"/>
                </a:lnTo>
                <a:lnTo>
                  <a:pt x="145509" y="1491"/>
                </a:lnTo>
                <a:lnTo>
                  <a:pt x="137505" y="583"/>
                </a:lnTo>
                <a:lnTo>
                  <a:pt x="131815" y="341"/>
                </a:lnTo>
                <a:lnTo>
                  <a:pt x="118718" y="72"/>
                </a:lnTo>
                <a:lnTo>
                  <a:pt x="111670" y="0"/>
                </a:lnTo>
                <a:lnTo>
                  <a:pt x="105701" y="1222"/>
                </a:lnTo>
                <a:lnTo>
                  <a:pt x="100452" y="3307"/>
                </a:lnTo>
                <a:lnTo>
                  <a:pt x="95683" y="5967"/>
                </a:lnTo>
                <a:lnTo>
                  <a:pt x="88693" y="9010"/>
                </a:lnTo>
                <a:lnTo>
                  <a:pt x="80223" y="12309"/>
                </a:lnTo>
                <a:lnTo>
                  <a:pt x="70767" y="15778"/>
                </a:lnTo>
                <a:lnTo>
                  <a:pt x="63192" y="19361"/>
                </a:lnTo>
                <a:lnTo>
                  <a:pt x="56873" y="23019"/>
                </a:lnTo>
                <a:lnTo>
                  <a:pt x="51390" y="26729"/>
                </a:lnTo>
                <a:lnTo>
                  <a:pt x="46464" y="30471"/>
                </a:lnTo>
                <a:lnTo>
                  <a:pt x="41911" y="34236"/>
                </a:lnTo>
                <a:lnTo>
                  <a:pt x="37605" y="38017"/>
                </a:lnTo>
                <a:lnTo>
                  <a:pt x="33465" y="43076"/>
                </a:lnTo>
                <a:lnTo>
                  <a:pt x="29434" y="48990"/>
                </a:lnTo>
                <a:lnTo>
                  <a:pt x="25477" y="55472"/>
                </a:lnTo>
                <a:lnTo>
                  <a:pt x="21569" y="64873"/>
                </a:lnTo>
                <a:lnTo>
                  <a:pt x="17694" y="76221"/>
                </a:lnTo>
                <a:lnTo>
                  <a:pt x="13841" y="88866"/>
                </a:lnTo>
                <a:lnTo>
                  <a:pt x="11271" y="98566"/>
                </a:lnTo>
                <a:lnTo>
                  <a:pt x="9559" y="106303"/>
                </a:lnTo>
                <a:lnTo>
                  <a:pt x="8417" y="112731"/>
                </a:lnTo>
                <a:lnTo>
                  <a:pt x="3762" y="133419"/>
                </a:lnTo>
                <a:lnTo>
                  <a:pt x="743" y="146048"/>
                </a:lnTo>
                <a:lnTo>
                  <a:pt x="0" y="155738"/>
                </a:lnTo>
                <a:lnTo>
                  <a:pt x="774" y="163467"/>
                </a:lnTo>
                <a:lnTo>
                  <a:pt x="2561" y="169890"/>
                </a:lnTo>
                <a:lnTo>
                  <a:pt x="3751" y="175442"/>
                </a:lnTo>
                <a:lnTo>
                  <a:pt x="4546" y="180414"/>
                </a:lnTo>
                <a:lnTo>
                  <a:pt x="5075" y="184998"/>
                </a:lnTo>
                <a:lnTo>
                  <a:pt x="5428" y="189324"/>
                </a:lnTo>
                <a:lnTo>
                  <a:pt x="5663" y="193478"/>
                </a:lnTo>
                <a:lnTo>
                  <a:pt x="5820" y="197518"/>
                </a:lnTo>
                <a:lnTo>
                  <a:pt x="7195" y="201481"/>
                </a:lnTo>
                <a:lnTo>
                  <a:pt x="12108" y="209270"/>
                </a:lnTo>
                <a:lnTo>
                  <a:pt x="16467" y="214396"/>
                </a:lnTo>
                <a:lnTo>
                  <a:pt x="21913" y="220353"/>
                </a:lnTo>
                <a:lnTo>
                  <a:pt x="38325" y="237485"/>
                </a:lnTo>
                <a:lnTo>
                  <a:pt x="42835" y="242096"/>
                </a:lnTo>
                <a:lnTo>
                  <a:pt x="47111" y="245169"/>
                </a:lnTo>
                <a:lnTo>
                  <a:pt x="55249" y="248584"/>
                </a:lnTo>
                <a:lnTo>
                  <a:pt x="63099" y="250102"/>
                </a:lnTo>
                <a:lnTo>
                  <a:pt x="70822" y="250777"/>
                </a:lnTo>
                <a:lnTo>
                  <a:pt x="78487" y="251077"/>
                </a:lnTo>
                <a:lnTo>
                  <a:pt x="89943" y="251245"/>
                </a:lnTo>
                <a:lnTo>
                  <a:pt x="118880" y="251310"/>
                </a:lnTo>
                <a:lnTo>
                  <a:pt x="124478" y="250042"/>
                </a:lnTo>
                <a:lnTo>
                  <a:pt x="129480" y="247927"/>
                </a:lnTo>
                <a:lnTo>
                  <a:pt x="134085" y="245247"/>
                </a:lnTo>
                <a:lnTo>
                  <a:pt x="139694" y="243460"/>
                </a:lnTo>
                <a:lnTo>
                  <a:pt x="145974" y="242269"/>
                </a:lnTo>
                <a:lnTo>
                  <a:pt x="152700" y="241475"/>
                </a:lnTo>
                <a:lnTo>
                  <a:pt x="158455" y="240945"/>
                </a:lnTo>
                <a:lnTo>
                  <a:pt x="163561" y="240592"/>
                </a:lnTo>
                <a:lnTo>
                  <a:pt x="168235" y="240357"/>
                </a:lnTo>
                <a:lnTo>
                  <a:pt x="173891" y="238930"/>
                </a:lnTo>
                <a:lnTo>
                  <a:pt x="180202" y="236709"/>
                </a:lnTo>
                <a:lnTo>
                  <a:pt x="186949" y="233958"/>
                </a:lnTo>
                <a:lnTo>
                  <a:pt x="192717" y="230854"/>
                </a:lnTo>
                <a:lnTo>
                  <a:pt x="197833" y="227515"/>
                </a:lnTo>
                <a:lnTo>
                  <a:pt x="202513" y="224019"/>
                </a:lnTo>
                <a:lnTo>
                  <a:pt x="208173" y="220418"/>
                </a:lnTo>
                <a:lnTo>
                  <a:pt x="214487" y="216748"/>
                </a:lnTo>
                <a:lnTo>
                  <a:pt x="221236" y="213031"/>
                </a:lnTo>
                <a:lnTo>
                  <a:pt x="227005" y="210552"/>
                </a:lnTo>
                <a:lnTo>
                  <a:pt x="232121" y="208900"/>
                </a:lnTo>
                <a:lnTo>
                  <a:pt x="236802" y="207799"/>
                </a:lnTo>
                <a:lnTo>
                  <a:pt x="245389" y="203189"/>
                </a:lnTo>
                <a:lnTo>
                  <a:pt x="249458" y="200181"/>
                </a:lnTo>
                <a:lnTo>
                  <a:pt x="257364" y="196840"/>
                </a:lnTo>
                <a:lnTo>
                  <a:pt x="261251" y="195948"/>
                </a:lnTo>
                <a:lnTo>
                  <a:pt x="268956" y="191572"/>
                </a:lnTo>
                <a:lnTo>
                  <a:pt x="278182" y="184482"/>
                </a:lnTo>
                <a:lnTo>
                  <a:pt x="278940" y="185170"/>
                </a:lnTo>
                <a:lnTo>
                  <a:pt x="279444" y="186899"/>
                </a:lnTo>
                <a:lnTo>
                  <a:pt x="280454" y="1941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54"/>
          <p:cNvSpPr/>
          <p:nvPr/>
        </p:nvSpPr>
        <p:spPr>
          <a:xfrm>
            <a:off x="5589270" y="4059436"/>
            <a:ext cx="249659" cy="487901"/>
          </a:xfrm>
          <a:custGeom>
            <a:avLst/>
            <a:gdLst/>
            <a:ahLst/>
            <a:cxnLst/>
            <a:rect l="0" t="0" r="0" b="0"/>
            <a:pathLst>
              <a:path w="249659" h="487901">
                <a:moveTo>
                  <a:pt x="0" y="66793"/>
                </a:moveTo>
                <a:lnTo>
                  <a:pt x="15908" y="50885"/>
                </a:lnTo>
                <a:lnTo>
                  <a:pt x="20765" y="47297"/>
                </a:lnTo>
                <a:lnTo>
                  <a:pt x="26544" y="43636"/>
                </a:lnTo>
                <a:lnTo>
                  <a:pt x="32936" y="39925"/>
                </a:lnTo>
                <a:lnTo>
                  <a:pt x="38467" y="36181"/>
                </a:lnTo>
                <a:lnTo>
                  <a:pt x="43424" y="32416"/>
                </a:lnTo>
                <a:lnTo>
                  <a:pt x="47999" y="28635"/>
                </a:lnTo>
                <a:lnTo>
                  <a:pt x="52319" y="24844"/>
                </a:lnTo>
                <a:lnTo>
                  <a:pt x="56470" y="21047"/>
                </a:lnTo>
                <a:lnTo>
                  <a:pt x="60506" y="17246"/>
                </a:lnTo>
                <a:lnTo>
                  <a:pt x="65737" y="14712"/>
                </a:lnTo>
                <a:lnTo>
                  <a:pt x="71765" y="13022"/>
                </a:lnTo>
                <a:lnTo>
                  <a:pt x="78323" y="11896"/>
                </a:lnTo>
                <a:lnTo>
                  <a:pt x="86505" y="9875"/>
                </a:lnTo>
                <a:lnTo>
                  <a:pt x="95770" y="7258"/>
                </a:lnTo>
                <a:lnTo>
                  <a:pt x="105756" y="4243"/>
                </a:lnTo>
                <a:lnTo>
                  <a:pt x="114954" y="2233"/>
                </a:lnTo>
                <a:lnTo>
                  <a:pt x="123626" y="893"/>
                </a:lnTo>
                <a:lnTo>
                  <a:pt x="131947" y="0"/>
                </a:lnTo>
                <a:lnTo>
                  <a:pt x="140035" y="674"/>
                </a:lnTo>
                <a:lnTo>
                  <a:pt x="147967" y="2394"/>
                </a:lnTo>
                <a:lnTo>
                  <a:pt x="155794" y="4810"/>
                </a:lnTo>
                <a:lnTo>
                  <a:pt x="162283" y="7692"/>
                </a:lnTo>
                <a:lnTo>
                  <a:pt x="167878" y="10882"/>
                </a:lnTo>
                <a:lnTo>
                  <a:pt x="172879" y="14279"/>
                </a:lnTo>
                <a:lnTo>
                  <a:pt x="176212" y="17814"/>
                </a:lnTo>
                <a:lnTo>
                  <a:pt x="178435" y="21440"/>
                </a:lnTo>
                <a:lnTo>
                  <a:pt x="179916" y="25128"/>
                </a:lnTo>
                <a:lnTo>
                  <a:pt x="181563" y="35999"/>
                </a:lnTo>
                <a:lnTo>
                  <a:pt x="182002" y="42454"/>
                </a:lnTo>
                <a:lnTo>
                  <a:pt x="179103" y="56399"/>
                </a:lnTo>
                <a:lnTo>
                  <a:pt x="173581" y="69794"/>
                </a:lnTo>
                <a:lnTo>
                  <a:pt x="166893" y="79980"/>
                </a:lnTo>
                <a:lnTo>
                  <a:pt x="163332" y="87015"/>
                </a:lnTo>
                <a:lnTo>
                  <a:pt x="159688" y="95514"/>
                </a:lnTo>
                <a:lnTo>
                  <a:pt x="155988" y="104990"/>
                </a:lnTo>
                <a:lnTo>
                  <a:pt x="152252" y="113848"/>
                </a:lnTo>
                <a:lnTo>
                  <a:pt x="144714" y="130464"/>
                </a:lnTo>
                <a:lnTo>
                  <a:pt x="127262" y="166233"/>
                </a:lnTo>
                <a:lnTo>
                  <a:pt x="120401" y="176267"/>
                </a:lnTo>
                <a:lnTo>
                  <a:pt x="113288" y="184225"/>
                </a:lnTo>
                <a:lnTo>
                  <a:pt x="106005" y="190802"/>
                </a:lnTo>
                <a:lnTo>
                  <a:pt x="99880" y="197726"/>
                </a:lnTo>
                <a:lnTo>
                  <a:pt x="94526" y="204882"/>
                </a:lnTo>
                <a:lnTo>
                  <a:pt x="89688" y="212192"/>
                </a:lnTo>
                <a:lnTo>
                  <a:pt x="83922" y="218336"/>
                </a:lnTo>
                <a:lnTo>
                  <a:pt x="77537" y="223702"/>
                </a:lnTo>
                <a:lnTo>
                  <a:pt x="70742" y="228549"/>
                </a:lnTo>
                <a:lnTo>
                  <a:pt x="64941" y="233051"/>
                </a:lnTo>
                <a:lnTo>
                  <a:pt x="59804" y="237321"/>
                </a:lnTo>
                <a:lnTo>
                  <a:pt x="46544" y="248951"/>
                </a:lnTo>
                <a:lnTo>
                  <a:pt x="52032" y="243392"/>
                </a:lnTo>
                <a:lnTo>
                  <a:pt x="55007" y="241675"/>
                </a:lnTo>
                <a:lnTo>
                  <a:pt x="61701" y="239769"/>
                </a:lnTo>
                <a:lnTo>
                  <a:pt x="68909" y="235535"/>
                </a:lnTo>
                <a:lnTo>
                  <a:pt x="72609" y="232628"/>
                </a:lnTo>
                <a:lnTo>
                  <a:pt x="76346" y="230690"/>
                </a:lnTo>
                <a:lnTo>
                  <a:pt x="83884" y="228536"/>
                </a:lnTo>
                <a:lnTo>
                  <a:pt x="91468" y="227579"/>
                </a:lnTo>
                <a:lnTo>
                  <a:pt x="95269" y="227324"/>
                </a:lnTo>
                <a:lnTo>
                  <a:pt x="99073" y="225884"/>
                </a:lnTo>
                <a:lnTo>
                  <a:pt x="106685" y="220897"/>
                </a:lnTo>
                <a:lnTo>
                  <a:pt x="114302" y="217834"/>
                </a:lnTo>
                <a:lnTo>
                  <a:pt x="118111" y="217017"/>
                </a:lnTo>
                <a:lnTo>
                  <a:pt x="123191" y="216472"/>
                </a:lnTo>
                <a:lnTo>
                  <a:pt x="129117" y="216110"/>
                </a:lnTo>
                <a:lnTo>
                  <a:pt x="135608" y="215868"/>
                </a:lnTo>
                <a:lnTo>
                  <a:pt x="143745" y="216976"/>
                </a:lnTo>
                <a:lnTo>
                  <a:pt x="152980" y="218985"/>
                </a:lnTo>
                <a:lnTo>
                  <a:pt x="162946" y="221595"/>
                </a:lnTo>
                <a:lnTo>
                  <a:pt x="170861" y="223334"/>
                </a:lnTo>
                <a:lnTo>
                  <a:pt x="177407" y="224494"/>
                </a:lnTo>
                <a:lnTo>
                  <a:pt x="183042" y="225267"/>
                </a:lnTo>
                <a:lnTo>
                  <a:pt x="189338" y="228323"/>
                </a:lnTo>
                <a:lnTo>
                  <a:pt x="196075" y="232900"/>
                </a:lnTo>
                <a:lnTo>
                  <a:pt x="203107" y="238491"/>
                </a:lnTo>
                <a:lnTo>
                  <a:pt x="209064" y="243488"/>
                </a:lnTo>
                <a:lnTo>
                  <a:pt x="214306" y="248090"/>
                </a:lnTo>
                <a:lnTo>
                  <a:pt x="219071" y="252428"/>
                </a:lnTo>
                <a:lnTo>
                  <a:pt x="223517" y="255320"/>
                </a:lnTo>
                <a:lnTo>
                  <a:pt x="227751" y="257248"/>
                </a:lnTo>
                <a:lnTo>
                  <a:pt x="231844" y="258533"/>
                </a:lnTo>
                <a:lnTo>
                  <a:pt x="234572" y="261930"/>
                </a:lnTo>
                <a:lnTo>
                  <a:pt x="236392" y="266734"/>
                </a:lnTo>
                <a:lnTo>
                  <a:pt x="237604" y="272477"/>
                </a:lnTo>
                <a:lnTo>
                  <a:pt x="242338" y="282245"/>
                </a:lnTo>
                <a:lnTo>
                  <a:pt x="245378" y="286628"/>
                </a:lnTo>
                <a:lnTo>
                  <a:pt x="247405" y="294630"/>
                </a:lnTo>
                <a:lnTo>
                  <a:pt x="248757" y="305044"/>
                </a:lnTo>
                <a:lnTo>
                  <a:pt x="249658" y="317067"/>
                </a:lnTo>
                <a:lnTo>
                  <a:pt x="248989" y="328893"/>
                </a:lnTo>
                <a:lnTo>
                  <a:pt x="247272" y="340586"/>
                </a:lnTo>
                <a:lnTo>
                  <a:pt x="244858" y="352192"/>
                </a:lnTo>
                <a:lnTo>
                  <a:pt x="240708" y="365009"/>
                </a:lnTo>
                <a:lnTo>
                  <a:pt x="235402" y="378634"/>
                </a:lnTo>
                <a:lnTo>
                  <a:pt x="229325" y="392797"/>
                </a:lnTo>
                <a:lnTo>
                  <a:pt x="224003" y="403509"/>
                </a:lnTo>
                <a:lnTo>
                  <a:pt x="219185" y="411920"/>
                </a:lnTo>
                <a:lnTo>
                  <a:pt x="214703" y="418798"/>
                </a:lnTo>
                <a:lnTo>
                  <a:pt x="210445" y="425923"/>
                </a:lnTo>
                <a:lnTo>
                  <a:pt x="206337" y="433213"/>
                </a:lnTo>
                <a:lnTo>
                  <a:pt x="202328" y="440613"/>
                </a:lnTo>
                <a:lnTo>
                  <a:pt x="198385" y="446817"/>
                </a:lnTo>
                <a:lnTo>
                  <a:pt x="190617" y="457096"/>
                </a:lnTo>
                <a:lnTo>
                  <a:pt x="182932" y="465898"/>
                </a:lnTo>
                <a:lnTo>
                  <a:pt x="179105" y="470023"/>
                </a:lnTo>
                <a:lnTo>
                  <a:pt x="174013" y="472773"/>
                </a:lnTo>
                <a:lnTo>
                  <a:pt x="168078" y="474607"/>
                </a:lnTo>
                <a:lnTo>
                  <a:pt x="161582" y="475829"/>
                </a:lnTo>
                <a:lnTo>
                  <a:pt x="153441" y="477914"/>
                </a:lnTo>
                <a:lnTo>
                  <a:pt x="144204" y="480574"/>
                </a:lnTo>
                <a:lnTo>
                  <a:pt x="134236" y="483617"/>
                </a:lnTo>
                <a:lnTo>
                  <a:pt x="123780" y="485646"/>
                </a:lnTo>
                <a:lnTo>
                  <a:pt x="113000" y="486998"/>
                </a:lnTo>
                <a:lnTo>
                  <a:pt x="102003" y="487900"/>
                </a:lnTo>
                <a:lnTo>
                  <a:pt x="93402" y="487231"/>
                </a:lnTo>
                <a:lnTo>
                  <a:pt x="86398" y="485515"/>
                </a:lnTo>
                <a:lnTo>
                  <a:pt x="80458" y="483101"/>
                </a:lnTo>
                <a:lnTo>
                  <a:pt x="75229" y="480222"/>
                </a:lnTo>
                <a:lnTo>
                  <a:pt x="70472" y="477033"/>
                </a:lnTo>
                <a:lnTo>
                  <a:pt x="66032" y="473636"/>
                </a:lnTo>
                <a:lnTo>
                  <a:pt x="61801" y="471372"/>
                </a:lnTo>
                <a:lnTo>
                  <a:pt x="57710" y="469862"/>
                </a:lnTo>
                <a:lnTo>
                  <a:pt x="53714" y="468856"/>
                </a:lnTo>
                <a:lnTo>
                  <a:pt x="49779" y="466915"/>
                </a:lnTo>
                <a:lnTo>
                  <a:pt x="42020" y="461372"/>
                </a:lnTo>
                <a:lnTo>
                  <a:pt x="34339" y="458061"/>
                </a:lnTo>
                <a:lnTo>
                  <a:pt x="30512" y="457179"/>
                </a:lnTo>
                <a:lnTo>
                  <a:pt x="27961" y="455320"/>
                </a:lnTo>
                <a:lnTo>
                  <a:pt x="26261" y="452812"/>
                </a:lnTo>
                <a:lnTo>
                  <a:pt x="25127" y="449868"/>
                </a:lnTo>
                <a:lnTo>
                  <a:pt x="23101" y="447907"/>
                </a:lnTo>
                <a:lnTo>
                  <a:pt x="20480" y="446599"/>
                </a:lnTo>
                <a:lnTo>
                  <a:pt x="14182" y="445146"/>
                </a:lnTo>
                <a:lnTo>
                  <a:pt x="7150" y="444500"/>
                </a:lnTo>
                <a:lnTo>
                  <a:pt x="4766" y="443058"/>
                </a:lnTo>
                <a:lnTo>
                  <a:pt x="3177" y="440826"/>
                </a:lnTo>
                <a:lnTo>
                  <a:pt x="0" y="4325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55"/>
          <p:cNvSpPr/>
          <p:nvPr/>
        </p:nvSpPr>
        <p:spPr>
          <a:xfrm>
            <a:off x="5897879" y="3851923"/>
            <a:ext cx="308611" cy="274307"/>
          </a:xfrm>
          <a:custGeom>
            <a:avLst/>
            <a:gdLst/>
            <a:ahLst/>
            <a:cxnLst/>
            <a:rect l="0" t="0" r="0" b="0"/>
            <a:pathLst>
              <a:path w="308611" h="274307">
                <a:moveTo>
                  <a:pt x="0" y="45706"/>
                </a:moveTo>
                <a:lnTo>
                  <a:pt x="12137" y="33571"/>
                </a:lnTo>
                <a:lnTo>
                  <a:pt x="18251" y="28726"/>
                </a:lnTo>
                <a:lnTo>
                  <a:pt x="24868" y="24226"/>
                </a:lnTo>
                <a:lnTo>
                  <a:pt x="31819" y="19956"/>
                </a:lnTo>
                <a:lnTo>
                  <a:pt x="37723" y="17110"/>
                </a:lnTo>
                <a:lnTo>
                  <a:pt x="42928" y="15212"/>
                </a:lnTo>
                <a:lnTo>
                  <a:pt x="47670" y="13947"/>
                </a:lnTo>
                <a:lnTo>
                  <a:pt x="56323" y="9154"/>
                </a:lnTo>
                <a:lnTo>
                  <a:pt x="60409" y="6098"/>
                </a:lnTo>
                <a:lnTo>
                  <a:pt x="65673" y="4061"/>
                </a:lnTo>
                <a:lnTo>
                  <a:pt x="71722" y="2703"/>
                </a:lnTo>
                <a:lnTo>
                  <a:pt x="78295" y="1797"/>
                </a:lnTo>
                <a:lnTo>
                  <a:pt x="85217" y="1194"/>
                </a:lnTo>
                <a:lnTo>
                  <a:pt x="92371" y="791"/>
                </a:lnTo>
                <a:lnTo>
                  <a:pt x="107094" y="344"/>
                </a:lnTo>
                <a:lnTo>
                  <a:pt x="147612" y="7"/>
                </a:lnTo>
                <a:lnTo>
                  <a:pt x="151748" y="0"/>
                </a:lnTo>
                <a:lnTo>
                  <a:pt x="155775" y="1266"/>
                </a:lnTo>
                <a:lnTo>
                  <a:pt x="163637" y="6058"/>
                </a:lnTo>
                <a:lnTo>
                  <a:pt x="171365" y="12422"/>
                </a:lnTo>
                <a:lnTo>
                  <a:pt x="180606" y="20787"/>
                </a:lnTo>
                <a:lnTo>
                  <a:pt x="185257" y="28705"/>
                </a:lnTo>
                <a:lnTo>
                  <a:pt x="188275" y="34372"/>
                </a:lnTo>
                <a:lnTo>
                  <a:pt x="190286" y="40690"/>
                </a:lnTo>
                <a:lnTo>
                  <a:pt x="191628" y="47442"/>
                </a:lnTo>
                <a:lnTo>
                  <a:pt x="192522" y="54484"/>
                </a:lnTo>
                <a:lnTo>
                  <a:pt x="193118" y="61718"/>
                </a:lnTo>
                <a:lnTo>
                  <a:pt x="193516" y="69081"/>
                </a:lnTo>
                <a:lnTo>
                  <a:pt x="193780" y="76529"/>
                </a:lnTo>
                <a:lnTo>
                  <a:pt x="192687" y="85305"/>
                </a:lnTo>
                <a:lnTo>
                  <a:pt x="190688" y="94965"/>
                </a:lnTo>
                <a:lnTo>
                  <a:pt x="188085" y="105216"/>
                </a:lnTo>
                <a:lnTo>
                  <a:pt x="185081" y="114589"/>
                </a:lnTo>
                <a:lnTo>
                  <a:pt x="181808" y="123378"/>
                </a:lnTo>
                <a:lnTo>
                  <a:pt x="178355" y="131778"/>
                </a:lnTo>
                <a:lnTo>
                  <a:pt x="174784" y="139917"/>
                </a:lnTo>
                <a:lnTo>
                  <a:pt x="167429" y="155735"/>
                </a:lnTo>
                <a:lnTo>
                  <a:pt x="162419" y="164779"/>
                </a:lnTo>
                <a:lnTo>
                  <a:pt x="156539" y="174618"/>
                </a:lnTo>
                <a:lnTo>
                  <a:pt x="150080" y="184987"/>
                </a:lnTo>
                <a:lnTo>
                  <a:pt x="143233" y="194440"/>
                </a:lnTo>
                <a:lnTo>
                  <a:pt x="136129" y="203282"/>
                </a:lnTo>
                <a:lnTo>
                  <a:pt x="128853" y="211717"/>
                </a:lnTo>
                <a:lnTo>
                  <a:pt x="122732" y="219880"/>
                </a:lnTo>
                <a:lnTo>
                  <a:pt x="117382" y="227862"/>
                </a:lnTo>
                <a:lnTo>
                  <a:pt x="112545" y="235724"/>
                </a:lnTo>
                <a:lnTo>
                  <a:pt x="108050" y="242234"/>
                </a:lnTo>
                <a:lnTo>
                  <a:pt x="103784" y="247845"/>
                </a:lnTo>
                <a:lnTo>
                  <a:pt x="99669" y="252856"/>
                </a:lnTo>
                <a:lnTo>
                  <a:pt x="94386" y="257466"/>
                </a:lnTo>
                <a:lnTo>
                  <a:pt x="88324" y="261810"/>
                </a:lnTo>
                <a:lnTo>
                  <a:pt x="72481" y="271838"/>
                </a:lnTo>
                <a:lnTo>
                  <a:pt x="72451" y="272661"/>
                </a:lnTo>
                <a:lnTo>
                  <a:pt x="73701" y="273209"/>
                </a:lnTo>
                <a:lnTo>
                  <a:pt x="82286" y="273819"/>
                </a:lnTo>
                <a:lnTo>
                  <a:pt x="103036" y="274090"/>
                </a:lnTo>
                <a:lnTo>
                  <a:pt x="119490" y="272892"/>
                </a:lnTo>
                <a:lnTo>
                  <a:pt x="139350" y="270823"/>
                </a:lnTo>
                <a:lnTo>
                  <a:pt x="161480" y="268175"/>
                </a:lnTo>
                <a:lnTo>
                  <a:pt x="185124" y="266408"/>
                </a:lnTo>
                <a:lnTo>
                  <a:pt x="209776" y="265231"/>
                </a:lnTo>
                <a:lnTo>
                  <a:pt x="276811" y="263341"/>
                </a:lnTo>
                <a:lnTo>
                  <a:pt x="284871" y="264457"/>
                </a:lnTo>
                <a:lnTo>
                  <a:pt x="291514" y="266470"/>
                </a:lnTo>
                <a:lnTo>
                  <a:pt x="308610" y="2743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56"/>
          <p:cNvSpPr/>
          <p:nvPr/>
        </p:nvSpPr>
        <p:spPr>
          <a:xfrm>
            <a:off x="6229350" y="4240529"/>
            <a:ext cx="240030" cy="34292"/>
          </a:xfrm>
          <a:custGeom>
            <a:avLst/>
            <a:gdLst/>
            <a:ahLst/>
            <a:cxnLst/>
            <a:rect l="0" t="0" r="0" b="0"/>
            <a:pathLst>
              <a:path w="240030" h="34292">
                <a:moveTo>
                  <a:pt x="0" y="34291"/>
                </a:moveTo>
                <a:lnTo>
                  <a:pt x="12136" y="34291"/>
                </a:lnTo>
                <a:lnTo>
                  <a:pt x="16980" y="33021"/>
                </a:lnTo>
                <a:lnTo>
                  <a:pt x="21480" y="30904"/>
                </a:lnTo>
                <a:lnTo>
                  <a:pt x="25750" y="28223"/>
                </a:lnTo>
                <a:lnTo>
                  <a:pt x="29866" y="26435"/>
                </a:lnTo>
                <a:lnTo>
                  <a:pt x="33881" y="25243"/>
                </a:lnTo>
                <a:lnTo>
                  <a:pt x="37827" y="24449"/>
                </a:lnTo>
                <a:lnTo>
                  <a:pt x="45538" y="23920"/>
                </a:lnTo>
                <a:lnTo>
                  <a:pt x="55758" y="23566"/>
                </a:lnTo>
                <a:lnTo>
                  <a:pt x="67652" y="23331"/>
                </a:lnTo>
                <a:lnTo>
                  <a:pt x="76851" y="21904"/>
                </a:lnTo>
                <a:lnTo>
                  <a:pt x="84254" y="19683"/>
                </a:lnTo>
                <a:lnTo>
                  <a:pt x="90459" y="16932"/>
                </a:lnTo>
                <a:lnTo>
                  <a:pt x="98406" y="15098"/>
                </a:lnTo>
                <a:lnTo>
                  <a:pt x="107513" y="13876"/>
                </a:lnTo>
                <a:lnTo>
                  <a:pt x="117396" y="13060"/>
                </a:lnTo>
                <a:lnTo>
                  <a:pt x="126524" y="12517"/>
                </a:lnTo>
                <a:lnTo>
                  <a:pt x="143440" y="11914"/>
                </a:lnTo>
                <a:lnTo>
                  <a:pt x="154046" y="10482"/>
                </a:lnTo>
                <a:lnTo>
                  <a:pt x="166197" y="8258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57"/>
          <p:cNvSpPr/>
          <p:nvPr/>
        </p:nvSpPr>
        <p:spPr>
          <a:xfrm>
            <a:off x="6298400" y="4137659"/>
            <a:ext cx="22390" cy="342901"/>
          </a:xfrm>
          <a:custGeom>
            <a:avLst/>
            <a:gdLst/>
            <a:ahLst/>
            <a:cxnLst/>
            <a:rect l="0" t="0" r="0" b="0"/>
            <a:pathLst>
              <a:path w="22390" h="342901">
                <a:moveTo>
                  <a:pt x="10959" y="0"/>
                </a:moveTo>
                <a:lnTo>
                  <a:pt x="10959" y="12136"/>
                </a:lnTo>
                <a:lnTo>
                  <a:pt x="9690" y="16981"/>
                </a:lnTo>
                <a:lnTo>
                  <a:pt x="7573" y="21481"/>
                </a:lnTo>
                <a:lnTo>
                  <a:pt x="4892" y="25751"/>
                </a:lnTo>
                <a:lnTo>
                  <a:pt x="3104" y="29867"/>
                </a:lnTo>
                <a:lnTo>
                  <a:pt x="1913" y="33882"/>
                </a:lnTo>
                <a:lnTo>
                  <a:pt x="1118" y="37828"/>
                </a:lnTo>
                <a:lnTo>
                  <a:pt x="588" y="44269"/>
                </a:lnTo>
                <a:lnTo>
                  <a:pt x="236" y="52373"/>
                </a:lnTo>
                <a:lnTo>
                  <a:pt x="0" y="61585"/>
                </a:lnTo>
                <a:lnTo>
                  <a:pt x="1113" y="75347"/>
                </a:lnTo>
                <a:lnTo>
                  <a:pt x="3126" y="92142"/>
                </a:lnTo>
                <a:lnTo>
                  <a:pt x="7477" y="124772"/>
                </a:lnTo>
                <a:lnTo>
                  <a:pt x="8639" y="135252"/>
                </a:lnTo>
                <a:lnTo>
                  <a:pt x="9412" y="143508"/>
                </a:lnTo>
                <a:lnTo>
                  <a:pt x="9928" y="151552"/>
                </a:lnTo>
                <a:lnTo>
                  <a:pt x="10501" y="167263"/>
                </a:lnTo>
                <a:lnTo>
                  <a:pt x="11924" y="173739"/>
                </a:lnTo>
                <a:lnTo>
                  <a:pt x="14143" y="179326"/>
                </a:lnTo>
                <a:lnTo>
                  <a:pt x="16892" y="184321"/>
                </a:lnTo>
                <a:lnTo>
                  <a:pt x="18724" y="192730"/>
                </a:lnTo>
                <a:lnTo>
                  <a:pt x="19946" y="203417"/>
                </a:lnTo>
                <a:lnTo>
                  <a:pt x="20760" y="215622"/>
                </a:lnTo>
                <a:lnTo>
                  <a:pt x="21665" y="235956"/>
                </a:lnTo>
                <a:lnTo>
                  <a:pt x="22246" y="263638"/>
                </a:lnTo>
                <a:lnTo>
                  <a:pt x="22389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58"/>
          <p:cNvSpPr/>
          <p:nvPr/>
        </p:nvSpPr>
        <p:spPr>
          <a:xfrm>
            <a:off x="6539882" y="3977639"/>
            <a:ext cx="214621" cy="537212"/>
          </a:xfrm>
          <a:custGeom>
            <a:avLst/>
            <a:gdLst/>
            <a:ahLst/>
            <a:cxnLst/>
            <a:rect l="0" t="0" r="0" b="0"/>
            <a:pathLst>
              <a:path w="214621" h="537212">
                <a:moveTo>
                  <a:pt x="89518" y="0"/>
                </a:moveTo>
                <a:lnTo>
                  <a:pt x="89518" y="6069"/>
                </a:lnTo>
                <a:lnTo>
                  <a:pt x="88248" y="9126"/>
                </a:lnTo>
                <a:lnTo>
                  <a:pt x="81662" y="19496"/>
                </a:lnTo>
                <a:lnTo>
                  <a:pt x="77877" y="31882"/>
                </a:lnTo>
                <a:lnTo>
                  <a:pt x="72491" y="44227"/>
                </a:lnTo>
                <a:lnTo>
                  <a:pt x="65864" y="58180"/>
                </a:lnTo>
                <a:lnTo>
                  <a:pt x="59955" y="71578"/>
                </a:lnTo>
                <a:lnTo>
                  <a:pt x="55358" y="87531"/>
                </a:lnTo>
                <a:lnTo>
                  <a:pt x="49783" y="100710"/>
                </a:lnTo>
                <a:lnTo>
                  <a:pt x="43071" y="115033"/>
                </a:lnTo>
                <a:lnTo>
                  <a:pt x="39503" y="122409"/>
                </a:lnTo>
                <a:lnTo>
                  <a:pt x="34584" y="138756"/>
                </a:lnTo>
                <a:lnTo>
                  <a:pt x="28765" y="161084"/>
                </a:lnTo>
                <a:lnTo>
                  <a:pt x="22346" y="187400"/>
                </a:lnTo>
                <a:lnTo>
                  <a:pt x="18067" y="210023"/>
                </a:lnTo>
                <a:lnTo>
                  <a:pt x="15214" y="230186"/>
                </a:lnTo>
                <a:lnTo>
                  <a:pt x="13311" y="248707"/>
                </a:lnTo>
                <a:lnTo>
                  <a:pt x="10773" y="264865"/>
                </a:lnTo>
                <a:lnTo>
                  <a:pt x="7812" y="279447"/>
                </a:lnTo>
                <a:lnTo>
                  <a:pt x="4567" y="292978"/>
                </a:lnTo>
                <a:lnTo>
                  <a:pt x="2403" y="304539"/>
                </a:lnTo>
                <a:lnTo>
                  <a:pt x="962" y="314786"/>
                </a:lnTo>
                <a:lnTo>
                  <a:pt x="0" y="324158"/>
                </a:lnTo>
                <a:lnTo>
                  <a:pt x="629" y="332945"/>
                </a:lnTo>
                <a:lnTo>
                  <a:pt x="7583" y="363799"/>
                </a:lnTo>
                <a:lnTo>
                  <a:pt x="14155" y="403412"/>
                </a:lnTo>
                <a:lnTo>
                  <a:pt x="17685" y="421341"/>
                </a:lnTo>
                <a:lnTo>
                  <a:pt x="21310" y="437104"/>
                </a:lnTo>
                <a:lnTo>
                  <a:pt x="24996" y="451423"/>
                </a:lnTo>
                <a:lnTo>
                  <a:pt x="28723" y="462239"/>
                </a:lnTo>
                <a:lnTo>
                  <a:pt x="32478" y="470720"/>
                </a:lnTo>
                <a:lnTo>
                  <a:pt x="36251" y="477643"/>
                </a:lnTo>
                <a:lnTo>
                  <a:pt x="40037" y="483529"/>
                </a:lnTo>
                <a:lnTo>
                  <a:pt x="43830" y="488723"/>
                </a:lnTo>
                <a:lnTo>
                  <a:pt x="47629" y="493455"/>
                </a:lnTo>
                <a:lnTo>
                  <a:pt x="52702" y="497880"/>
                </a:lnTo>
                <a:lnTo>
                  <a:pt x="58624" y="502100"/>
                </a:lnTo>
                <a:lnTo>
                  <a:pt x="65111" y="506184"/>
                </a:lnTo>
                <a:lnTo>
                  <a:pt x="70707" y="510176"/>
                </a:lnTo>
                <a:lnTo>
                  <a:pt x="75707" y="514108"/>
                </a:lnTo>
                <a:lnTo>
                  <a:pt x="80311" y="517998"/>
                </a:lnTo>
                <a:lnTo>
                  <a:pt x="84650" y="520593"/>
                </a:lnTo>
                <a:lnTo>
                  <a:pt x="88812" y="522322"/>
                </a:lnTo>
                <a:lnTo>
                  <a:pt x="92858" y="523475"/>
                </a:lnTo>
                <a:lnTo>
                  <a:pt x="96825" y="522973"/>
                </a:lnTo>
                <a:lnTo>
                  <a:pt x="100739" y="521369"/>
                </a:lnTo>
                <a:lnTo>
                  <a:pt x="104618" y="519029"/>
                </a:lnTo>
                <a:lnTo>
                  <a:pt x="108475" y="517470"/>
                </a:lnTo>
                <a:lnTo>
                  <a:pt x="112315" y="516430"/>
                </a:lnTo>
                <a:lnTo>
                  <a:pt x="116146" y="515737"/>
                </a:lnTo>
                <a:lnTo>
                  <a:pt x="119970" y="514005"/>
                </a:lnTo>
                <a:lnTo>
                  <a:pt x="123789" y="511580"/>
                </a:lnTo>
                <a:lnTo>
                  <a:pt x="127605" y="508694"/>
                </a:lnTo>
                <a:lnTo>
                  <a:pt x="132689" y="504229"/>
                </a:lnTo>
                <a:lnTo>
                  <a:pt x="138619" y="498713"/>
                </a:lnTo>
                <a:lnTo>
                  <a:pt x="160317" y="477677"/>
                </a:lnTo>
                <a:lnTo>
                  <a:pt x="172867" y="465243"/>
                </a:lnTo>
                <a:lnTo>
                  <a:pt x="176834" y="460022"/>
                </a:lnTo>
                <a:lnTo>
                  <a:pt x="180748" y="454002"/>
                </a:lnTo>
                <a:lnTo>
                  <a:pt x="187215" y="441809"/>
                </a:lnTo>
                <a:lnTo>
                  <a:pt x="192125" y="427804"/>
                </a:lnTo>
                <a:lnTo>
                  <a:pt x="197774" y="419582"/>
                </a:lnTo>
                <a:lnTo>
                  <a:pt x="201059" y="415612"/>
                </a:lnTo>
                <a:lnTo>
                  <a:pt x="204518" y="411695"/>
                </a:lnTo>
                <a:lnTo>
                  <a:pt x="208095" y="407813"/>
                </a:lnTo>
                <a:lnTo>
                  <a:pt x="210479" y="402686"/>
                </a:lnTo>
                <a:lnTo>
                  <a:pt x="213128" y="390215"/>
                </a:lnTo>
                <a:lnTo>
                  <a:pt x="214620" y="374982"/>
                </a:lnTo>
                <a:lnTo>
                  <a:pt x="213560" y="370638"/>
                </a:lnTo>
                <a:lnTo>
                  <a:pt x="208994" y="362425"/>
                </a:lnTo>
                <a:lnTo>
                  <a:pt x="202732" y="354541"/>
                </a:lnTo>
                <a:lnTo>
                  <a:pt x="199284" y="350661"/>
                </a:lnTo>
                <a:lnTo>
                  <a:pt x="195715" y="348074"/>
                </a:lnTo>
                <a:lnTo>
                  <a:pt x="192066" y="346350"/>
                </a:lnTo>
                <a:lnTo>
                  <a:pt x="188363" y="345200"/>
                </a:lnTo>
                <a:lnTo>
                  <a:pt x="184624" y="344434"/>
                </a:lnTo>
                <a:lnTo>
                  <a:pt x="180862" y="343922"/>
                </a:lnTo>
                <a:lnTo>
                  <a:pt x="177083" y="343582"/>
                </a:lnTo>
                <a:lnTo>
                  <a:pt x="172025" y="344625"/>
                </a:lnTo>
                <a:lnTo>
                  <a:pt x="166113" y="346590"/>
                </a:lnTo>
                <a:lnTo>
                  <a:pt x="159631" y="349170"/>
                </a:lnTo>
                <a:lnTo>
                  <a:pt x="151500" y="354700"/>
                </a:lnTo>
                <a:lnTo>
                  <a:pt x="142269" y="362197"/>
                </a:lnTo>
                <a:lnTo>
                  <a:pt x="124393" y="378147"/>
                </a:lnTo>
                <a:lnTo>
                  <a:pt x="112215" y="389469"/>
                </a:lnTo>
                <a:lnTo>
                  <a:pt x="108459" y="394266"/>
                </a:lnTo>
                <a:lnTo>
                  <a:pt x="101904" y="408355"/>
                </a:lnTo>
                <a:lnTo>
                  <a:pt x="95869" y="421098"/>
                </a:lnTo>
                <a:lnTo>
                  <a:pt x="85332" y="442553"/>
                </a:lnTo>
                <a:lnTo>
                  <a:pt x="81307" y="454077"/>
                </a:lnTo>
                <a:lnTo>
                  <a:pt x="79518" y="464702"/>
                </a:lnTo>
                <a:lnTo>
                  <a:pt x="78723" y="477891"/>
                </a:lnTo>
                <a:lnTo>
                  <a:pt x="78370" y="495606"/>
                </a:lnTo>
                <a:lnTo>
                  <a:pt x="78171" y="520227"/>
                </a:lnTo>
                <a:lnTo>
                  <a:pt x="89518" y="5372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59"/>
          <p:cNvSpPr/>
          <p:nvPr/>
        </p:nvSpPr>
        <p:spPr>
          <a:xfrm>
            <a:off x="6835140" y="3851927"/>
            <a:ext cx="285751" cy="170916"/>
          </a:xfrm>
          <a:custGeom>
            <a:avLst/>
            <a:gdLst/>
            <a:ahLst/>
            <a:cxnLst/>
            <a:rect l="0" t="0" r="0" b="0"/>
            <a:pathLst>
              <a:path w="285751" h="170916">
                <a:moveTo>
                  <a:pt x="0" y="68562"/>
                </a:moveTo>
                <a:lnTo>
                  <a:pt x="6068" y="62495"/>
                </a:lnTo>
                <a:lnTo>
                  <a:pt x="9125" y="58167"/>
                </a:lnTo>
                <a:lnTo>
                  <a:pt x="12433" y="52742"/>
                </a:lnTo>
                <a:lnTo>
                  <a:pt x="15908" y="46586"/>
                </a:lnTo>
                <a:lnTo>
                  <a:pt x="19495" y="41211"/>
                </a:lnTo>
                <a:lnTo>
                  <a:pt x="23156" y="36358"/>
                </a:lnTo>
                <a:lnTo>
                  <a:pt x="26867" y="31853"/>
                </a:lnTo>
                <a:lnTo>
                  <a:pt x="31881" y="27579"/>
                </a:lnTo>
                <a:lnTo>
                  <a:pt x="37764" y="23460"/>
                </a:lnTo>
                <a:lnTo>
                  <a:pt x="44226" y="19445"/>
                </a:lnTo>
                <a:lnTo>
                  <a:pt x="49804" y="15497"/>
                </a:lnTo>
                <a:lnTo>
                  <a:pt x="54792" y="11596"/>
                </a:lnTo>
                <a:lnTo>
                  <a:pt x="59388" y="7725"/>
                </a:lnTo>
                <a:lnTo>
                  <a:pt x="67881" y="3424"/>
                </a:lnTo>
                <a:lnTo>
                  <a:pt x="71924" y="2276"/>
                </a:lnTo>
                <a:lnTo>
                  <a:pt x="77159" y="1512"/>
                </a:lnTo>
                <a:lnTo>
                  <a:pt x="83189" y="1002"/>
                </a:lnTo>
                <a:lnTo>
                  <a:pt x="95393" y="435"/>
                </a:lnTo>
                <a:lnTo>
                  <a:pt x="105050" y="183"/>
                </a:lnTo>
                <a:lnTo>
                  <a:pt x="139238" y="0"/>
                </a:lnTo>
                <a:lnTo>
                  <a:pt x="143625" y="1264"/>
                </a:lnTo>
                <a:lnTo>
                  <a:pt x="151887" y="6055"/>
                </a:lnTo>
                <a:lnTo>
                  <a:pt x="155867" y="9111"/>
                </a:lnTo>
                <a:lnTo>
                  <a:pt x="159791" y="12418"/>
                </a:lnTo>
                <a:lnTo>
                  <a:pt x="163677" y="15893"/>
                </a:lnTo>
                <a:lnTo>
                  <a:pt x="166268" y="19480"/>
                </a:lnTo>
                <a:lnTo>
                  <a:pt x="167996" y="23141"/>
                </a:lnTo>
                <a:lnTo>
                  <a:pt x="169147" y="26851"/>
                </a:lnTo>
                <a:lnTo>
                  <a:pt x="169915" y="31865"/>
                </a:lnTo>
                <a:lnTo>
                  <a:pt x="170426" y="37747"/>
                </a:lnTo>
                <a:lnTo>
                  <a:pt x="170768" y="44209"/>
                </a:lnTo>
                <a:lnTo>
                  <a:pt x="169725" y="49787"/>
                </a:lnTo>
                <a:lnTo>
                  <a:pt x="167760" y="54776"/>
                </a:lnTo>
                <a:lnTo>
                  <a:pt x="165179" y="59371"/>
                </a:lnTo>
                <a:lnTo>
                  <a:pt x="162190" y="63705"/>
                </a:lnTo>
                <a:lnTo>
                  <a:pt x="158926" y="67864"/>
                </a:lnTo>
                <a:lnTo>
                  <a:pt x="155481" y="71907"/>
                </a:lnTo>
                <a:lnTo>
                  <a:pt x="151914" y="78412"/>
                </a:lnTo>
                <a:lnTo>
                  <a:pt x="148266" y="86559"/>
                </a:lnTo>
                <a:lnTo>
                  <a:pt x="144564" y="95800"/>
                </a:lnTo>
                <a:lnTo>
                  <a:pt x="140825" y="103231"/>
                </a:lnTo>
                <a:lnTo>
                  <a:pt x="137064" y="109455"/>
                </a:lnTo>
                <a:lnTo>
                  <a:pt x="133285" y="114874"/>
                </a:lnTo>
                <a:lnTo>
                  <a:pt x="129496" y="119757"/>
                </a:lnTo>
                <a:lnTo>
                  <a:pt x="125701" y="124282"/>
                </a:lnTo>
                <a:lnTo>
                  <a:pt x="121900" y="128569"/>
                </a:lnTo>
                <a:lnTo>
                  <a:pt x="114291" y="136719"/>
                </a:lnTo>
                <a:lnTo>
                  <a:pt x="103103" y="148281"/>
                </a:lnTo>
                <a:lnTo>
                  <a:pt x="85901" y="165539"/>
                </a:lnTo>
                <a:lnTo>
                  <a:pt x="85208" y="167504"/>
                </a:lnTo>
                <a:lnTo>
                  <a:pt x="86015" y="168813"/>
                </a:lnTo>
                <a:lnTo>
                  <a:pt x="87823" y="169686"/>
                </a:lnTo>
                <a:lnTo>
                  <a:pt x="93219" y="170656"/>
                </a:lnTo>
                <a:lnTo>
                  <a:pt x="96436" y="170915"/>
                </a:lnTo>
                <a:lnTo>
                  <a:pt x="102390" y="169817"/>
                </a:lnTo>
                <a:lnTo>
                  <a:pt x="110170" y="167816"/>
                </a:lnTo>
                <a:lnTo>
                  <a:pt x="119167" y="165211"/>
                </a:lnTo>
                <a:lnTo>
                  <a:pt x="127704" y="162205"/>
                </a:lnTo>
                <a:lnTo>
                  <a:pt x="135936" y="158931"/>
                </a:lnTo>
                <a:lnTo>
                  <a:pt x="143965" y="155478"/>
                </a:lnTo>
                <a:lnTo>
                  <a:pt x="154396" y="151906"/>
                </a:lnTo>
                <a:lnTo>
                  <a:pt x="166431" y="148255"/>
                </a:lnTo>
                <a:lnTo>
                  <a:pt x="179534" y="144551"/>
                </a:lnTo>
                <a:lnTo>
                  <a:pt x="190809" y="142081"/>
                </a:lnTo>
                <a:lnTo>
                  <a:pt x="200866" y="140435"/>
                </a:lnTo>
                <a:lnTo>
                  <a:pt x="210111" y="139337"/>
                </a:lnTo>
                <a:lnTo>
                  <a:pt x="217544" y="137336"/>
                </a:lnTo>
                <a:lnTo>
                  <a:pt x="223769" y="134731"/>
                </a:lnTo>
                <a:lnTo>
                  <a:pt x="229189" y="131725"/>
                </a:lnTo>
                <a:lnTo>
                  <a:pt x="235343" y="129721"/>
                </a:lnTo>
                <a:lnTo>
                  <a:pt x="241985" y="128385"/>
                </a:lnTo>
                <a:lnTo>
                  <a:pt x="248953" y="127494"/>
                </a:lnTo>
                <a:lnTo>
                  <a:pt x="254869" y="126900"/>
                </a:lnTo>
                <a:lnTo>
                  <a:pt x="260082" y="126504"/>
                </a:lnTo>
                <a:lnTo>
                  <a:pt x="264828" y="126241"/>
                </a:lnTo>
                <a:lnTo>
                  <a:pt x="273488" y="125947"/>
                </a:lnTo>
                <a:lnTo>
                  <a:pt x="285750" y="1257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60"/>
          <p:cNvSpPr/>
          <p:nvPr/>
        </p:nvSpPr>
        <p:spPr>
          <a:xfrm>
            <a:off x="7292340" y="4161502"/>
            <a:ext cx="262890" cy="33308"/>
          </a:xfrm>
          <a:custGeom>
            <a:avLst/>
            <a:gdLst/>
            <a:ahLst/>
            <a:cxnLst/>
            <a:rect l="0" t="0" r="0" b="0"/>
            <a:pathLst>
              <a:path w="262890" h="33308">
                <a:moveTo>
                  <a:pt x="0" y="33307"/>
                </a:moveTo>
                <a:lnTo>
                  <a:pt x="18202" y="33307"/>
                </a:lnTo>
                <a:lnTo>
                  <a:pt x="28645" y="32037"/>
                </a:lnTo>
                <a:lnTo>
                  <a:pt x="40687" y="29921"/>
                </a:lnTo>
                <a:lnTo>
                  <a:pt x="53795" y="27240"/>
                </a:lnTo>
                <a:lnTo>
                  <a:pt x="67613" y="25452"/>
                </a:lnTo>
                <a:lnTo>
                  <a:pt x="81905" y="24261"/>
                </a:lnTo>
                <a:lnTo>
                  <a:pt x="96513" y="23466"/>
                </a:lnTo>
                <a:lnTo>
                  <a:pt x="115142" y="20397"/>
                </a:lnTo>
                <a:lnTo>
                  <a:pt x="136451" y="15810"/>
                </a:lnTo>
                <a:lnTo>
                  <a:pt x="159547" y="10213"/>
                </a:lnTo>
                <a:lnTo>
                  <a:pt x="178755" y="6481"/>
                </a:lnTo>
                <a:lnTo>
                  <a:pt x="195370" y="3993"/>
                </a:lnTo>
                <a:lnTo>
                  <a:pt x="210257" y="2335"/>
                </a:lnTo>
                <a:lnTo>
                  <a:pt x="222720" y="1229"/>
                </a:lnTo>
                <a:lnTo>
                  <a:pt x="233570" y="492"/>
                </a:lnTo>
                <a:lnTo>
                  <a:pt x="243343" y="0"/>
                </a:lnTo>
                <a:lnTo>
                  <a:pt x="249859" y="943"/>
                </a:lnTo>
                <a:lnTo>
                  <a:pt x="254203" y="2841"/>
                </a:lnTo>
                <a:lnTo>
                  <a:pt x="262889" y="104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61"/>
          <p:cNvSpPr/>
          <p:nvPr/>
        </p:nvSpPr>
        <p:spPr>
          <a:xfrm>
            <a:off x="7326630" y="4251959"/>
            <a:ext cx="274321" cy="45721"/>
          </a:xfrm>
          <a:custGeom>
            <a:avLst/>
            <a:gdLst/>
            <a:ahLst/>
            <a:cxnLst/>
            <a:rect l="0" t="0" r="0" b="0"/>
            <a:pathLst>
              <a:path w="274321" h="45721">
                <a:moveTo>
                  <a:pt x="0" y="45720"/>
                </a:moveTo>
                <a:lnTo>
                  <a:pt x="12136" y="39653"/>
                </a:lnTo>
                <a:lnTo>
                  <a:pt x="16980" y="37865"/>
                </a:lnTo>
                <a:lnTo>
                  <a:pt x="21480" y="36674"/>
                </a:lnTo>
                <a:lnTo>
                  <a:pt x="25749" y="35879"/>
                </a:lnTo>
                <a:lnTo>
                  <a:pt x="31136" y="35350"/>
                </a:lnTo>
                <a:lnTo>
                  <a:pt x="37267" y="34996"/>
                </a:lnTo>
                <a:lnTo>
                  <a:pt x="43895" y="34761"/>
                </a:lnTo>
                <a:lnTo>
                  <a:pt x="52123" y="33334"/>
                </a:lnTo>
                <a:lnTo>
                  <a:pt x="61419" y="31113"/>
                </a:lnTo>
                <a:lnTo>
                  <a:pt x="71425" y="28362"/>
                </a:lnTo>
                <a:lnTo>
                  <a:pt x="80637" y="26528"/>
                </a:lnTo>
                <a:lnTo>
                  <a:pt x="89318" y="25306"/>
                </a:lnTo>
                <a:lnTo>
                  <a:pt x="97645" y="24490"/>
                </a:lnTo>
                <a:lnTo>
                  <a:pt x="105737" y="22677"/>
                </a:lnTo>
                <a:lnTo>
                  <a:pt x="113671" y="20198"/>
                </a:lnTo>
                <a:lnTo>
                  <a:pt x="121500" y="17276"/>
                </a:lnTo>
                <a:lnTo>
                  <a:pt x="129260" y="15327"/>
                </a:lnTo>
                <a:lnTo>
                  <a:pt x="136973" y="14029"/>
                </a:lnTo>
                <a:lnTo>
                  <a:pt x="144655" y="13162"/>
                </a:lnTo>
                <a:lnTo>
                  <a:pt x="152317" y="12585"/>
                </a:lnTo>
                <a:lnTo>
                  <a:pt x="159964" y="12200"/>
                </a:lnTo>
                <a:lnTo>
                  <a:pt x="167603" y="11943"/>
                </a:lnTo>
                <a:lnTo>
                  <a:pt x="173965" y="10502"/>
                </a:lnTo>
                <a:lnTo>
                  <a:pt x="179476" y="8272"/>
                </a:lnTo>
                <a:lnTo>
                  <a:pt x="184420" y="5515"/>
                </a:lnTo>
                <a:lnTo>
                  <a:pt x="190257" y="3676"/>
                </a:lnTo>
                <a:lnTo>
                  <a:pt x="196688" y="2451"/>
                </a:lnTo>
                <a:lnTo>
                  <a:pt x="203515" y="1634"/>
                </a:lnTo>
                <a:lnTo>
                  <a:pt x="209337" y="1090"/>
                </a:lnTo>
                <a:lnTo>
                  <a:pt x="214487" y="727"/>
                </a:lnTo>
                <a:lnTo>
                  <a:pt x="219191" y="484"/>
                </a:lnTo>
                <a:lnTo>
                  <a:pt x="231192" y="215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62"/>
          <p:cNvSpPr/>
          <p:nvPr/>
        </p:nvSpPr>
        <p:spPr>
          <a:xfrm>
            <a:off x="7749730" y="4069079"/>
            <a:ext cx="342711" cy="330977"/>
          </a:xfrm>
          <a:custGeom>
            <a:avLst/>
            <a:gdLst/>
            <a:ahLst/>
            <a:cxnLst/>
            <a:rect l="0" t="0" r="0" b="0"/>
            <a:pathLst>
              <a:path w="342711" h="330977">
                <a:moveTo>
                  <a:pt x="194120" y="0"/>
                </a:moveTo>
                <a:lnTo>
                  <a:pt x="168369" y="0"/>
                </a:lnTo>
                <a:lnTo>
                  <a:pt x="165523" y="1271"/>
                </a:lnTo>
                <a:lnTo>
                  <a:pt x="163625" y="3387"/>
                </a:lnTo>
                <a:lnTo>
                  <a:pt x="162359" y="6068"/>
                </a:lnTo>
                <a:lnTo>
                  <a:pt x="154511" y="15910"/>
                </a:lnTo>
                <a:lnTo>
                  <a:pt x="148664" y="19497"/>
                </a:lnTo>
                <a:lnTo>
                  <a:pt x="140955" y="23158"/>
                </a:lnTo>
                <a:lnTo>
                  <a:pt x="132007" y="26869"/>
                </a:lnTo>
                <a:lnTo>
                  <a:pt x="123501" y="30613"/>
                </a:lnTo>
                <a:lnTo>
                  <a:pt x="107277" y="38159"/>
                </a:lnTo>
                <a:lnTo>
                  <a:pt x="100665" y="41950"/>
                </a:lnTo>
                <a:lnTo>
                  <a:pt x="94986" y="45746"/>
                </a:lnTo>
                <a:lnTo>
                  <a:pt x="89931" y="49548"/>
                </a:lnTo>
                <a:lnTo>
                  <a:pt x="85290" y="54622"/>
                </a:lnTo>
                <a:lnTo>
                  <a:pt x="80926" y="60545"/>
                </a:lnTo>
                <a:lnTo>
                  <a:pt x="76748" y="67034"/>
                </a:lnTo>
                <a:lnTo>
                  <a:pt x="71422" y="73899"/>
                </a:lnTo>
                <a:lnTo>
                  <a:pt x="65331" y="81016"/>
                </a:lnTo>
                <a:lnTo>
                  <a:pt x="58731" y="88301"/>
                </a:lnTo>
                <a:lnTo>
                  <a:pt x="51790" y="96967"/>
                </a:lnTo>
                <a:lnTo>
                  <a:pt x="44623" y="106555"/>
                </a:lnTo>
                <a:lnTo>
                  <a:pt x="37306" y="116757"/>
                </a:lnTo>
                <a:lnTo>
                  <a:pt x="32426" y="126098"/>
                </a:lnTo>
                <a:lnTo>
                  <a:pt x="29174" y="134865"/>
                </a:lnTo>
                <a:lnTo>
                  <a:pt x="27006" y="143251"/>
                </a:lnTo>
                <a:lnTo>
                  <a:pt x="24290" y="150111"/>
                </a:lnTo>
                <a:lnTo>
                  <a:pt x="21210" y="155954"/>
                </a:lnTo>
                <a:lnTo>
                  <a:pt x="17886" y="161120"/>
                </a:lnTo>
                <a:lnTo>
                  <a:pt x="14401" y="167103"/>
                </a:lnTo>
                <a:lnTo>
                  <a:pt x="10807" y="173632"/>
                </a:lnTo>
                <a:lnTo>
                  <a:pt x="7142" y="180525"/>
                </a:lnTo>
                <a:lnTo>
                  <a:pt x="4698" y="187660"/>
                </a:lnTo>
                <a:lnTo>
                  <a:pt x="3068" y="194957"/>
                </a:lnTo>
                <a:lnTo>
                  <a:pt x="1982" y="202361"/>
                </a:lnTo>
                <a:lnTo>
                  <a:pt x="1258" y="209838"/>
                </a:lnTo>
                <a:lnTo>
                  <a:pt x="775" y="217362"/>
                </a:lnTo>
                <a:lnTo>
                  <a:pt x="238" y="231225"/>
                </a:lnTo>
                <a:lnTo>
                  <a:pt x="0" y="241621"/>
                </a:lnTo>
                <a:lnTo>
                  <a:pt x="1206" y="248711"/>
                </a:lnTo>
                <a:lnTo>
                  <a:pt x="3281" y="257247"/>
                </a:lnTo>
                <a:lnTo>
                  <a:pt x="5934" y="266748"/>
                </a:lnTo>
                <a:lnTo>
                  <a:pt x="8972" y="275622"/>
                </a:lnTo>
                <a:lnTo>
                  <a:pt x="12269" y="284078"/>
                </a:lnTo>
                <a:lnTo>
                  <a:pt x="15736" y="292256"/>
                </a:lnTo>
                <a:lnTo>
                  <a:pt x="19316" y="298978"/>
                </a:lnTo>
                <a:lnTo>
                  <a:pt x="22974" y="304728"/>
                </a:lnTo>
                <a:lnTo>
                  <a:pt x="26683" y="309833"/>
                </a:lnTo>
                <a:lnTo>
                  <a:pt x="30425" y="313235"/>
                </a:lnTo>
                <a:lnTo>
                  <a:pt x="34190" y="315504"/>
                </a:lnTo>
                <a:lnTo>
                  <a:pt x="41759" y="318024"/>
                </a:lnTo>
                <a:lnTo>
                  <a:pt x="49357" y="319144"/>
                </a:lnTo>
                <a:lnTo>
                  <a:pt x="54431" y="320713"/>
                </a:lnTo>
                <a:lnTo>
                  <a:pt x="60354" y="323029"/>
                </a:lnTo>
                <a:lnTo>
                  <a:pt x="66843" y="325843"/>
                </a:lnTo>
                <a:lnTo>
                  <a:pt x="77438" y="328969"/>
                </a:lnTo>
                <a:lnTo>
                  <a:pt x="82042" y="329803"/>
                </a:lnTo>
                <a:lnTo>
                  <a:pt x="88921" y="330359"/>
                </a:lnTo>
                <a:lnTo>
                  <a:pt x="97318" y="330729"/>
                </a:lnTo>
                <a:lnTo>
                  <a:pt x="106725" y="330976"/>
                </a:lnTo>
                <a:lnTo>
                  <a:pt x="115536" y="329871"/>
                </a:lnTo>
                <a:lnTo>
                  <a:pt x="123951" y="327864"/>
                </a:lnTo>
                <a:lnTo>
                  <a:pt x="132101" y="325256"/>
                </a:lnTo>
                <a:lnTo>
                  <a:pt x="138803" y="323518"/>
                </a:lnTo>
                <a:lnTo>
                  <a:pt x="144542" y="322359"/>
                </a:lnTo>
                <a:lnTo>
                  <a:pt x="149638" y="321586"/>
                </a:lnTo>
                <a:lnTo>
                  <a:pt x="155575" y="319801"/>
                </a:lnTo>
                <a:lnTo>
                  <a:pt x="162073" y="317341"/>
                </a:lnTo>
                <a:lnTo>
                  <a:pt x="168945" y="314431"/>
                </a:lnTo>
                <a:lnTo>
                  <a:pt x="176067" y="312491"/>
                </a:lnTo>
                <a:lnTo>
                  <a:pt x="183354" y="311197"/>
                </a:lnTo>
                <a:lnTo>
                  <a:pt x="190752" y="310335"/>
                </a:lnTo>
                <a:lnTo>
                  <a:pt x="196954" y="308490"/>
                </a:lnTo>
                <a:lnTo>
                  <a:pt x="207233" y="303053"/>
                </a:lnTo>
                <a:lnTo>
                  <a:pt x="213021" y="299826"/>
                </a:lnTo>
                <a:lnTo>
                  <a:pt x="226227" y="292853"/>
                </a:lnTo>
                <a:lnTo>
                  <a:pt x="270463" y="270465"/>
                </a:lnTo>
                <a:lnTo>
                  <a:pt x="276765" y="266670"/>
                </a:lnTo>
                <a:lnTo>
                  <a:pt x="287154" y="259067"/>
                </a:lnTo>
                <a:lnTo>
                  <a:pt x="296005" y="254841"/>
                </a:lnTo>
                <a:lnTo>
                  <a:pt x="300142" y="253714"/>
                </a:lnTo>
                <a:lnTo>
                  <a:pt x="306712" y="250423"/>
                </a:lnTo>
                <a:lnTo>
                  <a:pt x="314901" y="245689"/>
                </a:lnTo>
                <a:lnTo>
                  <a:pt x="324170" y="239993"/>
                </a:lnTo>
                <a:lnTo>
                  <a:pt x="331620" y="236196"/>
                </a:lnTo>
                <a:lnTo>
                  <a:pt x="337856" y="233664"/>
                </a:lnTo>
                <a:lnTo>
                  <a:pt x="342710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63"/>
          <p:cNvSpPr/>
          <p:nvPr/>
        </p:nvSpPr>
        <p:spPr>
          <a:xfrm>
            <a:off x="8058150" y="3819267"/>
            <a:ext cx="285751" cy="158364"/>
          </a:xfrm>
          <a:custGeom>
            <a:avLst/>
            <a:gdLst/>
            <a:ahLst/>
            <a:cxnLst/>
            <a:rect l="0" t="0" r="0" b="0"/>
            <a:pathLst>
              <a:path w="285751" h="158364">
                <a:moveTo>
                  <a:pt x="0" y="78362"/>
                </a:moveTo>
                <a:lnTo>
                  <a:pt x="0" y="40535"/>
                </a:lnTo>
                <a:lnTo>
                  <a:pt x="1270" y="36634"/>
                </a:lnTo>
                <a:lnTo>
                  <a:pt x="3386" y="32764"/>
                </a:lnTo>
                <a:lnTo>
                  <a:pt x="6067" y="28913"/>
                </a:lnTo>
                <a:lnTo>
                  <a:pt x="9125" y="25076"/>
                </a:lnTo>
                <a:lnTo>
                  <a:pt x="12433" y="21248"/>
                </a:lnTo>
                <a:lnTo>
                  <a:pt x="15908" y="17426"/>
                </a:lnTo>
                <a:lnTo>
                  <a:pt x="20765" y="14878"/>
                </a:lnTo>
                <a:lnTo>
                  <a:pt x="26544" y="13180"/>
                </a:lnTo>
                <a:lnTo>
                  <a:pt x="32935" y="12047"/>
                </a:lnTo>
                <a:lnTo>
                  <a:pt x="38467" y="11292"/>
                </a:lnTo>
                <a:lnTo>
                  <a:pt x="43424" y="10789"/>
                </a:lnTo>
                <a:lnTo>
                  <a:pt x="47999" y="10453"/>
                </a:lnTo>
                <a:lnTo>
                  <a:pt x="53589" y="8960"/>
                </a:lnTo>
                <a:lnTo>
                  <a:pt x="59856" y="6694"/>
                </a:lnTo>
                <a:lnTo>
                  <a:pt x="66574" y="3913"/>
                </a:lnTo>
                <a:lnTo>
                  <a:pt x="73593" y="2060"/>
                </a:lnTo>
                <a:lnTo>
                  <a:pt x="80812" y="824"/>
                </a:lnTo>
                <a:lnTo>
                  <a:pt x="88164" y="0"/>
                </a:lnTo>
                <a:lnTo>
                  <a:pt x="94336" y="721"/>
                </a:lnTo>
                <a:lnTo>
                  <a:pt x="99721" y="2472"/>
                </a:lnTo>
                <a:lnTo>
                  <a:pt x="104580" y="4908"/>
                </a:lnTo>
                <a:lnTo>
                  <a:pt x="113367" y="7616"/>
                </a:lnTo>
                <a:lnTo>
                  <a:pt x="121505" y="8820"/>
                </a:lnTo>
                <a:lnTo>
                  <a:pt x="129355" y="9354"/>
                </a:lnTo>
                <a:lnTo>
                  <a:pt x="133227" y="10767"/>
                </a:lnTo>
                <a:lnTo>
                  <a:pt x="137078" y="12979"/>
                </a:lnTo>
                <a:lnTo>
                  <a:pt x="140915" y="15724"/>
                </a:lnTo>
                <a:lnTo>
                  <a:pt x="143473" y="20093"/>
                </a:lnTo>
                <a:lnTo>
                  <a:pt x="145179" y="25546"/>
                </a:lnTo>
                <a:lnTo>
                  <a:pt x="146316" y="31721"/>
                </a:lnTo>
                <a:lnTo>
                  <a:pt x="145804" y="37109"/>
                </a:lnTo>
                <a:lnTo>
                  <a:pt x="144192" y="41970"/>
                </a:lnTo>
                <a:lnTo>
                  <a:pt x="128960" y="71971"/>
                </a:lnTo>
                <a:lnTo>
                  <a:pt x="121662" y="86528"/>
                </a:lnTo>
                <a:lnTo>
                  <a:pt x="116668" y="93967"/>
                </a:lnTo>
                <a:lnTo>
                  <a:pt x="110799" y="101465"/>
                </a:lnTo>
                <a:lnTo>
                  <a:pt x="104346" y="109004"/>
                </a:lnTo>
                <a:lnTo>
                  <a:pt x="100043" y="115300"/>
                </a:lnTo>
                <a:lnTo>
                  <a:pt x="97175" y="120768"/>
                </a:lnTo>
                <a:lnTo>
                  <a:pt x="95263" y="125682"/>
                </a:lnTo>
                <a:lnTo>
                  <a:pt x="92719" y="131499"/>
                </a:lnTo>
                <a:lnTo>
                  <a:pt x="81934" y="154332"/>
                </a:lnTo>
                <a:lnTo>
                  <a:pt x="82563" y="155679"/>
                </a:lnTo>
                <a:lnTo>
                  <a:pt x="84252" y="156577"/>
                </a:lnTo>
                <a:lnTo>
                  <a:pt x="89515" y="157574"/>
                </a:lnTo>
                <a:lnTo>
                  <a:pt x="96087" y="158018"/>
                </a:lnTo>
                <a:lnTo>
                  <a:pt x="103242" y="158215"/>
                </a:lnTo>
                <a:lnTo>
                  <a:pt x="129561" y="158363"/>
                </a:lnTo>
                <a:lnTo>
                  <a:pt x="134634" y="157096"/>
                </a:lnTo>
                <a:lnTo>
                  <a:pt x="140556" y="154982"/>
                </a:lnTo>
                <a:lnTo>
                  <a:pt x="147043" y="152302"/>
                </a:lnTo>
                <a:lnTo>
                  <a:pt x="156449" y="149245"/>
                </a:lnTo>
                <a:lnTo>
                  <a:pt x="167799" y="145938"/>
                </a:lnTo>
                <a:lnTo>
                  <a:pt x="180446" y="142462"/>
                </a:lnTo>
                <a:lnTo>
                  <a:pt x="190148" y="138876"/>
                </a:lnTo>
                <a:lnTo>
                  <a:pt x="197885" y="135215"/>
                </a:lnTo>
                <a:lnTo>
                  <a:pt x="204313" y="131504"/>
                </a:lnTo>
                <a:lnTo>
                  <a:pt x="211139" y="129030"/>
                </a:lnTo>
                <a:lnTo>
                  <a:pt x="218229" y="127381"/>
                </a:lnTo>
                <a:lnTo>
                  <a:pt x="225496" y="126281"/>
                </a:lnTo>
                <a:lnTo>
                  <a:pt x="232880" y="124279"/>
                </a:lnTo>
                <a:lnTo>
                  <a:pt x="240343" y="121673"/>
                </a:lnTo>
                <a:lnTo>
                  <a:pt x="247859" y="118666"/>
                </a:lnTo>
                <a:lnTo>
                  <a:pt x="254139" y="116662"/>
                </a:lnTo>
                <a:lnTo>
                  <a:pt x="259596" y="115325"/>
                </a:lnTo>
                <a:lnTo>
                  <a:pt x="264504" y="114434"/>
                </a:lnTo>
                <a:lnTo>
                  <a:pt x="269046" y="115110"/>
                </a:lnTo>
                <a:lnTo>
                  <a:pt x="273343" y="116831"/>
                </a:lnTo>
                <a:lnTo>
                  <a:pt x="285750" y="1240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64"/>
          <p:cNvSpPr/>
          <p:nvPr/>
        </p:nvSpPr>
        <p:spPr>
          <a:xfrm>
            <a:off x="5647032" y="4812084"/>
            <a:ext cx="250848" cy="451816"/>
          </a:xfrm>
          <a:custGeom>
            <a:avLst/>
            <a:gdLst/>
            <a:ahLst/>
            <a:cxnLst/>
            <a:rect l="0" t="0" r="0" b="0"/>
            <a:pathLst>
              <a:path w="250848" h="451816">
                <a:moveTo>
                  <a:pt x="193697" y="34235"/>
                </a:moveTo>
                <a:lnTo>
                  <a:pt x="187630" y="28168"/>
                </a:lnTo>
                <a:lnTo>
                  <a:pt x="184572" y="26380"/>
                </a:lnTo>
                <a:lnTo>
                  <a:pt x="177789" y="24394"/>
                </a:lnTo>
                <a:lnTo>
                  <a:pt x="170540" y="20125"/>
                </a:lnTo>
                <a:lnTo>
                  <a:pt x="163085" y="13994"/>
                </a:lnTo>
                <a:lnTo>
                  <a:pt x="155539" y="7036"/>
                </a:lnTo>
                <a:lnTo>
                  <a:pt x="150218" y="2046"/>
                </a:lnTo>
                <a:lnTo>
                  <a:pt x="146931" y="1346"/>
                </a:lnTo>
                <a:lnTo>
                  <a:pt x="142200" y="879"/>
                </a:lnTo>
                <a:lnTo>
                  <a:pt x="136506" y="568"/>
                </a:lnTo>
                <a:lnTo>
                  <a:pt x="123406" y="222"/>
                </a:lnTo>
                <a:lnTo>
                  <a:pt x="106435" y="0"/>
                </a:lnTo>
                <a:lnTo>
                  <a:pt x="103772" y="1252"/>
                </a:lnTo>
                <a:lnTo>
                  <a:pt x="97428" y="6030"/>
                </a:lnTo>
                <a:lnTo>
                  <a:pt x="90374" y="12386"/>
                </a:lnTo>
                <a:lnTo>
                  <a:pt x="83006" y="19445"/>
                </a:lnTo>
                <a:lnTo>
                  <a:pt x="64131" y="38104"/>
                </a:lnTo>
                <a:lnTo>
                  <a:pt x="56526" y="49078"/>
                </a:lnTo>
                <a:lnTo>
                  <a:pt x="52720" y="55561"/>
                </a:lnTo>
                <a:lnTo>
                  <a:pt x="46372" y="64962"/>
                </a:lnTo>
                <a:lnTo>
                  <a:pt x="29160" y="88955"/>
                </a:lnTo>
                <a:lnTo>
                  <a:pt x="23045" y="99925"/>
                </a:lnTo>
                <a:lnTo>
                  <a:pt x="18970" y="109779"/>
                </a:lnTo>
                <a:lnTo>
                  <a:pt x="16252" y="118888"/>
                </a:lnTo>
                <a:lnTo>
                  <a:pt x="9846" y="142555"/>
                </a:lnTo>
                <a:lnTo>
                  <a:pt x="6360" y="155979"/>
                </a:lnTo>
                <a:lnTo>
                  <a:pt x="4036" y="168738"/>
                </a:lnTo>
                <a:lnTo>
                  <a:pt x="2486" y="181054"/>
                </a:lnTo>
                <a:lnTo>
                  <a:pt x="765" y="202358"/>
                </a:lnTo>
                <a:lnTo>
                  <a:pt x="0" y="216060"/>
                </a:lnTo>
                <a:lnTo>
                  <a:pt x="3046" y="229770"/>
                </a:lnTo>
                <a:lnTo>
                  <a:pt x="8634" y="243060"/>
                </a:lnTo>
                <a:lnTo>
                  <a:pt x="15350" y="253199"/>
                </a:lnTo>
                <a:lnTo>
                  <a:pt x="18919" y="256412"/>
                </a:lnTo>
                <a:lnTo>
                  <a:pt x="22569" y="258553"/>
                </a:lnTo>
                <a:lnTo>
                  <a:pt x="26272" y="259980"/>
                </a:lnTo>
                <a:lnTo>
                  <a:pt x="33773" y="264953"/>
                </a:lnTo>
                <a:lnTo>
                  <a:pt x="42868" y="272426"/>
                </a:lnTo>
                <a:lnTo>
                  <a:pt x="47499" y="273448"/>
                </a:lnTo>
                <a:lnTo>
                  <a:pt x="55061" y="273902"/>
                </a:lnTo>
                <a:lnTo>
                  <a:pt x="66888" y="274104"/>
                </a:lnTo>
                <a:lnTo>
                  <a:pt x="72328" y="272888"/>
                </a:lnTo>
                <a:lnTo>
                  <a:pt x="77224" y="270807"/>
                </a:lnTo>
                <a:lnTo>
                  <a:pt x="81759" y="268150"/>
                </a:lnTo>
                <a:lnTo>
                  <a:pt x="86052" y="265108"/>
                </a:lnTo>
                <a:lnTo>
                  <a:pt x="90184" y="261811"/>
                </a:lnTo>
                <a:lnTo>
                  <a:pt x="94209" y="258342"/>
                </a:lnTo>
                <a:lnTo>
                  <a:pt x="99431" y="254760"/>
                </a:lnTo>
                <a:lnTo>
                  <a:pt x="105454" y="251102"/>
                </a:lnTo>
                <a:lnTo>
                  <a:pt x="112008" y="247393"/>
                </a:lnTo>
                <a:lnTo>
                  <a:pt x="116378" y="243650"/>
                </a:lnTo>
                <a:lnTo>
                  <a:pt x="119291" y="239885"/>
                </a:lnTo>
                <a:lnTo>
                  <a:pt x="125068" y="229775"/>
                </a:lnTo>
                <a:lnTo>
                  <a:pt x="136102" y="212582"/>
                </a:lnTo>
                <a:lnTo>
                  <a:pt x="141331" y="203933"/>
                </a:lnTo>
                <a:lnTo>
                  <a:pt x="146086" y="195627"/>
                </a:lnTo>
                <a:lnTo>
                  <a:pt x="154757" y="179625"/>
                </a:lnTo>
                <a:lnTo>
                  <a:pt x="162843" y="164047"/>
                </a:lnTo>
                <a:lnTo>
                  <a:pt x="167285" y="152043"/>
                </a:lnTo>
                <a:lnTo>
                  <a:pt x="170528" y="141204"/>
                </a:lnTo>
                <a:lnTo>
                  <a:pt x="176204" y="127920"/>
                </a:lnTo>
                <a:lnTo>
                  <a:pt x="179495" y="119552"/>
                </a:lnTo>
                <a:lnTo>
                  <a:pt x="186539" y="100094"/>
                </a:lnTo>
                <a:lnTo>
                  <a:pt x="190195" y="90841"/>
                </a:lnTo>
                <a:lnTo>
                  <a:pt x="193902" y="82133"/>
                </a:lnTo>
                <a:lnTo>
                  <a:pt x="197644" y="73787"/>
                </a:lnTo>
                <a:lnTo>
                  <a:pt x="201802" y="61127"/>
                </a:lnTo>
                <a:lnTo>
                  <a:pt x="203650" y="51267"/>
                </a:lnTo>
                <a:lnTo>
                  <a:pt x="204836" y="37976"/>
                </a:lnTo>
                <a:lnTo>
                  <a:pt x="204933" y="36729"/>
                </a:lnTo>
                <a:lnTo>
                  <a:pt x="205070" y="65313"/>
                </a:lnTo>
                <a:lnTo>
                  <a:pt x="206359" y="77814"/>
                </a:lnTo>
                <a:lnTo>
                  <a:pt x="208489" y="89958"/>
                </a:lnTo>
                <a:lnTo>
                  <a:pt x="211178" y="101864"/>
                </a:lnTo>
                <a:lnTo>
                  <a:pt x="212972" y="112341"/>
                </a:lnTo>
                <a:lnTo>
                  <a:pt x="214167" y="121866"/>
                </a:lnTo>
                <a:lnTo>
                  <a:pt x="214964" y="130756"/>
                </a:lnTo>
                <a:lnTo>
                  <a:pt x="216765" y="139222"/>
                </a:lnTo>
                <a:lnTo>
                  <a:pt x="219236" y="147407"/>
                </a:lnTo>
                <a:lnTo>
                  <a:pt x="222153" y="155403"/>
                </a:lnTo>
                <a:lnTo>
                  <a:pt x="225368" y="169624"/>
                </a:lnTo>
                <a:lnTo>
                  <a:pt x="228781" y="187994"/>
                </a:lnTo>
                <a:lnTo>
                  <a:pt x="232327" y="209131"/>
                </a:lnTo>
                <a:lnTo>
                  <a:pt x="234690" y="225763"/>
                </a:lnTo>
                <a:lnTo>
                  <a:pt x="236266" y="239390"/>
                </a:lnTo>
                <a:lnTo>
                  <a:pt x="237317" y="251015"/>
                </a:lnTo>
                <a:lnTo>
                  <a:pt x="238017" y="261305"/>
                </a:lnTo>
                <a:lnTo>
                  <a:pt x="238484" y="270705"/>
                </a:lnTo>
                <a:lnTo>
                  <a:pt x="239002" y="289193"/>
                </a:lnTo>
                <a:lnTo>
                  <a:pt x="239363" y="337238"/>
                </a:lnTo>
                <a:lnTo>
                  <a:pt x="240651" y="345457"/>
                </a:lnTo>
                <a:lnTo>
                  <a:pt x="242780" y="353477"/>
                </a:lnTo>
                <a:lnTo>
                  <a:pt x="245469" y="361363"/>
                </a:lnTo>
                <a:lnTo>
                  <a:pt x="247262" y="369160"/>
                </a:lnTo>
                <a:lnTo>
                  <a:pt x="248457" y="376899"/>
                </a:lnTo>
                <a:lnTo>
                  <a:pt x="249254" y="384598"/>
                </a:lnTo>
                <a:lnTo>
                  <a:pt x="249785" y="392270"/>
                </a:lnTo>
                <a:lnTo>
                  <a:pt x="250139" y="399925"/>
                </a:lnTo>
                <a:lnTo>
                  <a:pt x="250637" y="419448"/>
                </a:lnTo>
                <a:lnTo>
                  <a:pt x="250845" y="451815"/>
                </a:lnTo>
                <a:lnTo>
                  <a:pt x="250847" y="4457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65"/>
          <p:cNvSpPr/>
          <p:nvPr/>
        </p:nvSpPr>
        <p:spPr>
          <a:xfrm>
            <a:off x="6080759" y="4926329"/>
            <a:ext cx="308612" cy="45722"/>
          </a:xfrm>
          <a:custGeom>
            <a:avLst/>
            <a:gdLst/>
            <a:ahLst/>
            <a:cxnLst/>
            <a:rect l="0" t="0" r="0" b="0"/>
            <a:pathLst>
              <a:path w="308612" h="45722">
                <a:moveTo>
                  <a:pt x="0" y="45721"/>
                </a:moveTo>
                <a:lnTo>
                  <a:pt x="12136" y="45721"/>
                </a:lnTo>
                <a:lnTo>
                  <a:pt x="16981" y="44450"/>
                </a:lnTo>
                <a:lnTo>
                  <a:pt x="21480" y="42334"/>
                </a:lnTo>
                <a:lnTo>
                  <a:pt x="25751" y="39653"/>
                </a:lnTo>
                <a:lnTo>
                  <a:pt x="29868" y="37865"/>
                </a:lnTo>
                <a:lnTo>
                  <a:pt x="33882" y="36673"/>
                </a:lnTo>
                <a:lnTo>
                  <a:pt x="41728" y="35350"/>
                </a:lnTo>
                <a:lnTo>
                  <a:pt x="49450" y="34761"/>
                </a:lnTo>
                <a:lnTo>
                  <a:pt x="60501" y="34499"/>
                </a:lnTo>
                <a:lnTo>
                  <a:pt x="82225" y="34332"/>
                </a:lnTo>
                <a:lnTo>
                  <a:pt x="86567" y="33048"/>
                </a:lnTo>
                <a:lnTo>
                  <a:pt x="90732" y="30922"/>
                </a:lnTo>
                <a:lnTo>
                  <a:pt x="94777" y="28235"/>
                </a:lnTo>
                <a:lnTo>
                  <a:pt x="100015" y="26443"/>
                </a:lnTo>
                <a:lnTo>
                  <a:pt x="106047" y="25249"/>
                </a:lnTo>
                <a:lnTo>
                  <a:pt x="112608" y="24453"/>
                </a:lnTo>
                <a:lnTo>
                  <a:pt x="119522" y="22652"/>
                </a:lnTo>
                <a:lnTo>
                  <a:pt x="126672" y="20181"/>
                </a:lnTo>
                <a:lnTo>
                  <a:pt x="133978" y="17264"/>
                </a:lnTo>
                <a:lnTo>
                  <a:pt x="141389" y="15320"/>
                </a:lnTo>
                <a:lnTo>
                  <a:pt x="148870" y="14024"/>
                </a:lnTo>
                <a:lnTo>
                  <a:pt x="156396" y="13159"/>
                </a:lnTo>
                <a:lnTo>
                  <a:pt x="165225" y="11313"/>
                </a:lnTo>
                <a:lnTo>
                  <a:pt x="174920" y="8812"/>
                </a:lnTo>
                <a:lnTo>
                  <a:pt x="185194" y="5875"/>
                </a:lnTo>
                <a:lnTo>
                  <a:pt x="194583" y="3916"/>
                </a:lnTo>
                <a:lnTo>
                  <a:pt x="203382" y="2611"/>
                </a:lnTo>
                <a:lnTo>
                  <a:pt x="211788" y="1741"/>
                </a:lnTo>
                <a:lnTo>
                  <a:pt x="218663" y="1161"/>
                </a:lnTo>
                <a:lnTo>
                  <a:pt x="224515" y="774"/>
                </a:lnTo>
                <a:lnTo>
                  <a:pt x="229687" y="516"/>
                </a:lnTo>
                <a:lnTo>
                  <a:pt x="242207" y="229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66"/>
          <p:cNvSpPr/>
          <p:nvPr/>
        </p:nvSpPr>
        <p:spPr>
          <a:xfrm>
            <a:off x="6206489" y="4823459"/>
            <a:ext cx="57151" cy="468631"/>
          </a:xfrm>
          <a:custGeom>
            <a:avLst/>
            <a:gdLst/>
            <a:ahLst/>
            <a:cxnLst/>
            <a:rect l="0" t="0" r="0" b="0"/>
            <a:pathLst>
              <a:path w="57151" h="468631">
                <a:moveTo>
                  <a:pt x="0" y="0"/>
                </a:moveTo>
                <a:lnTo>
                  <a:pt x="0" y="73419"/>
                </a:lnTo>
                <a:lnTo>
                  <a:pt x="1271" y="83236"/>
                </a:lnTo>
                <a:lnTo>
                  <a:pt x="3387" y="93591"/>
                </a:lnTo>
                <a:lnTo>
                  <a:pt x="6069" y="104304"/>
                </a:lnTo>
                <a:lnTo>
                  <a:pt x="9125" y="113986"/>
                </a:lnTo>
                <a:lnTo>
                  <a:pt x="12434" y="122981"/>
                </a:lnTo>
                <a:lnTo>
                  <a:pt x="15909" y="131518"/>
                </a:lnTo>
                <a:lnTo>
                  <a:pt x="18226" y="138479"/>
                </a:lnTo>
                <a:lnTo>
                  <a:pt x="19771" y="144389"/>
                </a:lnTo>
                <a:lnTo>
                  <a:pt x="20801" y="149599"/>
                </a:lnTo>
                <a:lnTo>
                  <a:pt x="22757" y="155613"/>
                </a:lnTo>
                <a:lnTo>
                  <a:pt x="25332" y="162163"/>
                </a:lnTo>
                <a:lnTo>
                  <a:pt x="28318" y="169068"/>
                </a:lnTo>
                <a:lnTo>
                  <a:pt x="30309" y="176212"/>
                </a:lnTo>
                <a:lnTo>
                  <a:pt x="31636" y="183515"/>
                </a:lnTo>
                <a:lnTo>
                  <a:pt x="32520" y="190923"/>
                </a:lnTo>
                <a:lnTo>
                  <a:pt x="34380" y="198402"/>
                </a:lnTo>
                <a:lnTo>
                  <a:pt x="36891" y="205928"/>
                </a:lnTo>
                <a:lnTo>
                  <a:pt x="39834" y="213486"/>
                </a:lnTo>
                <a:lnTo>
                  <a:pt x="41796" y="221064"/>
                </a:lnTo>
                <a:lnTo>
                  <a:pt x="43104" y="228656"/>
                </a:lnTo>
                <a:lnTo>
                  <a:pt x="43976" y="236258"/>
                </a:lnTo>
                <a:lnTo>
                  <a:pt x="44558" y="243865"/>
                </a:lnTo>
                <a:lnTo>
                  <a:pt x="44945" y="251477"/>
                </a:lnTo>
                <a:lnTo>
                  <a:pt x="45203" y="259092"/>
                </a:lnTo>
                <a:lnTo>
                  <a:pt x="46646" y="269247"/>
                </a:lnTo>
                <a:lnTo>
                  <a:pt x="48877" y="281099"/>
                </a:lnTo>
                <a:lnTo>
                  <a:pt x="51635" y="294079"/>
                </a:lnTo>
                <a:lnTo>
                  <a:pt x="53474" y="305273"/>
                </a:lnTo>
                <a:lnTo>
                  <a:pt x="54699" y="315276"/>
                </a:lnTo>
                <a:lnTo>
                  <a:pt x="55517" y="324484"/>
                </a:lnTo>
                <a:lnTo>
                  <a:pt x="56061" y="333163"/>
                </a:lnTo>
                <a:lnTo>
                  <a:pt x="56666" y="349579"/>
                </a:lnTo>
                <a:lnTo>
                  <a:pt x="57007" y="373102"/>
                </a:lnTo>
                <a:lnTo>
                  <a:pt x="57150" y="4686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67"/>
          <p:cNvSpPr/>
          <p:nvPr/>
        </p:nvSpPr>
        <p:spPr>
          <a:xfrm>
            <a:off x="6537959" y="4757103"/>
            <a:ext cx="216616" cy="352076"/>
          </a:xfrm>
          <a:custGeom>
            <a:avLst/>
            <a:gdLst/>
            <a:ahLst/>
            <a:cxnLst/>
            <a:rect l="0" t="0" r="0" b="0"/>
            <a:pathLst>
              <a:path w="216616" h="352076">
                <a:moveTo>
                  <a:pt x="0" y="54926"/>
                </a:moveTo>
                <a:lnTo>
                  <a:pt x="12137" y="42791"/>
                </a:lnTo>
                <a:lnTo>
                  <a:pt x="16981" y="39216"/>
                </a:lnTo>
                <a:lnTo>
                  <a:pt x="21480" y="36833"/>
                </a:lnTo>
                <a:lnTo>
                  <a:pt x="25751" y="35244"/>
                </a:lnTo>
                <a:lnTo>
                  <a:pt x="29868" y="32915"/>
                </a:lnTo>
                <a:lnTo>
                  <a:pt x="33882" y="30092"/>
                </a:lnTo>
                <a:lnTo>
                  <a:pt x="37828" y="26940"/>
                </a:lnTo>
                <a:lnTo>
                  <a:pt x="44269" y="23569"/>
                </a:lnTo>
                <a:lnTo>
                  <a:pt x="52373" y="20051"/>
                </a:lnTo>
                <a:lnTo>
                  <a:pt x="61585" y="16436"/>
                </a:lnTo>
                <a:lnTo>
                  <a:pt x="81981" y="9033"/>
                </a:lnTo>
                <a:lnTo>
                  <a:pt x="92754" y="5281"/>
                </a:lnTo>
                <a:lnTo>
                  <a:pt x="101207" y="2780"/>
                </a:lnTo>
                <a:lnTo>
                  <a:pt x="108111" y="1112"/>
                </a:lnTo>
                <a:lnTo>
                  <a:pt x="113984" y="0"/>
                </a:lnTo>
                <a:lnTo>
                  <a:pt x="119170" y="529"/>
                </a:lnTo>
                <a:lnTo>
                  <a:pt x="123897" y="2151"/>
                </a:lnTo>
                <a:lnTo>
                  <a:pt x="128318" y="4503"/>
                </a:lnTo>
                <a:lnTo>
                  <a:pt x="132536" y="6071"/>
                </a:lnTo>
                <a:lnTo>
                  <a:pt x="136617" y="7116"/>
                </a:lnTo>
                <a:lnTo>
                  <a:pt x="140608" y="7813"/>
                </a:lnTo>
                <a:lnTo>
                  <a:pt x="143269" y="10817"/>
                </a:lnTo>
                <a:lnTo>
                  <a:pt x="145043" y="15361"/>
                </a:lnTo>
                <a:lnTo>
                  <a:pt x="146226" y="20929"/>
                </a:lnTo>
                <a:lnTo>
                  <a:pt x="147014" y="29722"/>
                </a:lnTo>
                <a:lnTo>
                  <a:pt x="147539" y="40663"/>
                </a:lnTo>
                <a:lnTo>
                  <a:pt x="147890" y="53037"/>
                </a:lnTo>
                <a:lnTo>
                  <a:pt x="146853" y="63827"/>
                </a:lnTo>
                <a:lnTo>
                  <a:pt x="144892" y="73560"/>
                </a:lnTo>
                <a:lnTo>
                  <a:pt x="142315" y="82589"/>
                </a:lnTo>
                <a:lnTo>
                  <a:pt x="136065" y="102781"/>
                </a:lnTo>
                <a:lnTo>
                  <a:pt x="132620" y="113500"/>
                </a:lnTo>
                <a:lnTo>
                  <a:pt x="127783" y="123185"/>
                </a:lnTo>
                <a:lnTo>
                  <a:pt x="122019" y="132182"/>
                </a:lnTo>
                <a:lnTo>
                  <a:pt x="115637" y="140720"/>
                </a:lnTo>
                <a:lnTo>
                  <a:pt x="110111" y="148952"/>
                </a:lnTo>
                <a:lnTo>
                  <a:pt x="105157" y="156981"/>
                </a:lnTo>
                <a:lnTo>
                  <a:pt x="100585" y="164872"/>
                </a:lnTo>
                <a:lnTo>
                  <a:pt x="96267" y="171404"/>
                </a:lnTo>
                <a:lnTo>
                  <a:pt x="92118" y="177028"/>
                </a:lnTo>
                <a:lnTo>
                  <a:pt x="88082" y="182047"/>
                </a:lnTo>
                <a:lnTo>
                  <a:pt x="82852" y="187934"/>
                </a:lnTo>
                <a:lnTo>
                  <a:pt x="70267" y="201248"/>
                </a:lnTo>
                <a:lnTo>
                  <a:pt x="64625" y="205814"/>
                </a:lnTo>
                <a:lnTo>
                  <a:pt x="59594" y="208858"/>
                </a:lnTo>
                <a:lnTo>
                  <a:pt x="48461" y="213743"/>
                </a:lnTo>
                <a:lnTo>
                  <a:pt x="47548" y="212875"/>
                </a:lnTo>
                <a:lnTo>
                  <a:pt x="46939" y="211025"/>
                </a:lnTo>
                <a:lnTo>
                  <a:pt x="46532" y="208522"/>
                </a:lnTo>
                <a:lnTo>
                  <a:pt x="47532" y="206854"/>
                </a:lnTo>
                <a:lnTo>
                  <a:pt x="49468" y="205742"/>
                </a:lnTo>
                <a:lnTo>
                  <a:pt x="52028" y="205000"/>
                </a:lnTo>
                <a:lnTo>
                  <a:pt x="58261" y="200789"/>
                </a:lnTo>
                <a:lnTo>
                  <a:pt x="61701" y="197888"/>
                </a:lnTo>
                <a:lnTo>
                  <a:pt x="65264" y="194684"/>
                </a:lnTo>
                <a:lnTo>
                  <a:pt x="72610" y="187738"/>
                </a:lnTo>
                <a:lnTo>
                  <a:pt x="83885" y="176687"/>
                </a:lnTo>
                <a:lnTo>
                  <a:pt x="88944" y="174200"/>
                </a:lnTo>
                <a:lnTo>
                  <a:pt x="94856" y="172542"/>
                </a:lnTo>
                <a:lnTo>
                  <a:pt x="101338" y="171437"/>
                </a:lnTo>
                <a:lnTo>
                  <a:pt x="106929" y="169430"/>
                </a:lnTo>
                <a:lnTo>
                  <a:pt x="111926" y="166822"/>
                </a:lnTo>
                <a:lnTo>
                  <a:pt x="116527" y="163814"/>
                </a:lnTo>
                <a:lnTo>
                  <a:pt x="122135" y="161808"/>
                </a:lnTo>
                <a:lnTo>
                  <a:pt x="128413" y="160471"/>
                </a:lnTo>
                <a:lnTo>
                  <a:pt x="135139" y="159579"/>
                </a:lnTo>
                <a:lnTo>
                  <a:pt x="140893" y="160255"/>
                </a:lnTo>
                <a:lnTo>
                  <a:pt x="145998" y="161976"/>
                </a:lnTo>
                <a:lnTo>
                  <a:pt x="150673" y="164393"/>
                </a:lnTo>
                <a:lnTo>
                  <a:pt x="157599" y="167274"/>
                </a:lnTo>
                <a:lnTo>
                  <a:pt x="166027" y="170465"/>
                </a:lnTo>
                <a:lnTo>
                  <a:pt x="175454" y="173862"/>
                </a:lnTo>
                <a:lnTo>
                  <a:pt x="183009" y="176127"/>
                </a:lnTo>
                <a:lnTo>
                  <a:pt x="189317" y="177637"/>
                </a:lnTo>
                <a:lnTo>
                  <a:pt x="194791" y="178643"/>
                </a:lnTo>
                <a:lnTo>
                  <a:pt x="198441" y="180584"/>
                </a:lnTo>
                <a:lnTo>
                  <a:pt x="200874" y="183148"/>
                </a:lnTo>
                <a:lnTo>
                  <a:pt x="204848" y="191924"/>
                </a:lnTo>
                <a:lnTo>
                  <a:pt x="210847" y="208524"/>
                </a:lnTo>
                <a:lnTo>
                  <a:pt x="212955" y="215745"/>
                </a:lnTo>
                <a:lnTo>
                  <a:pt x="214360" y="221829"/>
                </a:lnTo>
                <a:lnTo>
                  <a:pt x="215922" y="231975"/>
                </a:lnTo>
                <a:lnTo>
                  <a:pt x="216615" y="240718"/>
                </a:lnTo>
                <a:lnTo>
                  <a:pt x="215531" y="247367"/>
                </a:lnTo>
                <a:lnTo>
                  <a:pt x="213537" y="255611"/>
                </a:lnTo>
                <a:lnTo>
                  <a:pt x="210939" y="264916"/>
                </a:lnTo>
                <a:lnTo>
                  <a:pt x="207936" y="272390"/>
                </a:lnTo>
                <a:lnTo>
                  <a:pt x="204664" y="278642"/>
                </a:lnTo>
                <a:lnTo>
                  <a:pt x="201213" y="284080"/>
                </a:lnTo>
                <a:lnTo>
                  <a:pt x="196372" y="290246"/>
                </a:lnTo>
                <a:lnTo>
                  <a:pt x="190605" y="296896"/>
                </a:lnTo>
                <a:lnTo>
                  <a:pt x="178693" y="309788"/>
                </a:lnTo>
                <a:lnTo>
                  <a:pt x="169167" y="319752"/>
                </a:lnTo>
                <a:lnTo>
                  <a:pt x="162308" y="325457"/>
                </a:lnTo>
                <a:lnTo>
                  <a:pt x="153925" y="331800"/>
                </a:lnTo>
                <a:lnTo>
                  <a:pt x="144526" y="338569"/>
                </a:lnTo>
                <a:lnTo>
                  <a:pt x="136992" y="343081"/>
                </a:lnTo>
                <a:lnTo>
                  <a:pt x="130698" y="346090"/>
                </a:lnTo>
                <a:lnTo>
                  <a:pt x="125231" y="348095"/>
                </a:lnTo>
                <a:lnTo>
                  <a:pt x="120319" y="349432"/>
                </a:lnTo>
                <a:lnTo>
                  <a:pt x="115772" y="350324"/>
                </a:lnTo>
                <a:lnTo>
                  <a:pt x="111472" y="350918"/>
                </a:lnTo>
                <a:lnTo>
                  <a:pt x="106064" y="351314"/>
                </a:lnTo>
                <a:lnTo>
                  <a:pt x="99920" y="351578"/>
                </a:lnTo>
                <a:lnTo>
                  <a:pt x="83779" y="351871"/>
                </a:lnTo>
                <a:lnTo>
                  <a:pt x="35743" y="352075"/>
                </a:lnTo>
                <a:lnTo>
                  <a:pt x="30179" y="350816"/>
                </a:lnTo>
                <a:lnTo>
                  <a:pt x="25200" y="348706"/>
                </a:lnTo>
                <a:lnTo>
                  <a:pt x="0" y="3406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68"/>
          <p:cNvSpPr/>
          <p:nvPr/>
        </p:nvSpPr>
        <p:spPr>
          <a:xfrm>
            <a:off x="6848361" y="4743450"/>
            <a:ext cx="203737" cy="377067"/>
          </a:xfrm>
          <a:custGeom>
            <a:avLst/>
            <a:gdLst/>
            <a:ahLst/>
            <a:cxnLst/>
            <a:rect l="0" t="0" r="0" b="0"/>
            <a:pathLst>
              <a:path w="203737" h="377067">
                <a:moveTo>
                  <a:pt x="32498" y="0"/>
                </a:moveTo>
                <a:lnTo>
                  <a:pt x="32498" y="37885"/>
                </a:lnTo>
                <a:lnTo>
                  <a:pt x="31229" y="46846"/>
                </a:lnTo>
                <a:lnTo>
                  <a:pt x="29113" y="55361"/>
                </a:lnTo>
                <a:lnTo>
                  <a:pt x="26431" y="63577"/>
                </a:lnTo>
                <a:lnTo>
                  <a:pt x="23373" y="84295"/>
                </a:lnTo>
                <a:lnTo>
                  <a:pt x="13003" y="177376"/>
                </a:lnTo>
                <a:lnTo>
                  <a:pt x="9342" y="203340"/>
                </a:lnTo>
                <a:lnTo>
                  <a:pt x="5630" y="227000"/>
                </a:lnTo>
                <a:lnTo>
                  <a:pt x="4426" y="245313"/>
                </a:lnTo>
                <a:lnTo>
                  <a:pt x="4894" y="260062"/>
                </a:lnTo>
                <a:lnTo>
                  <a:pt x="6475" y="272434"/>
                </a:lnTo>
                <a:lnTo>
                  <a:pt x="7529" y="284493"/>
                </a:lnTo>
                <a:lnTo>
                  <a:pt x="8232" y="296342"/>
                </a:lnTo>
                <a:lnTo>
                  <a:pt x="8701" y="308051"/>
                </a:lnTo>
                <a:lnTo>
                  <a:pt x="10283" y="318397"/>
                </a:lnTo>
                <a:lnTo>
                  <a:pt x="12609" y="327835"/>
                </a:lnTo>
                <a:lnTo>
                  <a:pt x="15429" y="336666"/>
                </a:lnTo>
                <a:lnTo>
                  <a:pt x="19849" y="345094"/>
                </a:lnTo>
                <a:lnTo>
                  <a:pt x="25335" y="353253"/>
                </a:lnTo>
                <a:lnTo>
                  <a:pt x="31533" y="361231"/>
                </a:lnTo>
                <a:lnTo>
                  <a:pt x="36935" y="366551"/>
                </a:lnTo>
                <a:lnTo>
                  <a:pt x="41806" y="370097"/>
                </a:lnTo>
                <a:lnTo>
                  <a:pt x="46324" y="372461"/>
                </a:lnTo>
                <a:lnTo>
                  <a:pt x="50606" y="374037"/>
                </a:lnTo>
                <a:lnTo>
                  <a:pt x="54730" y="375088"/>
                </a:lnTo>
                <a:lnTo>
                  <a:pt x="58749" y="375789"/>
                </a:lnTo>
                <a:lnTo>
                  <a:pt x="62699" y="376256"/>
                </a:lnTo>
                <a:lnTo>
                  <a:pt x="66602" y="376567"/>
                </a:lnTo>
                <a:lnTo>
                  <a:pt x="70475" y="376774"/>
                </a:lnTo>
                <a:lnTo>
                  <a:pt x="78163" y="377005"/>
                </a:lnTo>
                <a:lnTo>
                  <a:pt x="81992" y="377066"/>
                </a:lnTo>
                <a:lnTo>
                  <a:pt x="87084" y="375837"/>
                </a:lnTo>
                <a:lnTo>
                  <a:pt x="93019" y="373748"/>
                </a:lnTo>
                <a:lnTo>
                  <a:pt x="99515" y="371085"/>
                </a:lnTo>
                <a:lnTo>
                  <a:pt x="107657" y="366770"/>
                </a:lnTo>
                <a:lnTo>
                  <a:pt x="116894" y="361353"/>
                </a:lnTo>
                <a:lnTo>
                  <a:pt x="126862" y="355202"/>
                </a:lnTo>
                <a:lnTo>
                  <a:pt x="134777" y="348561"/>
                </a:lnTo>
                <a:lnTo>
                  <a:pt x="141325" y="341594"/>
                </a:lnTo>
                <a:lnTo>
                  <a:pt x="146960" y="334409"/>
                </a:lnTo>
                <a:lnTo>
                  <a:pt x="153256" y="325809"/>
                </a:lnTo>
                <a:lnTo>
                  <a:pt x="167025" y="306094"/>
                </a:lnTo>
                <a:lnTo>
                  <a:pt x="172983" y="298042"/>
                </a:lnTo>
                <a:lnTo>
                  <a:pt x="178224" y="291405"/>
                </a:lnTo>
                <a:lnTo>
                  <a:pt x="182989" y="285710"/>
                </a:lnTo>
                <a:lnTo>
                  <a:pt x="187435" y="279373"/>
                </a:lnTo>
                <a:lnTo>
                  <a:pt x="191670" y="272608"/>
                </a:lnTo>
                <a:lnTo>
                  <a:pt x="195763" y="265559"/>
                </a:lnTo>
                <a:lnTo>
                  <a:pt x="200311" y="254339"/>
                </a:lnTo>
                <a:lnTo>
                  <a:pt x="202331" y="245119"/>
                </a:lnTo>
                <a:lnTo>
                  <a:pt x="203230" y="236788"/>
                </a:lnTo>
                <a:lnTo>
                  <a:pt x="203629" y="225466"/>
                </a:lnTo>
                <a:lnTo>
                  <a:pt x="203736" y="218890"/>
                </a:lnTo>
                <a:lnTo>
                  <a:pt x="202537" y="214507"/>
                </a:lnTo>
                <a:lnTo>
                  <a:pt x="200467" y="211584"/>
                </a:lnTo>
                <a:lnTo>
                  <a:pt x="194781" y="207067"/>
                </a:lnTo>
                <a:lnTo>
                  <a:pt x="191487" y="204085"/>
                </a:lnTo>
                <a:lnTo>
                  <a:pt x="188021" y="200826"/>
                </a:lnTo>
                <a:lnTo>
                  <a:pt x="184440" y="198654"/>
                </a:lnTo>
                <a:lnTo>
                  <a:pt x="180783" y="197206"/>
                </a:lnTo>
                <a:lnTo>
                  <a:pt x="177075" y="196240"/>
                </a:lnTo>
                <a:lnTo>
                  <a:pt x="173333" y="196867"/>
                </a:lnTo>
                <a:lnTo>
                  <a:pt x="169567" y="198554"/>
                </a:lnTo>
                <a:lnTo>
                  <a:pt x="165788" y="200949"/>
                </a:lnTo>
                <a:lnTo>
                  <a:pt x="160728" y="202546"/>
                </a:lnTo>
                <a:lnTo>
                  <a:pt x="154815" y="203611"/>
                </a:lnTo>
                <a:lnTo>
                  <a:pt x="148332" y="204320"/>
                </a:lnTo>
                <a:lnTo>
                  <a:pt x="142741" y="206063"/>
                </a:lnTo>
                <a:lnTo>
                  <a:pt x="137744" y="208495"/>
                </a:lnTo>
                <a:lnTo>
                  <a:pt x="133142" y="211387"/>
                </a:lnTo>
                <a:lnTo>
                  <a:pt x="127534" y="214584"/>
                </a:lnTo>
                <a:lnTo>
                  <a:pt x="114531" y="221524"/>
                </a:lnTo>
                <a:lnTo>
                  <a:pt x="104966" y="228963"/>
                </a:lnTo>
                <a:lnTo>
                  <a:pt x="93511" y="239002"/>
                </a:lnTo>
                <a:lnTo>
                  <a:pt x="63276" y="267242"/>
                </a:lnTo>
                <a:lnTo>
                  <a:pt x="41683" y="288161"/>
                </a:lnTo>
                <a:lnTo>
                  <a:pt x="4252" y="325428"/>
                </a:lnTo>
                <a:lnTo>
                  <a:pt x="2237" y="328711"/>
                </a:lnTo>
                <a:lnTo>
                  <a:pt x="0" y="335747"/>
                </a:lnTo>
                <a:lnTo>
                  <a:pt x="672" y="338131"/>
                </a:lnTo>
                <a:lnTo>
                  <a:pt x="2391" y="339721"/>
                </a:lnTo>
                <a:lnTo>
                  <a:pt x="9639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69"/>
          <p:cNvSpPr/>
          <p:nvPr/>
        </p:nvSpPr>
        <p:spPr>
          <a:xfrm>
            <a:off x="7212330" y="4789687"/>
            <a:ext cx="285751" cy="102353"/>
          </a:xfrm>
          <a:custGeom>
            <a:avLst/>
            <a:gdLst/>
            <a:ahLst/>
            <a:cxnLst/>
            <a:rect l="0" t="0" r="0" b="0"/>
            <a:pathLst>
              <a:path w="285751" h="102353">
                <a:moveTo>
                  <a:pt x="0" y="102352"/>
                </a:moveTo>
                <a:lnTo>
                  <a:pt x="18203" y="96285"/>
                </a:lnTo>
                <a:lnTo>
                  <a:pt x="24836" y="93227"/>
                </a:lnTo>
                <a:lnTo>
                  <a:pt x="30527" y="89919"/>
                </a:lnTo>
                <a:lnTo>
                  <a:pt x="35591" y="86444"/>
                </a:lnTo>
                <a:lnTo>
                  <a:pt x="41507" y="84126"/>
                </a:lnTo>
                <a:lnTo>
                  <a:pt x="47991" y="82582"/>
                </a:lnTo>
                <a:lnTo>
                  <a:pt x="54854" y="81552"/>
                </a:lnTo>
                <a:lnTo>
                  <a:pt x="61970" y="79596"/>
                </a:lnTo>
                <a:lnTo>
                  <a:pt x="69253" y="77021"/>
                </a:lnTo>
                <a:lnTo>
                  <a:pt x="76649" y="74035"/>
                </a:lnTo>
                <a:lnTo>
                  <a:pt x="84119" y="70774"/>
                </a:lnTo>
                <a:lnTo>
                  <a:pt x="99193" y="63764"/>
                </a:lnTo>
                <a:lnTo>
                  <a:pt x="124519" y="53029"/>
                </a:lnTo>
                <a:lnTo>
                  <a:pt x="140162" y="46610"/>
                </a:lnTo>
                <a:lnTo>
                  <a:pt x="210721" y="19373"/>
                </a:lnTo>
                <a:lnTo>
                  <a:pt x="229381" y="12743"/>
                </a:lnTo>
                <a:lnTo>
                  <a:pt x="243090" y="8323"/>
                </a:lnTo>
                <a:lnTo>
                  <a:pt x="253500" y="5376"/>
                </a:lnTo>
                <a:lnTo>
                  <a:pt x="261709" y="3411"/>
                </a:lnTo>
                <a:lnTo>
                  <a:pt x="268453" y="2102"/>
                </a:lnTo>
                <a:lnTo>
                  <a:pt x="282333" y="0"/>
                </a:lnTo>
                <a:lnTo>
                  <a:pt x="283472" y="1097"/>
                </a:lnTo>
                <a:lnTo>
                  <a:pt x="284231" y="3099"/>
                </a:lnTo>
                <a:lnTo>
                  <a:pt x="285750" y="109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70"/>
          <p:cNvSpPr/>
          <p:nvPr/>
        </p:nvSpPr>
        <p:spPr>
          <a:xfrm>
            <a:off x="7269480" y="4880609"/>
            <a:ext cx="274321" cy="91442"/>
          </a:xfrm>
          <a:custGeom>
            <a:avLst/>
            <a:gdLst/>
            <a:ahLst/>
            <a:cxnLst/>
            <a:rect l="0" t="0" r="0" b="0"/>
            <a:pathLst>
              <a:path w="274321" h="91442">
                <a:moveTo>
                  <a:pt x="0" y="91441"/>
                </a:moveTo>
                <a:lnTo>
                  <a:pt x="31818" y="75531"/>
                </a:lnTo>
                <a:lnTo>
                  <a:pt x="40262" y="70674"/>
                </a:lnTo>
                <a:lnTo>
                  <a:pt x="49701" y="64896"/>
                </a:lnTo>
                <a:lnTo>
                  <a:pt x="59804" y="58505"/>
                </a:lnTo>
                <a:lnTo>
                  <a:pt x="70349" y="52973"/>
                </a:lnTo>
                <a:lnTo>
                  <a:pt x="81189" y="48016"/>
                </a:lnTo>
                <a:lnTo>
                  <a:pt x="92227" y="43440"/>
                </a:lnTo>
                <a:lnTo>
                  <a:pt x="102124" y="40391"/>
                </a:lnTo>
                <a:lnTo>
                  <a:pt x="111263" y="38357"/>
                </a:lnTo>
                <a:lnTo>
                  <a:pt x="119895" y="37002"/>
                </a:lnTo>
                <a:lnTo>
                  <a:pt x="128190" y="34828"/>
                </a:lnTo>
                <a:lnTo>
                  <a:pt x="136260" y="32109"/>
                </a:lnTo>
                <a:lnTo>
                  <a:pt x="144179" y="29026"/>
                </a:lnTo>
                <a:lnTo>
                  <a:pt x="154539" y="25701"/>
                </a:lnTo>
                <a:lnTo>
                  <a:pt x="166526" y="22214"/>
                </a:lnTo>
                <a:lnTo>
                  <a:pt x="179597" y="18619"/>
                </a:lnTo>
                <a:lnTo>
                  <a:pt x="190851" y="16223"/>
                </a:lnTo>
                <a:lnTo>
                  <a:pt x="200895" y="14625"/>
                </a:lnTo>
                <a:lnTo>
                  <a:pt x="210129" y="13561"/>
                </a:lnTo>
                <a:lnTo>
                  <a:pt x="218826" y="11580"/>
                </a:lnTo>
                <a:lnTo>
                  <a:pt x="227163" y="8990"/>
                </a:lnTo>
                <a:lnTo>
                  <a:pt x="235262" y="5994"/>
                </a:lnTo>
                <a:lnTo>
                  <a:pt x="243201" y="3996"/>
                </a:lnTo>
                <a:lnTo>
                  <a:pt x="251034" y="2664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71"/>
          <p:cNvSpPr/>
          <p:nvPr/>
        </p:nvSpPr>
        <p:spPr>
          <a:xfrm>
            <a:off x="7623809" y="4754879"/>
            <a:ext cx="160021" cy="365761"/>
          </a:xfrm>
          <a:custGeom>
            <a:avLst/>
            <a:gdLst/>
            <a:ahLst/>
            <a:cxnLst/>
            <a:rect l="0" t="0" r="0" b="0"/>
            <a:pathLst>
              <a:path w="160021" h="365761">
                <a:moveTo>
                  <a:pt x="0" y="0"/>
                </a:moveTo>
                <a:lnTo>
                  <a:pt x="6068" y="6068"/>
                </a:lnTo>
                <a:lnTo>
                  <a:pt x="7856" y="9126"/>
                </a:lnTo>
                <a:lnTo>
                  <a:pt x="9842" y="15910"/>
                </a:lnTo>
                <a:lnTo>
                  <a:pt x="10959" y="26869"/>
                </a:lnTo>
                <a:lnTo>
                  <a:pt x="12387" y="30613"/>
                </a:lnTo>
                <a:lnTo>
                  <a:pt x="17359" y="38159"/>
                </a:lnTo>
                <a:lnTo>
                  <a:pt x="20463" y="44490"/>
                </a:lnTo>
                <a:lnTo>
                  <a:pt x="23802" y="52520"/>
                </a:lnTo>
                <a:lnTo>
                  <a:pt x="27298" y="61683"/>
                </a:lnTo>
                <a:lnTo>
                  <a:pt x="30898" y="70333"/>
                </a:lnTo>
                <a:lnTo>
                  <a:pt x="34570" y="78639"/>
                </a:lnTo>
                <a:lnTo>
                  <a:pt x="42035" y="94641"/>
                </a:lnTo>
                <a:lnTo>
                  <a:pt x="49585" y="110220"/>
                </a:lnTo>
                <a:lnTo>
                  <a:pt x="55917" y="126820"/>
                </a:lnTo>
                <a:lnTo>
                  <a:pt x="73112" y="175745"/>
                </a:lnTo>
                <a:lnTo>
                  <a:pt x="81761" y="198443"/>
                </a:lnTo>
                <a:lnTo>
                  <a:pt x="90068" y="218656"/>
                </a:lnTo>
                <a:lnTo>
                  <a:pt x="104801" y="252120"/>
                </a:lnTo>
                <a:lnTo>
                  <a:pt x="115582" y="275460"/>
                </a:lnTo>
                <a:lnTo>
                  <a:pt x="120234" y="286510"/>
                </a:lnTo>
                <a:lnTo>
                  <a:pt x="124607" y="297687"/>
                </a:lnTo>
                <a:lnTo>
                  <a:pt x="128792" y="308948"/>
                </a:lnTo>
                <a:lnTo>
                  <a:pt x="132851" y="318996"/>
                </a:lnTo>
                <a:lnTo>
                  <a:pt x="136828" y="328234"/>
                </a:lnTo>
                <a:lnTo>
                  <a:pt x="140748" y="336933"/>
                </a:lnTo>
                <a:lnTo>
                  <a:pt x="144633" y="344002"/>
                </a:lnTo>
                <a:lnTo>
                  <a:pt x="148492" y="349985"/>
                </a:lnTo>
                <a:lnTo>
                  <a:pt x="160020" y="3657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72"/>
          <p:cNvSpPr/>
          <p:nvPr/>
        </p:nvSpPr>
        <p:spPr>
          <a:xfrm>
            <a:off x="7783829" y="512063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73"/>
          <p:cNvSpPr/>
          <p:nvPr/>
        </p:nvSpPr>
        <p:spPr>
          <a:xfrm>
            <a:off x="7566659" y="4800600"/>
            <a:ext cx="228601" cy="285751"/>
          </a:xfrm>
          <a:custGeom>
            <a:avLst/>
            <a:gdLst/>
            <a:ahLst/>
            <a:cxnLst/>
            <a:rect l="0" t="0" r="0" b="0"/>
            <a:pathLst>
              <a:path w="228601" h="285751">
                <a:moveTo>
                  <a:pt x="228600" y="0"/>
                </a:moveTo>
                <a:lnTo>
                  <a:pt x="216465" y="6067"/>
                </a:lnTo>
                <a:lnTo>
                  <a:pt x="212890" y="9125"/>
                </a:lnTo>
                <a:lnTo>
                  <a:pt x="210507" y="12433"/>
                </a:lnTo>
                <a:lnTo>
                  <a:pt x="208918" y="15909"/>
                </a:lnTo>
                <a:lnTo>
                  <a:pt x="203766" y="23157"/>
                </a:lnTo>
                <a:lnTo>
                  <a:pt x="200614" y="26868"/>
                </a:lnTo>
                <a:lnTo>
                  <a:pt x="180179" y="54698"/>
                </a:lnTo>
                <a:lnTo>
                  <a:pt x="153740" y="91620"/>
                </a:lnTo>
                <a:lnTo>
                  <a:pt x="123305" y="135096"/>
                </a:lnTo>
                <a:lnTo>
                  <a:pt x="101793" y="164606"/>
                </a:lnTo>
                <a:lnTo>
                  <a:pt x="93262" y="177047"/>
                </a:lnTo>
                <a:lnTo>
                  <a:pt x="86305" y="187881"/>
                </a:lnTo>
                <a:lnTo>
                  <a:pt x="80397" y="197644"/>
                </a:lnTo>
                <a:lnTo>
                  <a:pt x="72648" y="207962"/>
                </a:lnTo>
                <a:lnTo>
                  <a:pt x="63672" y="218652"/>
                </a:lnTo>
                <a:lnTo>
                  <a:pt x="53878" y="229587"/>
                </a:lnTo>
                <a:lnTo>
                  <a:pt x="47349" y="238148"/>
                </a:lnTo>
                <a:lnTo>
                  <a:pt x="42996" y="245125"/>
                </a:lnTo>
                <a:lnTo>
                  <a:pt x="40094" y="251047"/>
                </a:lnTo>
                <a:lnTo>
                  <a:pt x="36890" y="256264"/>
                </a:lnTo>
                <a:lnTo>
                  <a:pt x="33484" y="261013"/>
                </a:lnTo>
                <a:lnTo>
                  <a:pt x="29942" y="265448"/>
                </a:lnTo>
                <a:lnTo>
                  <a:pt x="26312" y="269675"/>
                </a:lnTo>
                <a:lnTo>
                  <a:pt x="22621" y="273763"/>
                </a:lnTo>
                <a:lnTo>
                  <a:pt x="18891" y="277759"/>
                </a:lnTo>
                <a:lnTo>
                  <a:pt x="15134" y="280422"/>
                </a:lnTo>
                <a:lnTo>
                  <a:pt x="11359" y="282198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74"/>
          <p:cNvSpPr/>
          <p:nvPr/>
        </p:nvSpPr>
        <p:spPr>
          <a:xfrm>
            <a:off x="7863840" y="4652023"/>
            <a:ext cx="240030" cy="158192"/>
          </a:xfrm>
          <a:custGeom>
            <a:avLst/>
            <a:gdLst/>
            <a:ahLst/>
            <a:cxnLst/>
            <a:rect l="0" t="0" r="0" b="0"/>
            <a:pathLst>
              <a:path w="240030" h="158192">
                <a:moveTo>
                  <a:pt x="0" y="45706"/>
                </a:moveTo>
                <a:lnTo>
                  <a:pt x="0" y="33571"/>
                </a:lnTo>
                <a:lnTo>
                  <a:pt x="1270" y="28726"/>
                </a:lnTo>
                <a:lnTo>
                  <a:pt x="3386" y="24226"/>
                </a:lnTo>
                <a:lnTo>
                  <a:pt x="9841" y="13947"/>
                </a:lnTo>
                <a:lnTo>
                  <a:pt x="12910" y="11833"/>
                </a:lnTo>
                <a:lnTo>
                  <a:pt x="17497" y="9154"/>
                </a:lnTo>
                <a:lnTo>
                  <a:pt x="23094" y="6098"/>
                </a:lnTo>
                <a:lnTo>
                  <a:pt x="28096" y="4061"/>
                </a:lnTo>
                <a:lnTo>
                  <a:pt x="32701" y="2703"/>
                </a:lnTo>
                <a:lnTo>
                  <a:pt x="37040" y="1797"/>
                </a:lnTo>
                <a:lnTo>
                  <a:pt x="41203" y="1194"/>
                </a:lnTo>
                <a:lnTo>
                  <a:pt x="45249" y="791"/>
                </a:lnTo>
                <a:lnTo>
                  <a:pt x="49216" y="523"/>
                </a:lnTo>
                <a:lnTo>
                  <a:pt x="53131" y="344"/>
                </a:lnTo>
                <a:lnTo>
                  <a:pt x="60866" y="145"/>
                </a:lnTo>
                <a:lnTo>
                  <a:pt x="93652" y="0"/>
                </a:lnTo>
                <a:lnTo>
                  <a:pt x="96725" y="1266"/>
                </a:lnTo>
                <a:lnTo>
                  <a:pt x="98773" y="3379"/>
                </a:lnTo>
                <a:lnTo>
                  <a:pt x="100139" y="6058"/>
                </a:lnTo>
                <a:lnTo>
                  <a:pt x="101049" y="9114"/>
                </a:lnTo>
                <a:lnTo>
                  <a:pt x="101655" y="12422"/>
                </a:lnTo>
                <a:lnTo>
                  <a:pt x="102060" y="15897"/>
                </a:lnTo>
                <a:lnTo>
                  <a:pt x="101060" y="19483"/>
                </a:lnTo>
                <a:lnTo>
                  <a:pt x="99123" y="23144"/>
                </a:lnTo>
                <a:lnTo>
                  <a:pt x="96562" y="26855"/>
                </a:lnTo>
                <a:lnTo>
                  <a:pt x="94854" y="30599"/>
                </a:lnTo>
                <a:lnTo>
                  <a:pt x="93716" y="34364"/>
                </a:lnTo>
                <a:lnTo>
                  <a:pt x="92958" y="38145"/>
                </a:lnTo>
                <a:lnTo>
                  <a:pt x="91181" y="41936"/>
                </a:lnTo>
                <a:lnTo>
                  <a:pt x="88728" y="45732"/>
                </a:lnTo>
                <a:lnTo>
                  <a:pt x="85822" y="49534"/>
                </a:lnTo>
                <a:lnTo>
                  <a:pt x="82614" y="53338"/>
                </a:lnTo>
                <a:lnTo>
                  <a:pt x="79206" y="57144"/>
                </a:lnTo>
                <a:lnTo>
                  <a:pt x="75664" y="60952"/>
                </a:lnTo>
                <a:lnTo>
                  <a:pt x="72032" y="66030"/>
                </a:lnTo>
                <a:lnTo>
                  <a:pt x="68341" y="71956"/>
                </a:lnTo>
                <a:lnTo>
                  <a:pt x="64610" y="78446"/>
                </a:lnTo>
                <a:lnTo>
                  <a:pt x="58314" y="86583"/>
                </a:lnTo>
                <a:lnTo>
                  <a:pt x="50306" y="95817"/>
                </a:lnTo>
                <a:lnTo>
                  <a:pt x="33788" y="113698"/>
                </a:lnTo>
                <a:lnTo>
                  <a:pt x="22213" y="125878"/>
                </a:lnTo>
                <a:lnTo>
                  <a:pt x="18619" y="130904"/>
                </a:lnTo>
                <a:lnTo>
                  <a:pt x="16222" y="135525"/>
                </a:lnTo>
                <a:lnTo>
                  <a:pt x="14624" y="139875"/>
                </a:lnTo>
                <a:lnTo>
                  <a:pt x="12290" y="142776"/>
                </a:lnTo>
                <a:lnTo>
                  <a:pt x="9463" y="144709"/>
                </a:lnTo>
                <a:lnTo>
                  <a:pt x="6309" y="145998"/>
                </a:lnTo>
                <a:lnTo>
                  <a:pt x="5476" y="148128"/>
                </a:lnTo>
                <a:lnTo>
                  <a:pt x="6190" y="150817"/>
                </a:lnTo>
                <a:lnTo>
                  <a:pt x="10395" y="158191"/>
                </a:lnTo>
                <a:lnTo>
                  <a:pt x="12010" y="157526"/>
                </a:lnTo>
                <a:lnTo>
                  <a:pt x="17190" y="153401"/>
                </a:lnTo>
                <a:lnTo>
                  <a:pt x="21180" y="150006"/>
                </a:lnTo>
                <a:lnTo>
                  <a:pt x="25500" y="145825"/>
                </a:lnTo>
                <a:lnTo>
                  <a:pt x="28430" y="142932"/>
                </a:lnTo>
                <a:lnTo>
                  <a:pt x="32922" y="139734"/>
                </a:lnTo>
                <a:lnTo>
                  <a:pt x="38459" y="136331"/>
                </a:lnTo>
                <a:lnTo>
                  <a:pt x="44689" y="132793"/>
                </a:lnTo>
                <a:lnTo>
                  <a:pt x="51382" y="130434"/>
                </a:lnTo>
                <a:lnTo>
                  <a:pt x="58385" y="128862"/>
                </a:lnTo>
                <a:lnTo>
                  <a:pt x="65593" y="127813"/>
                </a:lnTo>
                <a:lnTo>
                  <a:pt x="74208" y="124574"/>
                </a:lnTo>
                <a:lnTo>
                  <a:pt x="83762" y="119875"/>
                </a:lnTo>
                <a:lnTo>
                  <a:pt x="103268" y="109150"/>
                </a:lnTo>
                <a:lnTo>
                  <a:pt x="120403" y="100150"/>
                </a:lnTo>
                <a:lnTo>
                  <a:pt x="132339" y="94702"/>
                </a:lnTo>
                <a:lnTo>
                  <a:pt x="162534" y="81876"/>
                </a:lnTo>
                <a:lnTo>
                  <a:pt x="174395" y="77439"/>
                </a:lnTo>
                <a:lnTo>
                  <a:pt x="183574" y="74481"/>
                </a:lnTo>
                <a:lnTo>
                  <a:pt x="190962" y="72510"/>
                </a:lnTo>
                <a:lnTo>
                  <a:pt x="198428" y="71196"/>
                </a:lnTo>
                <a:lnTo>
                  <a:pt x="205945" y="70319"/>
                </a:lnTo>
                <a:lnTo>
                  <a:pt x="213497" y="69735"/>
                </a:lnTo>
                <a:lnTo>
                  <a:pt x="219801" y="69345"/>
                </a:lnTo>
                <a:lnTo>
                  <a:pt x="235657" y="68720"/>
                </a:lnTo>
                <a:lnTo>
                  <a:pt x="240029" y="799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75"/>
          <p:cNvSpPr/>
          <p:nvPr/>
        </p:nvSpPr>
        <p:spPr>
          <a:xfrm>
            <a:off x="6459502" y="5372100"/>
            <a:ext cx="215618" cy="160320"/>
          </a:xfrm>
          <a:custGeom>
            <a:avLst/>
            <a:gdLst/>
            <a:ahLst/>
            <a:cxnLst/>
            <a:rect l="0" t="0" r="0" b="0"/>
            <a:pathLst>
              <a:path w="215618" h="160320">
                <a:moveTo>
                  <a:pt x="44167" y="0"/>
                </a:moveTo>
                <a:lnTo>
                  <a:pt x="38100" y="30338"/>
                </a:lnTo>
                <a:lnTo>
                  <a:pt x="32502" y="46895"/>
                </a:lnTo>
                <a:lnTo>
                  <a:pt x="24961" y="65553"/>
                </a:lnTo>
                <a:lnTo>
                  <a:pt x="16123" y="85612"/>
                </a:lnTo>
                <a:lnTo>
                  <a:pt x="10231" y="101524"/>
                </a:lnTo>
                <a:lnTo>
                  <a:pt x="6304" y="114673"/>
                </a:lnTo>
                <a:lnTo>
                  <a:pt x="3684" y="125978"/>
                </a:lnTo>
                <a:lnTo>
                  <a:pt x="1939" y="136056"/>
                </a:lnTo>
                <a:lnTo>
                  <a:pt x="775" y="145313"/>
                </a:lnTo>
                <a:lnTo>
                  <a:pt x="0" y="154025"/>
                </a:lnTo>
                <a:lnTo>
                  <a:pt x="5832" y="158563"/>
                </a:lnTo>
                <a:lnTo>
                  <a:pt x="16070" y="160319"/>
                </a:lnTo>
                <a:lnTo>
                  <a:pt x="29246" y="160219"/>
                </a:lnTo>
                <a:lnTo>
                  <a:pt x="49460" y="157612"/>
                </a:lnTo>
                <a:lnTo>
                  <a:pt x="74366" y="153335"/>
                </a:lnTo>
                <a:lnTo>
                  <a:pt x="102399" y="147943"/>
                </a:lnTo>
                <a:lnTo>
                  <a:pt x="127439" y="145619"/>
                </a:lnTo>
                <a:lnTo>
                  <a:pt x="150482" y="145339"/>
                </a:lnTo>
                <a:lnTo>
                  <a:pt x="215617" y="1371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76"/>
          <p:cNvSpPr/>
          <p:nvPr/>
        </p:nvSpPr>
        <p:spPr>
          <a:xfrm>
            <a:off x="6617969" y="5349239"/>
            <a:ext cx="22862" cy="388621"/>
          </a:xfrm>
          <a:custGeom>
            <a:avLst/>
            <a:gdLst/>
            <a:ahLst/>
            <a:cxnLst/>
            <a:rect l="0" t="0" r="0" b="0"/>
            <a:pathLst>
              <a:path w="22862" h="388621">
                <a:moveTo>
                  <a:pt x="0" y="0"/>
                </a:moveTo>
                <a:lnTo>
                  <a:pt x="0" y="65931"/>
                </a:lnTo>
                <a:lnTo>
                  <a:pt x="1271" y="87134"/>
                </a:lnTo>
                <a:lnTo>
                  <a:pt x="3388" y="110159"/>
                </a:lnTo>
                <a:lnTo>
                  <a:pt x="6069" y="134399"/>
                </a:lnTo>
                <a:lnTo>
                  <a:pt x="7856" y="153100"/>
                </a:lnTo>
                <a:lnTo>
                  <a:pt x="9048" y="168107"/>
                </a:lnTo>
                <a:lnTo>
                  <a:pt x="9842" y="180651"/>
                </a:lnTo>
                <a:lnTo>
                  <a:pt x="10724" y="201363"/>
                </a:lnTo>
                <a:lnTo>
                  <a:pt x="11221" y="227303"/>
                </a:lnTo>
                <a:lnTo>
                  <a:pt x="11389" y="313435"/>
                </a:lnTo>
                <a:lnTo>
                  <a:pt x="12673" y="335957"/>
                </a:lnTo>
                <a:lnTo>
                  <a:pt x="14799" y="352241"/>
                </a:lnTo>
                <a:lnTo>
                  <a:pt x="22861" y="3886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77"/>
          <p:cNvSpPr/>
          <p:nvPr/>
        </p:nvSpPr>
        <p:spPr>
          <a:xfrm>
            <a:off x="6766786" y="5326424"/>
            <a:ext cx="262506" cy="353615"/>
          </a:xfrm>
          <a:custGeom>
            <a:avLst/>
            <a:gdLst/>
            <a:ahLst/>
            <a:cxnLst/>
            <a:rect l="0" t="0" r="0" b="0"/>
            <a:pathLst>
              <a:path w="262506" h="353615">
                <a:moveTo>
                  <a:pt x="22633" y="22815"/>
                </a:moveTo>
                <a:lnTo>
                  <a:pt x="28702" y="16748"/>
                </a:lnTo>
                <a:lnTo>
                  <a:pt x="31758" y="14960"/>
                </a:lnTo>
                <a:lnTo>
                  <a:pt x="38542" y="12974"/>
                </a:lnTo>
                <a:lnTo>
                  <a:pt x="45791" y="8705"/>
                </a:lnTo>
                <a:lnTo>
                  <a:pt x="49501" y="5788"/>
                </a:lnTo>
                <a:lnTo>
                  <a:pt x="53245" y="3844"/>
                </a:lnTo>
                <a:lnTo>
                  <a:pt x="60793" y="1684"/>
                </a:lnTo>
                <a:lnTo>
                  <a:pt x="65852" y="1108"/>
                </a:lnTo>
                <a:lnTo>
                  <a:pt x="71767" y="724"/>
                </a:lnTo>
                <a:lnTo>
                  <a:pt x="78248" y="468"/>
                </a:lnTo>
                <a:lnTo>
                  <a:pt x="143055" y="0"/>
                </a:lnTo>
                <a:lnTo>
                  <a:pt x="143554" y="1255"/>
                </a:lnTo>
                <a:lnTo>
                  <a:pt x="142618" y="3362"/>
                </a:lnTo>
                <a:lnTo>
                  <a:pt x="140723" y="6036"/>
                </a:lnTo>
                <a:lnTo>
                  <a:pt x="138190" y="7819"/>
                </a:lnTo>
                <a:lnTo>
                  <a:pt x="131989" y="9801"/>
                </a:lnTo>
                <a:lnTo>
                  <a:pt x="127287" y="10329"/>
                </a:lnTo>
                <a:lnTo>
                  <a:pt x="121612" y="10681"/>
                </a:lnTo>
                <a:lnTo>
                  <a:pt x="115290" y="10916"/>
                </a:lnTo>
                <a:lnTo>
                  <a:pt x="76052" y="11246"/>
                </a:lnTo>
                <a:lnTo>
                  <a:pt x="63325" y="12563"/>
                </a:lnTo>
                <a:lnTo>
                  <a:pt x="52302" y="14710"/>
                </a:lnTo>
                <a:lnTo>
                  <a:pt x="42412" y="17412"/>
                </a:lnTo>
                <a:lnTo>
                  <a:pt x="34550" y="20483"/>
                </a:lnTo>
                <a:lnTo>
                  <a:pt x="28038" y="23801"/>
                </a:lnTo>
                <a:lnTo>
                  <a:pt x="22426" y="27282"/>
                </a:lnTo>
                <a:lnTo>
                  <a:pt x="17415" y="32143"/>
                </a:lnTo>
                <a:lnTo>
                  <a:pt x="12804" y="37924"/>
                </a:lnTo>
                <a:lnTo>
                  <a:pt x="8461" y="44318"/>
                </a:lnTo>
                <a:lnTo>
                  <a:pt x="3635" y="54809"/>
                </a:lnTo>
                <a:lnTo>
                  <a:pt x="1490" y="63705"/>
                </a:lnTo>
                <a:lnTo>
                  <a:pt x="536" y="71892"/>
                </a:lnTo>
                <a:lnTo>
                  <a:pt x="282" y="77123"/>
                </a:lnTo>
                <a:lnTo>
                  <a:pt x="0" y="89709"/>
                </a:lnTo>
                <a:lnTo>
                  <a:pt x="1194" y="97891"/>
                </a:lnTo>
                <a:lnTo>
                  <a:pt x="3261" y="107156"/>
                </a:lnTo>
                <a:lnTo>
                  <a:pt x="5909" y="117142"/>
                </a:lnTo>
                <a:lnTo>
                  <a:pt x="7674" y="125070"/>
                </a:lnTo>
                <a:lnTo>
                  <a:pt x="8850" y="131625"/>
                </a:lnTo>
                <a:lnTo>
                  <a:pt x="10739" y="145203"/>
                </a:lnTo>
                <a:lnTo>
                  <a:pt x="11066" y="153623"/>
                </a:lnTo>
                <a:lnTo>
                  <a:pt x="12382" y="155740"/>
                </a:lnTo>
                <a:lnTo>
                  <a:pt x="14529" y="157152"/>
                </a:lnTo>
                <a:lnTo>
                  <a:pt x="20302" y="158721"/>
                </a:lnTo>
                <a:lnTo>
                  <a:pt x="27100" y="159418"/>
                </a:lnTo>
                <a:lnTo>
                  <a:pt x="34356" y="159728"/>
                </a:lnTo>
                <a:lnTo>
                  <a:pt x="43293" y="159927"/>
                </a:lnTo>
                <a:lnTo>
                  <a:pt x="47902" y="156567"/>
                </a:lnTo>
                <a:lnTo>
                  <a:pt x="50910" y="153893"/>
                </a:lnTo>
                <a:lnTo>
                  <a:pt x="56724" y="150840"/>
                </a:lnTo>
                <a:lnTo>
                  <a:pt x="64410" y="147536"/>
                </a:lnTo>
                <a:lnTo>
                  <a:pt x="73345" y="144063"/>
                </a:lnTo>
                <a:lnTo>
                  <a:pt x="81841" y="140477"/>
                </a:lnTo>
                <a:lnTo>
                  <a:pt x="90045" y="136816"/>
                </a:lnTo>
                <a:lnTo>
                  <a:pt x="98054" y="133106"/>
                </a:lnTo>
                <a:lnTo>
                  <a:pt x="107205" y="130633"/>
                </a:lnTo>
                <a:lnTo>
                  <a:pt x="117113" y="128984"/>
                </a:lnTo>
                <a:lnTo>
                  <a:pt x="127531" y="127884"/>
                </a:lnTo>
                <a:lnTo>
                  <a:pt x="135745" y="127152"/>
                </a:lnTo>
                <a:lnTo>
                  <a:pt x="142491" y="126663"/>
                </a:lnTo>
                <a:lnTo>
                  <a:pt x="148259" y="126337"/>
                </a:lnTo>
                <a:lnTo>
                  <a:pt x="161440" y="125975"/>
                </a:lnTo>
                <a:lnTo>
                  <a:pt x="168511" y="125879"/>
                </a:lnTo>
                <a:lnTo>
                  <a:pt x="175765" y="127084"/>
                </a:lnTo>
                <a:lnTo>
                  <a:pt x="183141" y="129158"/>
                </a:lnTo>
                <a:lnTo>
                  <a:pt x="190599" y="131811"/>
                </a:lnTo>
                <a:lnTo>
                  <a:pt x="198110" y="134849"/>
                </a:lnTo>
                <a:lnTo>
                  <a:pt x="205658" y="138144"/>
                </a:lnTo>
                <a:lnTo>
                  <a:pt x="213230" y="141611"/>
                </a:lnTo>
                <a:lnTo>
                  <a:pt x="219548" y="145193"/>
                </a:lnTo>
                <a:lnTo>
                  <a:pt x="225029" y="148850"/>
                </a:lnTo>
                <a:lnTo>
                  <a:pt x="229955" y="152559"/>
                </a:lnTo>
                <a:lnTo>
                  <a:pt x="234508" y="156301"/>
                </a:lnTo>
                <a:lnTo>
                  <a:pt x="238813" y="160066"/>
                </a:lnTo>
                <a:lnTo>
                  <a:pt x="242952" y="163846"/>
                </a:lnTo>
                <a:lnTo>
                  <a:pt x="245713" y="167636"/>
                </a:lnTo>
                <a:lnTo>
                  <a:pt x="248780" y="175233"/>
                </a:lnTo>
                <a:lnTo>
                  <a:pt x="253530" y="182843"/>
                </a:lnTo>
                <a:lnTo>
                  <a:pt x="256575" y="186651"/>
                </a:lnTo>
                <a:lnTo>
                  <a:pt x="258604" y="191729"/>
                </a:lnTo>
                <a:lnTo>
                  <a:pt x="259957" y="197655"/>
                </a:lnTo>
                <a:lnTo>
                  <a:pt x="260860" y="204145"/>
                </a:lnTo>
                <a:lnTo>
                  <a:pt x="261862" y="214743"/>
                </a:lnTo>
                <a:lnTo>
                  <a:pt x="262307" y="224957"/>
                </a:lnTo>
                <a:lnTo>
                  <a:pt x="262505" y="237963"/>
                </a:lnTo>
                <a:lnTo>
                  <a:pt x="261288" y="243717"/>
                </a:lnTo>
                <a:lnTo>
                  <a:pt x="256548" y="253497"/>
                </a:lnTo>
                <a:lnTo>
                  <a:pt x="253507" y="260424"/>
                </a:lnTo>
                <a:lnTo>
                  <a:pt x="250209" y="268851"/>
                </a:lnTo>
                <a:lnTo>
                  <a:pt x="246740" y="278279"/>
                </a:lnTo>
                <a:lnTo>
                  <a:pt x="243158" y="285834"/>
                </a:lnTo>
                <a:lnTo>
                  <a:pt x="239500" y="292141"/>
                </a:lnTo>
                <a:lnTo>
                  <a:pt x="232048" y="302536"/>
                </a:lnTo>
                <a:lnTo>
                  <a:pt x="224504" y="311389"/>
                </a:lnTo>
                <a:lnTo>
                  <a:pt x="219444" y="315528"/>
                </a:lnTo>
                <a:lnTo>
                  <a:pt x="213530" y="319557"/>
                </a:lnTo>
                <a:lnTo>
                  <a:pt x="207048" y="323513"/>
                </a:lnTo>
                <a:lnTo>
                  <a:pt x="201456" y="327421"/>
                </a:lnTo>
                <a:lnTo>
                  <a:pt x="196459" y="331296"/>
                </a:lnTo>
                <a:lnTo>
                  <a:pt x="191857" y="335149"/>
                </a:lnTo>
                <a:lnTo>
                  <a:pt x="186249" y="338988"/>
                </a:lnTo>
                <a:lnTo>
                  <a:pt x="179971" y="342817"/>
                </a:lnTo>
                <a:lnTo>
                  <a:pt x="173245" y="346640"/>
                </a:lnTo>
                <a:lnTo>
                  <a:pt x="164951" y="349188"/>
                </a:lnTo>
                <a:lnTo>
                  <a:pt x="155612" y="350887"/>
                </a:lnTo>
                <a:lnTo>
                  <a:pt x="145576" y="352020"/>
                </a:lnTo>
                <a:lnTo>
                  <a:pt x="136346" y="352775"/>
                </a:lnTo>
                <a:lnTo>
                  <a:pt x="127652" y="353279"/>
                </a:lnTo>
                <a:lnTo>
                  <a:pt x="119316" y="353614"/>
                </a:lnTo>
                <a:lnTo>
                  <a:pt x="112487" y="352568"/>
                </a:lnTo>
                <a:lnTo>
                  <a:pt x="106667" y="350600"/>
                </a:lnTo>
                <a:lnTo>
                  <a:pt x="101515" y="348019"/>
                </a:lnTo>
                <a:lnTo>
                  <a:pt x="96812" y="346298"/>
                </a:lnTo>
                <a:lnTo>
                  <a:pt x="92406" y="345150"/>
                </a:lnTo>
                <a:lnTo>
                  <a:pt x="88198" y="344385"/>
                </a:lnTo>
                <a:lnTo>
                  <a:pt x="80137" y="343536"/>
                </a:lnTo>
                <a:lnTo>
                  <a:pt x="76210" y="343309"/>
                </a:lnTo>
                <a:lnTo>
                  <a:pt x="72321" y="341888"/>
                </a:lnTo>
                <a:lnTo>
                  <a:pt x="64614" y="336922"/>
                </a:lnTo>
                <a:lnTo>
                  <a:pt x="56923" y="3314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78"/>
          <p:cNvSpPr/>
          <p:nvPr/>
        </p:nvSpPr>
        <p:spPr>
          <a:xfrm>
            <a:off x="7178040" y="5383572"/>
            <a:ext cx="262891" cy="45679"/>
          </a:xfrm>
          <a:custGeom>
            <a:avLst/>
            <a:gdLst/>
            <a:ahLst/>
            <a:cxnLst/>
            <a:rect l="0" t="0" r="0" b="0"/>
            <a:pathLst>
              <a:path w="262891" h="45679">
                <a:moveTo>
                  <a:pt x="0" y="45678"/>
                </a:moveTo>
                <a:lnTo>
                  <a:pt x="15908" y="29768"/>
                </a:lnTo>
                <a:lnTo>
                  <a:pt x="19495" y="27451"/>
                </a:lnTo>
                <a:lnTo>
                  <a:pt x="23156" y="25907"/>
                </a:lnTo>
                <a:lnTo>
                  <a:pt x="26867" y="24877"/>
                </a:lnTo>
                <a:lnTo>
                  <a:pt x="34377" y="23733"/>
                </a:lnTo>
                <a:lnTo>
                  <a:pt x="38159" y="23427"/>
                </a:lnTo>
                <a:lnTo>
                  <a:pt x="43219" y="23224"/>
                </a:lnTo>
                <a:lnTo>
                  <a:pt x="55615" y="22998"/>
                </a:lnTo>
                <a:lnTo>
                  <a:pt x="62476" y="21668"/>
                </a:lnTo>
                <a:lnTo>
                  <a:pt x="69591" y="19511"/>
                </a:lnTo>
                <a:lnTo>
                  <a:pt x="76873" y="16803"/>
                </a:lnTo>
                <a:lnTo>
                  <a:pt x="84269" y="14998"/>
                </a:lnTo>
                <a:lnTo>
                  <a:pt x="91740" y="13795"/>
                </a:lnTo>
                <a:lnTo>
                  <a:pt x="99259" y="12992"/>
                </a:lnTo>
                <a:lnTo>
                  <a:pt x="106813" y="12457"/>
                </a:lnTo>
                <a:lnTo>
                  <a:pt x="114388" y="12101"/>
                </a:lnTo>
                <a:lnTo>
                  <a:pt x="121978" y="11863"/>
                </a:lnTo>
                <a:lnTo>
                  <a:pt x="128309" y="10434"/>
                </a:lnTo>
                <a:lnTo>
                  <a:pt x="133799" y="8212"/>
                </a:lnTo>
                <a:lnTo>
                  <a:pt x="138729" y="5460"/>
                </a:lnTo>
                <a:lnTo>
                  <a:pt x="144556" y="3626"/>
                </a:lnTo>
                <a:lnTo>
                  <a:pt x="150980" y="2403"/>
                </a:lnTo>
                <a:lnTo>
                  <a:pt x="157804" y="1588"/>
                </a:lnTo>
                <a:lnTo>
                  <a:pt x="166162" y="1044"/>
                </a:lnTo>
                <a:lnTo>
                  <a:pt x="175545" y="682"/>
                </a:lnTo>
                <a:lnTo>
                  <a:pt x="197400" y="279"/>
                </a:lnTo>
                <a:lnTo>
                  <a:pt x="243337" y="0"/>
                </a:lnTo>
                <a:lnTo>
                  <a:pt x="247315" y="1256"/>
                </a:lnTo>
                <a:lnTo>
                  <a:pt x="251236" y="3363"/>
                </a:lnTo>
                <a:lnTo>
                  <a:pt x="262890" y="113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79"/>
          <p:cNvSpPr/>
          <p:nvPr/>
        </p:nvSpPr>
        <p:spPr>
          <a:xfrm>
            <a:off x="7189469" y="5452109"/>
            <a:ext cx="274322" cy="68581"/>
          </a:xfrm>
          <a:custGeom>
            <a:avLst/>
            <a:gdLst/>
            <a:ahLst/>
            <a:cxnLst/>
            <a:rect l="0" t="0" r="0" b="0"/>
            <a:pathLst>
              <a:path w="274322" h="68581">
                <a:moveTo>
                  <a:pt x="0" y="68580"/>
                </a:moveTo>
                <a:lnTo>
                  <a:pt x="0" y="62513"/>
                </a:lnTo>
                <a:lnTo>
                  <a:pt x="1271" y="60725"/>
                </a:lnTo>
                <a:lnTo>
                  <a:pt x="3388" y="59534"/>
                </a:lnTo>
                <a:lnTo>
                  <a:pt x="6069" y="58739"/>
                </a:lnTo>
                <a:lnTo>
                  <a:pt x="10396" y="56940"/>
                </a:lnTo>
                <a:lnTo>
                  <a:pt x="15821" y="54470"/>
                </a:lnTo>
                <a:lnTo>
                  <a:pt x="21977" y="51553"/>
                </a:lnTo>
                <a:lnTo>
                  <a:pt x="27352" y="49609"/>
                </a:lnTo>
                <a:lnTo>
                  <a:pt x="32204" y="48313"/>
                </a:lnTo>
                <a:lnTo>
                  <a:pt x="36710" y="47449"/>
                </a:lnTo>
                <a:lnTo>
                  <a:pt x="43524" y="44333"/>
                </a:lnTo>
                <a:lnTo>
                  <a:pt x="51875" y="39715"/>
                </a:lnTo>
                <a:lnTo>
                  <a:pt x="61254" y="34097"/>
                </a:lnTo>
                <a:lnTo>
                  <a:pt x="70046" y="30352"/>
                </a:lnTo>
                <a:lnTo>
                  <a:pt x="78448" y="27854"/>
                </a:lnTo>
                <a:lnTo>
                  <a:pt x="86589" y="26189"/>
                </a:lnTo>
                <a:lnTo>
                  <a:pt x="93286" y="23810"/>
                </a:lnTo>
                <a:lnTo>
                  <a:pt x="99021" y="20953"/>
                </a:lnTo>
                <a:lnTo>
                  <a:pt x="104114" y="17779"/>
                </a:lnTo>
                <a:lnTo>
                  <a:pt x="113860" y="14393"/>
                </a:lnTo>
                <a:lnTo>
                  <a:pt x="126706" y="10865"/>
                </a:lnTo>
                <a:lnTo>
                  <a:pt x="141621" y="7244"/>
                </a:lnTo>
                <a:lnTo>
                  <a:pt x="154105" y="4830"/>
                </a:lnTo>
                <a:lnTo>
                  <a:pt x="164967" y="3220"/>
                </a:lnTo>
                <a:lnTo>
                  <a:pt x="174748" y="2146"/>
                </a:lnTo>
                <a:lnTo>
                  <a:pt x="182539" y="1431"/>
                </a:lnTo>
                <a:lnTo>
                  <a:pt x="189003" y="955"/>
                </a:lnTo>
                <a:lnTo>
                  <a:pt x="194582" y="636"/>
                </a:lnTo>
                <a:lnTo>
                  <a:pt x="217715" y="283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80"/>
          <p:cNvSpPr/>
          <p:nvPr/>
        </p:nvSpPr>
        <p:spPr>
          <a:xfrm>
            <a:off x="7532369" y="5314950"/>
            <a:ext cx="194311" cy="457201"/>
          </a:xfrm>
          <a:custGeom>
            <a:avLst/>
            <a:gdLst/>
            <a:ahLst/>
            <a:cxnLst/>
            <a:rect l="0" t="0" r="0" b="0"/>
            <a:pathLst>
              <a:path w="194311" h="457201">
                <a:moveTo>
                  <a:pt x="0" y="0"/>
                </a:moveTo>
                <a:lnTo>
                  <a:pt x="17028" y="17026"/>
                </a:lnTo>
                <a:lnTo>
                  <a:pt x="18972" y="20241"/>
                </a:lnTo>
                <a:lnTo>
                  <a:pt x="21132" y="27199"/>
                </a:lnTo>
                <a:lnTo>
                  <a:pt x="22348" y="38256"/>
                </a:lnTo>
                <a:lnTo>
                  <a:pt x="23789" y="42014"/>
                </a:lnTo>
                <a:lnTo>
                  <a:pt x="28777" y="49576"/>
                </a:lnTo>
                <a:lnTo>
                  <a:pt x="50860" y="79177"/>
                </a:lnTo>
                <a:lnTo>
                  <a:pt x="56766" y="88344"/>
                </a:lnTo>
                <a:lnTo>
                  <a:pt x="60705" y="95726"/>
                </a:lnTo>
                <a:lnTo>
                  <a:pt x="66350" y="108585"/>
                </a:lnTo>
                <a:lnTo>
                  <a:pt x="73093" y="122766"/>
                </a:lnTo>
                <a:lnTo>
                  <a:pt x="76668" y="128834"/>
                </a:lnTo>
                <a:lnTo>
                  <a:pt x="80322" y="134149"/>
                </a:lnTo>
                <a:lnTo>
                  <a:pt x="84028" y="138963"/>
                </a:lnTo>
                <a:lnTo>
                  <a:pt x="87768" y="144712"/>
                </a:lnTo>
                <a:lnTo>
                  <a:pt x="91533" y="151084"/>
                </a:lnTo>
                <a:lnTo>
                  <a:pt x="95312" y="157872"/>
                </a:lnTo>
                <a:lnTo>
                  <a:pt x="126213" y="210584"/>
                </a:lnTo>
                <a:lnTo>
                  <a:pt x="137798" y="231599"/>
                </a:lnTo>
                <a:lnTo>
                  <a:pt x="142665" y="243299"/>
                </a:lnTo>
                <a:lnTo>
                  <a:pt x="147180" y="256179"/>
                </a:lnTo>
                <a:lnTo>
                  <a:pt x="151461" y="269846"/>
                </a:lnTo>
                <a:lnTo>
                  <a:pt x="156854" y="284037"/>
                </a:lnTo>
                <a:lnTo>
                  <a:pt x="162989" y="298578"/>
                </a:lnTo>
                <a:lnTo>
                  <a:pt x="169620" y="313352"/>
                </a:lnTo>
                <a:lnTo>
                  <a:pt x="174040" y="325741"/>
                </a:lnTo>
                <a:lnTo>
                  <a:pt x="176987" y="336541"/>
                </a:lnTo>
                <a:lnTo>
                  <a:pt x="178951" y="346280"/>
                </a:lnTo>
                <a:lnTo>
                  <a:pt x="181134" y="360489"/>
                </a:lnTo>
                <a:lnTo>
                  <a:pt x="181716" y="366056"/>
                </a:lnTo>
                <a:lnTo>
                  <a:pt x="183374" y="376117"/>
                </a:lnTo>
                <a:lnTo>
                  <a:pt x="185750" y="389175"/>
                </a:lnTo>
                <a:lnTo>
                  <a:pt x="194310" y="4572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81"/>
          <p:cNvSpPr/>
          <p:nvPr/>
        </p:nvSpPr>
        <p:spPr>
          <a:xfrm>
            <a:off x="7520940" y="5337809"/>
            <a:ext cx="182880" cy="320042"/>
          </a:xfrm>
          <a:custGeom>
            <a:avLst/>
            <a:gdLst/>
            <a:ahLst/>
            <a:cxnLst/>
            <a:rect l="0" t="0" r="0" b="0"/>
            <a:pathLst>
              <a:path w="182880" h="320042">
                <a:moveTo>
                  <a:pt x="182879" y="0"/>
                </a:moveTo>
                <a:lnTo>
                  <a:pt x="176812" y="12136"/>
                </a:lnTo>
                <a:lnTo>
                  <a:pt x="173832" y="21481"/>
                </a:lnTo>
                <a:lnTo>
                  <a:pt x="173038" y="25751"/>
                </a:lnTo>
                <a:lnTo>
                  <a:pt x="168769" y="33882"/>
                </a:lnTo>
                <a:lnTo>
                  <a:pt x="165852" y="37828"/>
                </a:lnTo>
                <a:lnTo>
                  <a:pt x="162639" y="42999"/>
                </a:lnTo>
                <a:lnTo>
                  <a:pt x="159226" y="48986"/>
                </a:lnTo>
                <a:lnTo>
                  <a:pt x="155680" y="55517"/>
                </a:lnTo>
                <a:lnTo>
                  <a:pt x="138555" y="88981"/>
                </a:lnTo>
                <a:lnTo>
                  <a:pt x="133010" y="98691"/>
                </a:lnTo>
                <a:lnTo>
                  <a:pt x="128043" y="106434"/>
                </a:lnTo>
                <a:lnTo>
                  <a:pt x="123462" y="112866"/>
                </a:lnTo>
                <a:lnTo>
                  <a:pt x="119137" y="119695"/>
                </a:lnTo>
                <a:lnTo>
                  <a:pt x="114985" y="126786"/>
                </a:lnTo>
                <a:lnTo>
                  <a:pt x="110946" y="134055"/>
                </a:lnTo>
                <a:lnTo>
                  <a:pt x="68857" y="204961"/>
                </a:lnTo>
                <a:lnTo>
                  <a:pt x="42879" y="247304"/>
                </a:lnTo>
                <a:lnTo>
                  <a:pt x="32396" y="263930"/>
                </a:lnTo>
                <a:lnTo>
                  <a:pt x="24138" y="277553"/>
                </a:lnTo>
                <a:lnTo>
                  <a:pt x="17361" y="289176"/>
                </a:lnTo>
                <a:lnTo>
                  <a:pt x="0" y="3200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82"/>
          <p:cNvSpPr/>
          <p:nvPr/>
        </p:nvSpPr>
        <p:spPr>
          <a:xfrm>
            <a:off x="7795259" y="5212139"/>
            <a:ext cx="240032" cy="158215"/>
          </a:xfrm>
          <a:custGeom>
            <a:avLst/>
            <a:gdLst/>
            <a:ahLst/>
            <a:cxnLst/>
            <a:rect l="0" t="0" r="0" b="0"/>
            <a:pathLst>
              <a:path w="240032" h="158215">
                <a:moveTo>
                  <a:pt x="0" y="68520"/>
                </a:moveTo>
                <a:lnTo>
                  <a:pt x="0" y="56385"/>
                </a:lnTo>
                <a:lnTo>
                  <a:pt x="1271" y="51540"/>
                </a:lnTo>
                <a:lnTo>
                  <a:pt x="3388" y="47040"/>
                </a:lnTo>
                <a:lnTo>
                  <a:pt x="6068" y="42770"/>
                </a:lnTo>
                <a:lnTo>
                  <a:pt x="9125" y="38654"/>
                </a:lnTo>
                <a:lnTo>
                  <a:pt x="12434" y="34639"/>
                </a:lnTo>
                <a:lnTo>
                  <a:pt x="15909" y="30693"/>
                </a:lnTo>
                <a:lnTo>
                  <a:pt x="23158" y="22922"/>
                </a:lnTo>
                <a:lnTo>
                  <a:pt x="26869" y="19071"/>
                </a:lnTo>
                <a:lnTo>
                  <a:pt x="31883" y="15234"/>
                </a:lnTo>
                <a:lnTo>
                  <a:pt x="37765" y="11406"/>
                </a:lnTo>
                <a:lnTo>
                  <a:pt x="44227" y="7584"/>
                </a:lnTo>
                <a:lnTo>
                  <a:pt x="49805" y="5036"/>
                </a:lnTo>
                <a:lnTo>
                  <a:pt x="54794" y="3338"/>
                </a:lnTo>
                <a:lnTo>
                  <a:pt x="59389" y="2205"/>
                </a:lnTo>
                <a:lnTo>
                  <a:pt x="63723" y="1450"/>
                </a:lnTo>
                <a:lnTo>
                  <a:pt x="67882" y="947"/>
                </a:lnTo>
                <a:lnTo>
                  <a:pt x="71925" y="611"/>
                </a:lnTo>
                <a:lnTo>
                  <a:pt x="77160" y="388"/>
                </a:lnTo>
                <a:lnTo>
                  <a:pt x="95394" y="73"/>
                </a:lnTo>
                <a:lnTo>
                  <a:pt x="105051" y="0"/>
                </a:lnTo>
                <a:lnTo>
                  <a:pt x="109404" y="1250"/>
                </a:lnTo>
                <a:lnTo>
                  <a:pt x="113576" y="3353"/>
                </a:lnTo>
                <a:lnTo>
                  <a:pt x="117627" y="6026"/>
                </a:lnTo>
                <a:lnTo>
                  <a:pt x="120329" y="11617"/>
                </a:lnTo>
                <a:lnTo>
                  <a:pt x="122129" y="19155"/>
                </a:lnTo>
                <a:lnTo>
                  <a:pt x="123330" y="27990"/>
                </a:lnTo>
                <a:lnTo>
                  <a:pt x="122860" y="35151"/>
                </a:lnTo>
                <a:lnTo>
                  <a:pt x="121277" y="41194"/>
                </a:lnTo>
                <a:lnTo>
                  <a:pt x="118951" y="46493"/>
                </a:lnTo>
                <a:lnTo>
                  <a:pt x="117402" y="51295"/>
                </a:lnTo>
                <a:lnTo>
                  <a:pt x="116368" y="55767"/>
                </a:lnTo>
                <a:lnTo>
                  <a:pt x="115679" y="60018"/>
                </a:lnTo>
                <a:lnTo>
                  <a:pt x="113948" y="64122"/>
                </a:lnTo>
                <a:lnTo>
                  <a:pt x="111526" y="68128"/>
                </a:lnTo>
                <a:lnTo>
                  <a:pt x="108640" y="72069"/>
                </a:lnTo>
                <a:lnTo>
                  <a:pt x="104177" y="77236"/>
                </a:lnTo>
                <a:lnTo>
                  <a:pt x="98662" y="83221"/>
                </a:lnTo>
                <a:lnTo>
                  <a:pt x="82150" y="100393"/>
                </a:lnTo>
                <a:lnTo>
                  <a:pt x="36081" y="146740"/>
                </a:lnTo>
                <a:lnTo>
                  <a:pt x="35484" y="148607"/>
                </a:lnTo>
                <a:lnTo>
                  <a:pt x="35087" y="151122"/>
                </a:lnTo>
                <a:lnTo>
                  <a:pt x="34821" y="154067"/>
                </a:lnTo>
                <a:lnTo>
                  <a:pt x="35914" y="156032"/>
                </a:lnTo>
                <a:lnTo>
                  <a:pt x="37914" y="157341"/>
                </a:lnTo>
                <a:lnTo>
                  <a:pt x="40516" y="158214"/>
                </a:lnTo>
                <a:lnTo>
                  <a:pt x="43521" y="157527"/>
                </a:lnTo>
                <a:lnTo>
                  <a:pt x="50246" y="153375"/>
                </a:lnTo>
                <a:lnTo>
                  <a:pt x="55088" y="151760"/>
                </a:lnTo>
                <a:lnTo>
                  <a:pt x="60856" y="150684"/>
                </a:lnTo>
                <a:lnTo>
                  <a:pt x="67240" y="149966"/>
                </a:lnTo>
                <a:lnTo>
                  <a:pt x="72767" y="149487"/>
                </a:lnTo>
                <a:lnTo>
                  <a:pt x="77721" y="149169"/>
                </a:lnTo>
                <a:lnTo>
                  <a:pt x="82295" y="148956"/>
                </a:lnTo>
                <a:lnTo>
                  <a:pt x="86614" y="147544"/>
                </a:lnTo>
                <a:lnTo>
                  <a:pt x="90762" y="145333"/>
                </a:lnTo>
                <a:lnTo>
                  <a:pt x="94798" y="142589"/>
                </a:lnTo>
                <a:lnTo>
                  <a:pt x="98759" y="140759"/>
                </a:lnTo>
                <a:lnTo>
                  <a:pt x="102669" y="139540"/>
                </a:lnTo>
                <a:lnTo>
                  <a:pt x="106547" y="138727"/>
                </a:lnTo>
                <a:lnTo>
                  <a:pt x="136274" y="131515"/>
                </a:lnTo>
                <a:lnTo>
                  <a:pt x="146730" y="128296"/>
                </a:lnTo>
                <a:lnTo>
                  <a:pt x="156240" y="124881"/>
                </a:lnTo>
                <a:lnTo>
                  <a:pt x="165120" y="121334"/>
                </a:lnTo>
                <a:lnTo>
                  <a:pt x="172311" y="118970"/>
                </a:lnTo>
                <a:lnTo>
                  <a:pt x="178374" y="117393"/>
                </a:lnTo>
                <a:lnTo>
                  <a:pt x="183686" y="116342"/>
                </a:lnTo>
                <a:lnTo>
                  <a:pt x="188497" y="115641"/>
                </a:lnTo>
                <a:lnTo>
                  <a:pt x="192975" y="115174"/>
                </a:lnTo>
                <a:lnTo>
                  <a:pt x="197231" y="114863"/>
                </a:lnTo>
                <a:lnTo>
                  <a:pt x="201337" y="114656"/>
                </a:lnTo>
                <a:lnTo>
                  <a:pt x="209287" y="114425"/>
                </a:lnTo>
                <a:lnTo>
                  <a:pt x="228350" y="114251"/>
                </a:lnTo>
                <a:lnTo>
                  <a:pt x="233992" y="114245"/>
                </a:lnTo>
                <a:lnTo>
                  <a:pt x="236005" y="115514"/>
                </a:lnTo>
                <a:lnTo>
                  <a:pt x="237347" y="117629"/>
                </a:lnTo>
                <a:lnTo>
                  <a:pt x="240031" y="1256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83"/>
          <p:cNvSpPr/>
          <p:nvPr/>
        </p:nvSpPr>
        <p:spPr>
          <a:xfrm>
            <a:off x="6160784" y="5212079"/>
            <a:ext cx="388607" cy="612346"/>
          </a:xfrm>
          <a:custGeom>
            <a:avLst/>
            <a:gdLst/>
            <a:ahLst/>
            <a:cxnLst/>
            <a:rect l="0" t="0" r="0" b="0"/>
            <a:pathLst>
              <a:path w="388607" h="612346">
                <a:moveTo>
                  <a:pt x="45705" y="525780"/>
                </a:moveTo>
                <a:lnTo>
                  <a:pt x="45705" y="531848"/>
                </a:lnTo>
                <a:lnTo>
                  <a:pt x="46976" y="534905"/>
                </a:lnTo>
                <a:lnTo>
                  <a:pt x="54830" y="545276"/>
                </a:lnTo>
                <a:lnTo>
                  <a:pt x="61614" y="552648"/>
                </a:lnTo>
                <a:lnTo>
                  <a:pt x="63931" y="556392"/>
                </a:lnTo>
                <a:lnTo>
                  <a:pt x="66506" y="563939"/>
                </a:lnTo>
                <a:lnTo>
                  <a:pt x="67955" y="575328"/>
                </a:lnTo>
                <a:lnTo>
                  <a:pt x="69428" y="577862"/>
                </a:lnTo>
                <a:lnTo>
                  <a:pt x="71681" y="579551"/>
                </a:lnTo>
                <a:lnTo>
                  <a:pt x="74453" y="580678"/>
                </a:lnTo>
                <a:lnTo>
                  <a:pt x="76300" y="582699"/>
                </a:lnTo>
                <a:lnTo>
                  <a:pt x="77532" y="585316"/>
                </a:lnTo>
                <a:lnTo>
                  <a:pt x="78353" y="588331"/>
                </a:lnTo>
                <a:lnTo>
                  <a:pt x="80171" y="590341"/>
                </a:lnTo>
                <a:lnTo>
                  <a:pt x="82652" y="591681"/>
                </a:lnTo>
                <a:lnTo>
                  <a:pt x="85576" y="592574"/>
                </a:lnTo>
                <a:lnTo>
                  <a:pt x="87526" y="594440"/>
                </a:lnTo>
                <a:lnTo>
                  <a:pt x="88826" y="596953"/>
                </a:lnTo>
                <a:lnTo>
                  <a:pt x="89693" y="599899"/>
                </a:lnTo>
                <a:lnTo>
                  <a:pt x="91540" y="601863"/>
                </a:lnTo>
                <a:lnTo>
                  <a:pt x="94042" y="603172"/>
                </a:lnTo>
                <a:lnTo>
                  <a:pt x="101115" y="605273"/>
                </a:lnTo>
                <a:lnTo>
                  <a:pt x="108408" y="605637"/>
                </a:lnTo>
                <a:lnTo>
                  <a:pt x="110367" y="606958"/>
                </a:lnTo>
                <a:lnTo>
                  <a:pt x="111673" y="609109"/>
                </a:lnTo>
                <a:lnTo>
                  <a:pt x="112543" y="611813"/>
                </a:lnTo>
                <a:lnTo>
                  <a:pt x="114394" y="612345"/>
                </a:lnTo>
                <a:lnTo>
                  <a:pt x="116898" y="611431"/>
                </a:lnTo>
                <a:lnTo>
                  <a:pt x="123973" y="606904"/>
                </a:lnTo>
                <a:lnTo>
                  <a:pt x="123284" y="606533"/>
                </a:lnTo>
                <a:lnTo>
                  <a:pt x="119131" y="606121"/>
                </a:lnTo>
                <a:lnTo>
                  <a:pt x="117516" y="604741"/>
                </a:lnTo>
                <a:lnTo>
                  <a:pt x="116439" y="602550"/>
                </a:lnTo>
                <a:lnTo>
                  <a:pt x="115242" y="596730"/>
                </a:lnTo>
                <a:lnTo>
                  <a:pt x="114711" y="589911"/>
                </a:lnTo>
                <a:lnTo>
                  <a:pt x="113299" y="586314"/>
                </a:lnTo>
                <a:lnTo>
                  <a:pt x="108344" y="578931"/>
                </a:lnTo>
                <a:lnTo>
                  <a:pt x="105295" y="568029"/>
                </a:lnTo>
                <a:lnTo>
                  <a:pt x="103578" y="550999"/>
                </a:lnTo>
                <a:lnTo>
                  <a:pt x="103337" y="546403"/>
                </a:lnTo>
                <a:lnTo>
                  <a:pt x="96930" y="527798"/>
                </a:lnTo>
                <a:lnTo>
                  <a:pt x="93825" y="516966"/>
                </a:lnTo>
                <a:lnTo>
                  <a:pt x="90486" y="503394"/>
                </a:lnTo>
                <a:lnTo>
                  <a:pt x="86988" y="487996"/>
                </a:lnTo>
                <a:lnTo>
                  <a:pt x="83387" y="475191"/>
                </a:lnTo>
                <a:lnTo>
                  <a:pt x="79717" y="464114"/>
                </a:lnTo>
                <a:lnTo>
                  <a:pt x="73521" y="445033"/>
                </a:lnTo>
                <a:lnTo>
                  <a:pt x="70768" y="428086"/>
                </a:lnTo>
                <a:lnTo>
                  <a:pt x="66158" y="415474"/>
                </a:lnTo>
                <a:lnTo>
                  <a:pt x="56422" y="397847"/>
                </a:lnTo>
                <a:lnTo>
                  <a:pt x="52850" y="390961"/>
                </a:lnTo>
                <a:lnTo>
                  <a:pt x="48881" y="376538"/>
                </a:lnTo>
                <a:lnTo>
                  <a:pt x="45847" y="361660"/>
                </a:lnTo>
                <a:lnTo>
                  <a:pt x="40265" y="346582"/>
                </a:lnTo>
                <a:lnTo>
                  <a:pt x="34189" y="324060"/>
                </a:lnTo>
                <a:lnTo>
                  <a:pt x="26771" y="305004"/>
                </a:lnTo>
                <a:lnTo>
                  <a:pt x="22739" y="289480"/>
                </a:lnTo>
                <a:lnTo>
                  <a:pt x="17294" y="276401"/>
                </a:lnTo>
                <a:lnTo>
                  <a:pt x="14029" y="262122"/>
                </a:lnTo>
                <a:lnTo>
                  <a:pt x="13157" y="254758"/>
                </a:lnTo>
                <a:lnTo>
                  <a:pt x="8803" y="243189"/>
                </a:lnTo>
                <a:lnTo>
                  <a:pt x="3904" y="233814"/>
                </a:lnTo>
                <a:lnTo>
                  <a:pt x="1727" y="225414"/>
                </a:lnTo>
                <a:lnTo>
                  <a:pt x="138" y="208053"/>
                </a:lnTo>
                <a:lnTo>
                  <a:pt x="0" y="180193"/>
                </a:lnTo>
                <a:lnTo>
                  <a:pt x="1265" y="177279"/>
                </a:lnTo>
                <a:lnTo>
                  <a:pt x="3378" y="175336"/>
                </a:lnTo>
                <a:lnTo>
                  <a:pt x="6057" y="174041"/>
                </a:lnTo>
                <a:lnTo>
                  <a:pt x="7844" y="171907"/>
                </a:lnTo>
                <a:lnTo>
                  <a:pt x="9034" y="169215"/>
                </a:lnTo>
                <a:lnTo>
                  <a:pt x="9828" y="166150"/>
                </a:lnTo>
                <a:lnTo>
                  <a:pt x="14096" y="159358"/>
                </a:lnTo>
                <a:lnTo>
                  <a:pt x="25464" y="146149"/>
                </a:lnTo>
                <a:lnTo>
                  <a:pt x="38603" y="132869"/>
                </a:lnTo>
                <a:lnTo>
                  <a:pt x="42240" y="130489"/>
                </a:lnTo>
                <a:lnTo>
                  <a:pt x="53428" y="125870"/>
                </a:lnTo>
                <a:lnTo>
                  <a:pt x="64785" y="118293"/>
                </a:lnTo>
                <a:lnTo>
                  <a:pt x="76195" y="114214"/>
                </a:lnTo>
                <a:lnTo>
                  <a:pt x="83810" y="108759"/>
                </a:lnTo>
                <a:lnTo>
                  <a:pt x="94814" y="102101"/>
                </a:lnTo>
                <a:lnTo>
                  <a:pt x="108171" y="94908"/>
                </a:lnTo>
                <a:lnTo>
                  <a:pt x="169235" y="64020"/>
                </a:lnTo>
                <a:lnTo>
                  <a:pt x="234339" y="31418"/>
                </a:lnTo>
                <a:lnTo>
                  <a:pt x="245121" y="27296"/>
                </a:lnTo>
                <a:lnTo>
                  <a:pt x="257390" y="23277"/>
                </a:lnTo>
                <a:lnTo>
                  <a:pt x="270649" y="19328"/>
                </a:lnTo>
                <a:lnTo>
                  <a:pt x="282028" y="15426"/>
                </a:lnTo>
                <a:lnTo>
                  <a:pt x="292154" y="11554"/>
                </a:lnTo>
                <a:lnTo>
                  <a:pt x="301444" y="7703"/>
                </a:lnTo>
                <a:lnTo>
                  <a:pt x="308908" y="5135"/>
                </a:lnTo>
                <a:lnTo>
                  <a:pt x="320588" y="2282"/>
                </a:lnTo>
                <a:lnTo>
                  <a:pt x="326751" y="1522"/>
                </a:lnTo>
                <a:lnTo>
                  <a:pt x="333399" y="1015"/>
                </a:lnTo>
                <a:lnTo>
                  <a:pt x="340371" y="677"/>
                </a:lnTo>
                <a:lnTo>
                  <a:pt x="354891" y="301"/>
                </a:lnTo>
                <a:lnTo>
                  <a:pt x="38860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84"/>
          <p:cNvSpPr/>
          <p:nvPr/>
        </p:nvSpPr>
        <p:spPr>
          <a:xfrm>
            <a:off x="7326630" y="5154929"/>
            <a:ext cx="731521" cy="605263"/>
          </a:xfrm>
          <a:custGeom>
            <a:avLst/>
            <a:gdLst/>
            <a:ahLst/>
            <a:cxnLst/>
            <a:rect l="0" t="0" r="0" b="0"/>
            <a:pathLst>
              <a:path w="731521" h="605263">
                <a:moveTo>
                  <a:pt x="0" y="502921"/>
                </a:moveTo>
                <a:lnTo>
                  <a:pt x="6068" y="515056"/>
                </a:lnTo>
                <a:lnTo>
                  <a:pt x="9125" y="518631"/>
                </a:lnTo>
                <a:lnTo>
                  <a:pt x="12432" y="521014"/>
                </a:lnTo>
                <a:lnTo>
                  <a:pt x="19496" y="524932"/>
                </a:lnTo>
                <a:lnTo>
                  <a:pt x="37764" y="537796"/>
                </a:lnTo>
                <a:lnTo>
                  <a:pt x="54792" y="548814"/>
                </a:lnTo>
                <a:lnTo>
                  <a:pt x="59388" y="552566"/>
                </a:lnTo>
                <a:lnTo>
                  <a:pt x="67881" y="556735"/>
                </a:lnTo>
                <a:lnTo>
                  <a:pt x="71924" y="557847"/>
                </a:lnTo>
                <a:lnTo>
                  <a:pt x="79803" y="562469"/>
                </a:lnTo>
                <a:lnTo>
                  <a:pt x="100302" y="579436"/>
                </a:lnTo>
                <a:lnTo>
                  <a:pt x="118337" y="589374"/>
                </a:lnTo>
                <a:lnTo>
                  <a:pt x="127947" y="592144"/>
                </a:lnTo>
                <a:lnTo>
                  <a:pt x="131018" y="594153"/>
                </a:lnTo>
                <a:lnTo>
                  <a:pt x="133065" y="596762"/>
                </a:lnTo>
                <a:lnTo>
                  <a:pt x="134430" y="599772"/>
                </a:lnTo>
                <a:lnTo>
                  <a:pt x="136610" y="601778"/>
                </a:lnTo>
                <a:lnTo>
                  <a:pt x="139333" y="603115"/>
                </a:lnTo>
                <a:lnTo>
                  <a:pt x="145745" y="604602"/>
                </a:lnTo>
                <a:lnTo>
                  <a:pt x="152829" y="605262"/>
                </a:lnTo>
                <a:lnTo>
                  <a:pt x="155226" y="604168"/>
                </a:lnTo>
                <a:lnTo>
                  <a:pt x="156824" y="602169"/>
                </a:lnTo>
                <a:lnTo>
                  <a:pt x="157889" y="599566"/>
                </a:lnTo>
                <a:lnTo>
                  <a:pt x="157330" y="595291"/>
                </a:lnTo>
                <a:lnTo>
                  <a:pt x="151743" y="578408"/>
                </a:lnTo>
                <a:lnTo>
                  <a:pt x="148254" y="563528"/>
                </a:lnTo>
                <a:lnTo>
                  <a:pt x="141011" y="544867"/>
                </a:lnTo>
                <a:lnTo>
                  <a:pt x="137031" y="526920"/>
                </a:lnTo>
                <a:lnTo>
                  <a:pt x="131600" y="504274"/>
                </a:lnTo>
                <a:lnTo>
                  <a:pt x="129642" y="493663"/>
                </a:lnTo>
                <a:lnTo>
                  <a:pt x="127469" y="475099"/>
                </a:lnTo>
                <a:lnTo>
                  <a:pt x="126889" y="465323"/>
                </a:lnTo>
                <a:lnTo>
                  <a:pt x="126245" y="444300"/>
                </a:lnTo>
                <a:lnTo>
                  <a:pt x="125882" y="417113"/>
                </a:lnTo>
                <a:lnTo>
                  <a:pt x="125730" y="166219"/>
                </a:lnTo>
                <a:lnTo>
                  <a:pt x="129117" y="149652"/>
                </a:lnTo>
                <a:lnTo>
                  <a:pt x="134855" y="135092"/>
                </a:lnTo>
                <a:lnTo>
                  <a:pt x="146530" y="117289"/>
                </a:lnTo>
                <a:lnTo>
                  <a:pt x="164318" y="98654"/>
                </a:lnTo>
                <a:lnTo>
                  <a:pt x="167965" y="96250"/>
                </a:lnTo>
                <a:lnTo>
                  <a:pt x="179166" y="91595"/>
                </a:lnTo>
                <a:lnTo>
                  <a:pt x="190528" y="84007"/>
                </a:lnTo>
                <a:lnTo>
                  <a:pt x="198133" y="81787"/>
                </a:lnTo>
                <a:lnTo>
                  <a:pt x="214632" y="79091"/>
                </a:lnTo>
                <a:lnTo>
                  <a:pt x="232645" y="72259"/>
                </a:lnTo>
                <a:lnTo>
                  <a:pt x="251670" y="68401"/>
                </a:lnTo>
                <a:lnTo>
                  <a:pt x="279070" y="62997"/>
                </a:lnTo>
                <a:lnTo>
                  <a:pt x="291456" y="61048"/>
                </a:lnTo>
                <a:lnTo>
                  <a:pt x="311992" y="58883"/>
                </a:lnTo>
                <a:lnTo>
                  <a:pt x="329587" y="57921"/>
                </a:lnTo>
                <a:lnTo>
                  <a:pt x="345872" y="56223"/>
                </a:lnTo>
                <a:lnTo>
                  <a:pt x="361577" y="51235"/>
                </a:lnTo>
                <a:lnTo>
                  <a:pt x="377024" y="48172"/>
                </a:lnTo>
                <a:lnTo>
                  <a:pt x="396166" y="45540"/>
                </a:lnTo>
                <a:lnTo>
                  <a:pt x="425840" y="40136"/>
                </a:lnTo>
                <a:lnTo>
                  <a:pt x="440103" y="36918"/>
                </a:lnTo>
                <a:lnTo>
                  <a:pt x="453422" y="33502"/>
                </a:lnTo>
                <a:lnTo>
                  <a:pt x="466112" y="29955"/>
                </a:lnTo>
                <a:lnTo>
                  <a:pt x="486983" y="26014"/>
                </a:lnTo>
                <a:lnTo>
                  <a:pt x="505997" y="22992"/>
                </a:lnTo>
                <a:lnTo>
                  <a:pt x="527147" y="17416"/>
                </a:lnTo>
                <a:lnTo>
                  <a:pt x="545861" y="14090"/>
                </a:lnTo>
                <a:lnTo>
                  <a:pt x="563915" y="12612"/>
                </a:lnTo>
                <a:lnTo>
                  <a:pt x="584639" y="11956"/>
                </a:lnTo>
                <a:lnTo>
                  <a:pt x="603162" y="8277"/>
                </a:lnTo>
                <a:lnTo>
                  <a:pt x="619862" y="3679"/>
                </a:lnTo>
                <a:lnTo>
                  <a:pt x="635751" y="1636"/>
                </a:lnTo>
                <a:lnTo>
                  <a:pt x="651279" y="727"/>
                </a:lnTo>
                <a:lnTo>
                  <a:pt x="670915" y="216"/>
                </a:lnTo>
                <a:lnTo>
                  <a:pt x="7315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85"/>
          <p:cNvSpPr/>
          <p:nvPr/>
        </p:nvSpPr>
        <p:spPr>
          <a:xfrm>
            <a:off x="6206489" y="5852178"/>
            <a:ext cx="947563" cy="554759"/>
          </a:xfrm>
          <a:custGeom>
            <a:avLst/>
            <a:gdLst/>
            <a:ahLst/>
            <a:cxnLst/>
            <a:rect l="0" t="0" r="0" b="0"/>
            <a:pathLst>
              <a:path w="947563" h="554759">
                <a:moveTo>
                  <a:pt x="0" y="285731"/>
                </a:moveTo>
                <a:lnTo>
                  <a:pt x="0" y="297867"/>
                </a:lnTo>
                <a:lnTo>
                  <a:pt x="1271" y="302712"/>
                </a:lnTo>
                <a:lnTo>
                  <a:pt x="9125" y="316868"/>
                </a:lnTo>
                <a:lnTo>
                  <a:pt x="15909" y="329626"/>
                </a:lnTo>
                <a:lnTo>
                  <a:pt x="20766" y="337855"/>
                </a:lnTo>
                <a:lnTo>
                  <a:pt x="32936" y="357157"/>
                </a:lnTo>
                <a:lnTo>
                  <a:pt x="38468" y="367639"/>
                </a:lnTo>
                <a:lnTo>
                  <a:pt x="43425" y="378436"/>
                </a:lnTo>
                <a:lnTo>
                  <a:pt x="48000" y="389445"/>
                </a:lnTo>
                <a:lnTo>
                  <a:pt x="56470" y="405063"/>
                </a:lnTo>
                <a:lnTo>
                  <a:pt x="60507" y="411006"/>
                </a:lnTo>
                <a:lnTo>
                  <a:pt x="64468" y="420048"/>
                </a:lnTo>
                <a:lnTo>
                  <a:pt x="68379" y="431155"/>
                </a:lnTo>
                <a:lnTo>
                  <a:pt x="72256" y="443641"/>
                </a:lnTo>
                <a:lnTo>
                  <a:pt x="79951" y="460900"/>
                </a:lnTo>
                <a:lnTo>
                  <a:pt x="87604" y="474074"/>
                </a:lnTo>
                <a:lnTo>
                  <a:pt x="95239" y="488396"/>
                </a:lnTo>
                <a:lnTo>
                  <a:pt x="106677" y="504671"/>
                </a:lnTo>
                <a:lnTo>
                  <a:pt x="120649" y="521548"/>
                </a:lnTo>
                <a:lnTo>
                  <a:pt x="123472" y="529392"/>
                </a:lnTo>
                <a:lnTo>
                  <a:pt x="126765" y="533262"/>
                </a:lnTo>
                <a:lnTo>
                  <a:pt x="145215" y="546348"/>
                </a:lnTo>
                <a:lnTo>
                  <a:pt x="159726" y="554015"/>
                </a:lnTo>
                <a:lnTo>
                  <a:pt x="163634" y="554758"/>
                </a:lnTo>
                <a:lnTo>
                  <a:pt x="166240" y="553982"/>
                </a:lnTo>
                <a:lnTo>
                  <a:pt x="167977" y="552195"/>
                </a:lnTo>
                <a:lnTo>
                  <a:pt x="169134" y="549734"/>
                </a:lnTo>
                <a:lnTo>
                  <a:pt x="170421" y="543613"/>
                </a:lnTo>
                <a:lnTo>
                  <a:pt x="171360" y="371934"/>
                </a:lnTo>
                <a:lnTo>
                  <a:pt x="171443" y="210843"/>
                </a:lnTo>
                <a:lnTo>
                  <a:pt x="172715" y="198976"/>
                </a:lnTo>
                <a:lnTo>
                  <a:pt x="174834" y="188525"/>
                </a:lnTo>
                <a:lnTo>
                  <a:pt x="179304" y="171408"/>
                </a:lnTo>
                <a:lnTo>
                  <a:pt x="181291" y="159567"/>
                </a:lnTo>
                <a:lnTo>
                  <a:pt x="185561" y="150072"/>
                </a:lnTo>
                <a:lnTo>
                  <a:pt x="188478" y="145762"/>
                </a:lnTo>
                <a:lnTo>
                  <a:pt x="191718" y="137586"/>
                </a:lnTo>
                <a:lnTo>
                  <a:pt x="192582" y="133628"/>
                </a:lnTo>
                <a:lnTo>
                  <a:pt x="195698" y="129719"/>
                </a:lnTo>
                <a:lnTo>
                  <a:pt x="205934" y="121989"/>
                </a:lnTo>
                <a:lnTo>
                  <a:pt x="215563" y="117707"/>
                </a:lnTo>
                <a:lnTo>
                  <a:pt x="228124" y="115296"/>
                </a:lnTo>
                <a:lnTo>
                  <a:pt x="232093" y="114958"/>
                </a:lnTo>
                <a:lnTo>
                  <a:pt x="236009" y="113462"/>
                </a:lnTo>
                <a:lnTo>
                  <a:pt x="243747" y="108414"/>
                </a:lnTo>
                <a:lnTo>
                  <a:pt x="254806" y="105324"/>
                </a:lnTo>
                <a:lnTo>
                  <a:pt x="261310" y="104500"/>
                </a:lnTo>
                <a:lnTo>
                  <a:pt x="271925" y="100198"/>
                </a:lnTo>
                <a:lnTo>
                  <a:pt x="295155" y="87087"/>
                </a:lnTo>
                <a:lnTo>
                  <a:pt x="309403" y="83145"/>
                </a:lnTo>
                <a:lnTo>
                  <a:pt x="316760" y="82094"/>
                </a:lnTo>
                <a:lnTo>
                  <a:pt x="330553" y="77583"/>
                </a:lnTo>
                <a:lnTo>
                  <a:pt x="348639" y="70766"/>
                </a:lnTo>
                <a:lnTo>
                  <a:pt x="369587" y="62411"/>
                </a:lnTo>
                <a:lnTo>
                  <a:pt x="397521" y="54301"/>
                </a:lnTo>
                <a:lnTo>
                  <a:pt x="430114" y="46354"/>
                </a:lnTo>
                <a:lnTo>
                  <a:pt x="497232" y="32022"/>
                </a:lnTo>
                <a:lnTo>
                  <a:pt x="552463" y="21418"/>
                </a:lnTo>
                <a:lnTo>
                  <a:pt x="572779" y="16812"/>
                </a:lnTo>
                <a:lnTo>
                  <a:pt x="602125" y="8309"/>
                </a:lnTo>
                <a:lnTo>
                  <a:pt x="627021" y="3682"/>
                </a:lnTo>
                <a:lnTo>
                  <a:pt x="650787" y="1626"/>
                </a:lnTo>
                <a:lnTo>
                  <a:pt x="674049" y="712"/>
                </a:lnTo>
                <a:lnTo>
                  <a:pt x="738277" y="126"/>
                </a:lnTo>
                <a:lnTo>
                  <a:pt x="824901" y="0"/>
                </a:lnTo>
                <a:lnTo>
                  <a:pt x="840764" y="1264"/>
                </a:lnTo>
                <a:lnTo>
                  <a:pt x="856420" y="3377"/>
                </a:lnTo>
                <a:lnTo>
                  <a:pt x="871937" y="6055"/>
                </a:lnTo>
                <a:lnTo>
                  <a:pt x="899338" y="12417"/>
                </a:lnTo>
                <a:lnTo>
                  <a:pt x="921676" y="18209"/>
                </a:lnTo>
                <a:lnTo>
                  <a:pt x="947562" y="22661"/>
                </a:lnTo>
                <a:lnTo>
                  <a:pt x="925830" y="228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86"/>
          <p:cNvSpPr/>
          <p:nvPr/>
        </p:nvSpPr>
        <p:spPr>
          <a:xfrm>
            <a:off x="6515141" y="6070918"/>
            <a:ext cx="182840" cy="135003"/>
          </a:xfrm>
          <a:custGeom>
            <a:avLst/>
            <a:gdLst/>
            <a:ahLst/>
            <a:cxnLst/>
            <a:rect l="0" t="0" r="0" b="0"/>
            <a:pathLst>
              <a:path w="182840" h="135003">
                <a:moveTo>
                  <a:pt x="11389" y="9841"/>
                </a:moveTo>
                <a:lnTo>
                  <a:pt x="1547" y="0"/>
                </a:lnTo>
                <a:lnTo>
                  <a:pt x="1017" y="741"/>
                </a:lnTo>
                <a:lnTo>
                  <a:pt x="429" y="4950"/>
                </a:lnTo>
                <a:lnTo>
                  <a:pt x="1542" y="6581"/>
                </a:lnTo>
                <a:lnTo>
                  <a:pt x="3554" y="7667"/>
                </a:lnTo>
                <a:lnTo>
                  <a:pt x="6166" y="8392"/>
                </a:lnTo>
                <a:lnTo>
                  <a:pt x="7907" y="11415"/>
                </a:lnTo>
                <a:lnTo>
                  <a:pt x="9067" y="15971"/>
                </a:lnTo>
                <a:lnTo>
                  <a:pt x="9841" y="21548"/>
                </a:lnTo>
                <a:lnTo>
                  <a:pt x="10356" y="26536"/>
                </a:lnTo>
                <a:lnTo>
                  <a:pt x="10700" y="31131"/>
                </a:lnTo>
                <a:lnTo>
                  <a:pt x="10930" y="35464"/>
                </a:lnTo>
                <a:lnTo>
                  <a:pt x="11185" y="47053"/>
                </a:lnTo>
                <a:lnTo>
                  <a:pt x="11252" y="53699"/>
                </a:lnTo>
                <a:lnTo>
                  <a:pt x="10028" y="63209"/>
                </a:lnTo>
                <a:lnTo>
                  <a:pt x="7942" y="74630"/>
                </a:lnTo>
                <a:lnTo>
                  <a:pt x="5281" y="87325"/>
                </a:lnTo>
                <a:lnTo>
                  <a:pt x="3506" y="97057"/>
                </a:lnTo>
                <a:lnTo>
                  <a:pt x="2324" y="104815"/>
                </a:lnTo>
                <a:lnTo>
                  <a:pt x="426" y="120324"/>
                </a:lnTo>
                <a:lnTo>
                  <a:pt x="269" y="122867"/>
                </a:lnTo>
                <a:lnTo>
                  <a:pt x="0" y="133647"/>
                </a:lnTo>
                <a:lnTo>
                  <a:pt x="1256" y="134288"/>
                </a:lnTo>
                <a:lnTo>
                  <a:pt x="6038" y="135002"/>
                </a:lnTo>
                <a:lnTo>
                  <a:pt x="7822" y="133921"/>
                </a:lnTo>
                <a:lnTo>
                  <a:pt x="9011" y="131931"/>
                </a:lnTo>
                <a:lnTo>
                  <a:pt x="9804" y="129334"/>
                </a:lnTo>
                <a:lnTo>
                  <a:pt x="11602" y="126333"/>
                </a:lnTo>
                <a:lnTo>
                  <a:pt x="14071" y="123063"/>
                </a:lnTo>
                <a:lnTo>
                  <a:pt x="16986" y="119612"/>
                </a:lnTo>
                <a:lnTo>
                  <a:pt x="20200" y="117312"/>
                </a:lnTo>
                <a:lnTo>
                  <a:pt x="23613" y="115779"/>
                </a:lnTo>
                <a:lnTo>
                  <a:pt x="27158" y="114756"/>
                </a:lnTo>
                <a:lnTo>
                  <a:pt x="30792" y="112805"/>
                </a:lnTo>
                <a:lnTo>
                  <a:pt x="34484" y="110233"/>
                </a:lnTo>
                <a:lnTo>
                  <a:pt x="38216" y="107250"/>
                </a:lnTo>
                <a:lnTo>
                  <a:pt x="43243" y="103990"/>
                </a:lnTo>
                <a:lnTo>
                  <a:pt x="49135" y="100547"/>
                </a:lnTo>
                <a:lnTo>
                  <a:pt x="55603" y="96982"/>
                </a:lnTo>
                <a:lnTo>
                  <a:pt x="61185" y="93335"/>
                </a:lnTo>
                <a:lnTo>
                  <a:pt x="66176" y="89634"/>
                </a:lnTo>
                <a:lnTo>
                  <a:pt x="70774" y="85896"/>
                </a:lnTo>
                <a:lnTo>
                  <a:pt x="76379" y="83405"/>
                </a:lnTo>
                <a:lnTo>
                  <a:pt x="82655" y="81744"/>
                </a:lnTo>
                <a:lnTo>
                  <a:pt x="89379" y="80636"/>
                </a:lnTo>
                <a:lnTo>
                  <a:pt x="95133" y="79898"/>
                </a:lnTo>
                <a:lnTo>
                  <a:pt x="100238" y="79406"/>
                </a:lnTo>
                <a:lnTo>
                  <a:pt x="104912" y="79078"/>
                </a:lnTo>
                <a:lnTo>
                  <a:pt x="110567" y="78859"/>
                </a:lnTo>
                <a:lnTo>
                  <a:pt x="129393" y="78551"/>
                </a:lnTo>
                <a:lnTo>
                  <a:pt x="151843" y="78438"/>
                </a:lnTo>
                <a:lnTo>
                  <a:pt x="155825" y="79703"/>
                </a:lnTo>
                <a:lnTo>
                  <a:pt x="159750" y="81815"/>
                </a:lnTo>
                <a:lnTo>
                  <a:pt x="167954" y="87470"/>
                </a:lnTo>
                <a:lnTo>
                  <a:pt x="182839" y="1012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87"/>
          <p:cNvSpPr/>
          <p:nvPr/>
        </p:nvSpPr>
        <p:spPr>
          <a:xfrm>
            <a:off x="6652259" y="6012179"/>
            <a:ext cx="22861" cy="365761"/>
          </a:xfrm>
          <a:custGeom>
            <a:avLst/>
            <a:gdLst/>
            <a:ahLst/>
            <a:cxnLst/>
            <a:rect l="0" t="0" r="0" b="0"/>
            <a:pathLst>
              <a:path w="22861" h="365761">
                <a:moveTo>
                  <a:pt x="0" y="0"/>
                </a:moveTo>
                <a:lnTo>
                  <a:pt x="0" y="50393"/>
                </a:lnTo>
                <a:lnTo>
                  <a:pt x="1271" y="64075"/>
                </a:lnTo>
                <a:lnTo>
                  <a:pt x="3388" y="80817"/>
                </a:lnTo>
                <a:lnTo>
                  <a:pt x="6068" y="99599"/>
                </a:lnTo>
                <a:lnTo>
                  <a:pt x="7856" y="118469"/>
                </a:lnTo>
                <a:lnTo>
                  <a:pt x="9047" y="137400"/>
                </a:lnTo>
                <a:lnTo>
                  <a:pt x="10724" y="184221"/>
                </a:lnTo>
                <a:lnTo>
                  <a:pt x="11221" y="217568"/>
                </a:lnTo>
                <a:lnTo>
                  <a:pt x="11418" y="281294"/>
                </a:lnTo>
                <a:lnTo>
                  <a:pt x="12693" y="290400"/>
                </a:lnTo>
                <a:lnTo>
                  <a:pt x="14812" y="300280"/>
                </a:lnTo>
                <a:lnTo>
                  <a:pt x="17495" y="310677"/>
                </a:lnTo>
                <a:lnTo>
                  <a:pt x="19284" y="318878"/>
                </a:lnTo>
                <a:lnTo>
                  <a:pt x="20476" y="325616"/>
                </a:lnTo>
                <a:lnTo>
                  <a:pt x="21270" y="331377"/>
                </a:lnTo>
                <a:lnTo>
                  <a:pt x="21801" y="337758"/>
                </a:lnTo>
                <a:lnTo>
                  <a:pt x="22154" y="344552"/>
                </a:lnTo>
                <a:lnTo>
                  <a:pt x="22860" y="3657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88"/>
          <p:cNvSpPr/>
          <p:nvPr/>
        </p:nvSpPr>
        <p:spPr>
          <a:xfrm>
            <a:off x="6743844" y="6023609"/>
            <a:ext cx="215375" cy="306817"/>
          </a:xfrm>
          <a:custGeom>
            <a:avLst/>
            <a:gdLst/>
            <a:ahLst/>
            <a:cxnLst/>
            <a:rect l="0" t="0" r="0" b="0"/>
            <a:pathLst>
              <a:path w="215375" h="306817">
                <a:moveTo>
                  <a:pt x="22715" y="11430"/>
                </a:moveTo>
                <a:lnTo>
                  <a:pt x="34852" y="11430"/>
                </a:lnTo>
                <a:lnTo>
                  <a:pt x="39696" y="10161"/>
                </a:lnTo>
                <a:lnTo>
                  <a:pt x="44195" y="8044"/>
                </a:lnTo>
                <a:lnTo>
                  <a:pt x="48466" y="5363"/>
                </a:lnTo>
                <a:lnTo>
                  <a:pt x="52583" y="3575"/>
                </a:lnTo>
                <a:lnTo>
                  <a:pt x="56597" y="2384"/>
                </a:lnTo>
                <a:lnTo>
                  <a:pt x="60543" y="1589"/>
                </a:lnTo>
                <a:lnTo>
                  <a:pt x="64444" y="1059"/>
                </a:lnTo>
                <a:lnTo>
                  <a:pt x="68315" y="707"/>
                </a:lnTo>
                <a:lnTo>
                  <a:pt x="72165" y="471"/>
                </a:lnTo>
                <a:lnTo>
                  <a:pt x="83216" y="210"/>
                </a:lnTo>
                <a:lnTo>
                  <a:pt x="188177" y="0"/>
                </a:lnTo>
                <a:lnTo>
                  <a:pt x="58270" y="0"/>
                </a:lnTo>
                <a:lnTo>
                  <a:pt x="46419" y="1271"/>
                </a:lnTo>
                <a:lnTo>
                  <a:pt x="38517" y="3387"/>
                </a:lnTo>
                <a:lnTo>
                  <a:pt x="33250" y="6068"/>
                </a:lnTo>
                <a:lnTo>
                  <a:pt x="28468" y="9125"/>
                </a:lnTo>
                <a:lnTo>
                  <a:pt x="24011" y="12434"/>
                </a:lnTo>
                <a:lnTo>
                  <a:pt x="13799" y="20801"/>
                </a:lnTo>
                <a:lnTo>
                  <a:pt x="12402" y="28718"/>
                </a:lnTo>
                <a:lnTo>
                  <a:pt x="12031" y="34386"/>
                </a:lnTo>
                <a:lnTo>
                  <a:pt x="10512" y="41974"/>
                </a:lnTo>
                <a:lnTo>
                  <a:pt x="8230" y="50843"/>
                </a:lnTo>
                <a:lnTo>
                  <a:pt x="5439" y="60565"/>
                </a:lnTo>
                <a:lnTo>
                  <a:pt x="3577" y="68317"/>
                </a:lnTo>
                <a:lnTo>
                  <a:pt x="2337" y="74755"/>
                </a:lnTo>
                <a:lnTo>
                  <a:pt x="1510" y="80317"/>
                </a:lnTo>
                <a:lnTo>
                  <a:pt x="591" y="89883"/>
                </a:lnTo>
                <a:lnTo>
                  <a:pt x="183" y="98368"/>
                </a:lnTo>
                <a:lnTo>
                  <a:pt x="0" y="106373"/>
                </a:lnTo>
                <a:lnTo>
                  <a:pt x="1222" y="111555"/>
                </a:lnTo>
                <a:lnTo>
                  <a:pt x="3306" y="117551"/>
                </a:lnTo>
                <a:lnTo>
                  <a:pt x="5966" y="124087"/>
                </a:lnTo>
                <a:lnTo>
                  <a:pt x="7740" y="129715"/>
                </a:lnTo>
                <a:lnTo>
                  <a:pt x="8921" y="134737"/>
                </a:lnTo>
                <a:lnTo>
                  <a:pt x="10818" y="145854"/>
                </a:lnTo>
                <a:lnTo>
                  <a:pt x="12244" y="146766"/>
                </a:lnTo>
                <a:lnTo>
                  <a:pt x="17216" y="147780"/>
                </a:lnTo>
                <a:lnTo>
                  <a:pt x="20319" y="146780"/>
                </a:lnTo>
                <a:lnTo>
                  <a:pt x="23657" y="144843"/>
                </a:lnTo>
                <a:lnTo>
                  <a:pt x="27154" y="142282"/>
                </a:lnTo>
                <a:lnTo>
                  <a:pt x="30754" y="140575"/>
                </a:lnTo>
                <a:lnTo>
                  <a:pt x="34425" y="139437"/>
                </a:lnTo>
                <a:lnTo>
                  <a:pt x="38142" y="138678"/>
                </a:lnTo>
                <a:lnTo>
                  <a:pt x="41890" y="135632"/>
                </a:lnTo>
                <a:lnTo>
                  <a:pt x="45658" y="131062"/>
                </a:lnTo>
                <a:lnTo>
                  <a:pt x="49440" y="125474"/>
                </a:lnTo>
                <a:lnTo>
                  <a:pt x="53232" y="121750"/>
                </a:lnTo>
                <a:lnTo>
                  <a:pt x="57030" y="119267"/>
                </a:lnTo>
                <a:lnTo>
                  <a:pt x="60832" y="117611"/>
                </a:lnTo>
                <a:lnTo>
                  <a:pt x="71829" y="112385"/>
                </a:lnTo>
                <a:lnTo>
                  <a:pt x="99586" y="98682"/>
                </a:lnTo>
                <a:lnTo>
                  <a:pt x="106982" y="96268"/>
                </a:lnTo>
                <a:lnTo>
                  <a:pt x="114453" y="94659"/>
                </a:lnTo>
                <a:lnTo>
                  <a:pt x="121974" y="93586"/>
                </a:lnTo>
                <a:lnTo>
                  <a:pt x="128258" y="92871"/>
                </a:lnTo>
                <a:lnTo>
                  <a:pt x="133717" y="92394"/>
                </a:lnTo>
                <a:lnTo>
                  <a:pt x="138626" y="92076"/>
                </a:lnTo>
                <a:lnTo>
                  <a:pt x="147468" y="91723"/>
                </a:lnTo>
                <a:lnTo>
                  <a:pt x="151604" y="91629"/>
                </a:lnTo>
                <a:lnTo>
                  <a:pt x="156902" y="92836"/>
                </a:lnTo>
                <a:lnTo>
                  <a:pt x="162973" y="94911"/>
                </a:lnTo>
                <a:lnTo>
                  <a:pt x="169560" y="97564"/>
                </a:lnTo>
                <a:lnTo>
                  <a:pt x="175222" y="100603"/>
                </a:lnTo>
                <a:lnTo>
                  <a:pt x="180266" y="103899"/>
                </a:lnTo>
                <a:lnTo>
                  <a:pt x="184899" y="107366"/>
                </a:lnTo>
                <a:lnTo>
                  <a:pt x="189259" y="110947"/>
                </a:lnTo>
                <a:lnTo>
                  <a:pt x="193434" y="114605"/>
                </a:lnTo>
                <a:lnTo>
                  <a:pt x="197488" y="118313"/>
                </a:lnTo>
                <a:lnTo>
                  <a:pt x="200191" y="122056"/>
                </a:lnTo>
                <a:lnTo>
                  <a:pt x="203193" y="129601"/>
                </a:lnTo>
                <a:lnTo>
                  <a:pt x="204528" y="137188"/>
                </a:lnTo>
                <a:lnTo>
                  <a:pt x="204884" y="140988"/>
                </a:lnTo>
                <a:lnTo>
                  <a:pt x="206391" y="144792"/>
                </a:lnTo>
                <a:lnTo>
                  <a:pt x="211452" y="152406"/>
                </a:lnTo>
                <a:lnTo>
                  <a:pt x="213310" y="157484"/>
                </a:lnTo>
                <a:lnTo>
                  <a:pt x="214549" y="163409"/>
                </a:lnTo>
                <a:lnTo>
                  <a:pt x="215374" y="169900"/>
                </a:lnTo>
                <a:lnTo>
                  <a:pt x="214655" y="175497"/>
                </a:lnTo>
                <a:lnTo>
                  <a:pt x="212905" y="180498"/>
                </a:lnTo>
                <a:lnTo>
                  <a:pt x="210468" y="185102"/>
                </a:lnTo>
                <a:lnTo>
                  <a:pt x="208844" y="190711"/>
                </a:lnTo>
                <a:lnTo>
                  <a:pt x="207761" y="196991"/>
                </a:lnTo>
                <a:lnTo>
                  <a:pt x="207040" y="203718"/>
                </a:lnTo>
                <a:lnTo>
                  <a:pt x="205289" y="209472"/>
                </a:lnTo>
                <a:lnTo>
                  <a:pt x="202851" y="214578"/>
                </a:lnTo>
                <a:lnTo>
                  <a:pt x="199956" y="219252"/>
                </a:lnTo>
                <a:lnTo>
                  <a:pt x="183746" y="244034"/>
                </a:lnTo>
                <a:lnTo>
                  <a:pt x="178328" y="251589"/>
                </a:lnTo>
                <a:lnTo>
                  <a:pt x="173448" y="257897"/>
                </a:lnTo>
                <a:lnTo>
                  <a:pt x="168923" y="263371"/>
                </a:lnTo>
                <a:lnTo>
                  <a:pt x="164638" y="268291"/>
                </a:lnTo>
                <a:lnTo>
                  <a:pt x="160510" y="272841"/>
                </a:lnTo>
                <a:lnTo>
                  <a:pt x="156489" y="277144"/>
                </a:lnTo>
                <a:lnTo>
                  <a:pt x="151268" y="281283"/>
                </a:lnTo>
                <a:lnTo>
                  <a:pt x="145247" y="285312"/>
                </a:lnTo>
                <a:lnTo>
                  <a:pt x="138694" y="289268"/>
                </a:lnTo>
                <a:lnTo>
                  <a:pt x="133054" y="291905"/>
                </a:lnTo>
                <a:lnTo>
                  <a:pt x="128024" y="293663"/>
                </a:lnTo>
                <a:lnTo>
                  <a:pt x="123401" y="294835"/>
                </a:lnTo>
                <a:lnTo>
                  <a:pt x="117779" y="296887"/>
                </a:lnTo>
                <a:lnTo>
                  <a:pt x="111491" y="299525"/>
                </a:lnTo>
                <a:lnTo>
                  <a:pt x="104760" y="302554"/>
                </a:lnTo>
                <a:lnTo>
                  <a:pt x="99001" y="304572"/>
                </a:lnTo>
                <a:lnTo>
                  <a:pt x="93892" y="305918"/>
                </a:lnTo>
                <a:lnTo>
                  <a:pt x="89217" y="306816"/>
                </a:lnTo>
                <a:lnTo>
                  <a:pt x="83560" y="306144"/>
                </a:lnTo>
                <a:lnTo>
                  <a:pt x="77248" y="304426"/>
                </a:lnTo>
                <a:lnTo>
                  <a:pt x="70501" y="302011"/>
                </a:lnTo>
                <a:lnTo>
                  <a:pt x="63462" y="300401"/>
                </a:lnTo>
                <a:lnTo>
                  <a:pt x="56230" y="299328"/>
                </a:lnTo>
                <a:lnTo>
                  <a:pt x="38507" y="297605"/>
                </a:lnTo>
                <a:lnTo>
                  <a:pt x="34514" y="296193"/>
                </a:lnTo>
                <a:lnTo>
                  <a:pt x="29311" y="293982"/>
                </a:lnTo>
                <a:lnTo>
                  <a:pt x="11286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89"/>
          <p:cNvSpPr/>
          <p:nvPr/>
        </p:nvSpPr>
        <p:spPr>
          <a:xfrm>
            <a:off x="7143750" y="6092189"/>
            <a:ext cx="182881" cy="34291"/>
          </a:xfrm>
          <a:custGeom>
            <a:avLst/>
            <a:gdLst/>
            <a:ahLst/>
            <a:cxnLst/>
            <a:rect l="0" t="0" r="0" b="0"/>
            <a:pathLst>
              <a:path w="182881" h="34291">
                <a:moveTo>
                  <a:pt x="0" y="34290"/>
                </a:moveTo>
                <a:lnTo>
                  <a:pt x="12135" y="22155"/>
                </a:lnTo>
                <a:lnTo>
                  <a:pt x="16980" y="18580"/>
                </a:lnTo>
                <a:lnTo>
                  <a:pt x="21480" y="16197"/>
                </a:lnTo>
                <a:lnTo>
                  <a:pt x="25750" y="14608"/>
                </a:lnTo>
                <a:lnTo>
                  <a:pt x="29867" y="13549"/>
                </a:lnTo>
                <a:lnTo>
                  <a:pt x="33880" y="12843"/>
                </a:lnTo>
                <a:lnTo>
                  <a:pt x="37827" y="12372"/>
                </a:lnTo>
                <a:lnTo>
                  <a:pt x="42998" y="10788"/>
                </a:lnTo>
                <a:lnTo>
                  <a:pt x="48985" y="8462"/>
                </a:lnTo>
                <a:lnTo>
                  <a:pt x="55516" y="5641"/>
                </a:lnTo>
                <a:lnTo>
                  <a:pt x="61141" y="3761"/>
                </a:lnTo>
                <a:lnTo>
                  <a:pt x="66161" y="2507"/>
                </a:lnTo>
                <a:lnTo>
                  <a:pt x="70777" y="1672"/>
                </a:lnTo>
                <a:lnTo>
                  <a:pt x="75124" y="1115"/>
                </a:lnTo>
                <a:lnTo>
                  <a:pt x="79293" y="743"/>
                </a:lnTo>
                <a:lnTo>
                  <a:pt x="83342" y="496"/>
                </a:lnTo>
                <a:lnTo>
                  <a:pt x="98000" y="221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90"/>
          <p:cNvSpPr/>
          <p:nvPr/>
        </p:nvSpPr>
        <p:spPr>
          <a:xfrm>
            <a:off x="7180099" y="6149339"/>
            <a:ext cx="226542" cy="34291"/>
          </a:xfrm>
          <a:custGeom>
            <a:avLst/>
            <a:gdLst/>
            <a:ahLst/>
            <a:cxnLst/>
            <a:rect l="0" t="0" r="0" b="0"/>
            <a:pathLst>
              <a:path w="226542" h="34291">
                <a:moveTo>
                  <a:pt x="20801" y="0"/>
                </a:moveTo>
                <a:lnTo>
                  <a:pt x="14733" y="6069"/>
                </a:lnTo>
                <a:lnTo>
                  <a:pt x="11675" y="7856"/>
                </a:lnTo>
                <a:lnTo>
                  <a:pt x="8367" y="9047"/>
                </a:lnTo>
                <a:lnTo>
                  <a:pt x="4891" y="9842"/>
                </a:lnTo>
                <a:lnTo>
                  <a:pt x="2574" y="11641"/>
                </a:lnTo>
                <a:lnTo>
                  <a:pt x="1030" y="14111"/>
                </a:lnTo>
                <a:lnTo>
                  <a:pt x="0" y="17028"/>
                </a:lnTo>
                <a:lnTo>
                  <a:pt x="6934" y="18972"/>
                </a:lnTo>
                <a:lnTo>
                  <a:pt x="19176" y="20268"/>
                </a:lnTo>
                <a:lnTo>
                  <a:pt x="55880" y="22092"/>
                </a:lnTo>
                <a:lnTo>
                  <a:pt x="74798" y="22633"/>
                </a:lnTo>
                <a:lnTo>
                  <a:pt x="108251" y="22830"/>
                </a:lnTo>
                <a:lnTo>
                  <a:pt x="184166" y="22860"/>
                </a:lnTo>
                <a:lnTo>
                  <a:pt x="188131" y="24130"/>
                </a:lnTo>
                <a:lnTo>
                  <a:pt x="192044" y="26247"/>
                </a:lnTo>
                <a:lnTo>
                  <a:pt x="195923" y="28928"/>
                </a:lnTo>
                <a:lnTo>
                  <a:pt x="199779" y="30716"/>
                </a:lnTo>
                <a:lnTo>
                  <a:pt x="203619" y="31907"/>
                </a:lnTo>
                <a:lnTo>
                  <a:pt x="226541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91"/>
          <p:cNvSpPr/>
          <p:nvPr/>
        </p:nvSpPr>
        <p:spPr>
          <a:xfrm>
            <a:off x="7498080" y="5932169"/>
            <a:ext cx="297180" cy="320041"/>
          </a:xfrm>
          <a:custGeom>
            <a:avLst/>
            <a:gdLst/>
            <a:ahLst/>
            <a:cxnLst/>
            <a:rect l="0" t="0" r="0" b="0"/>
            <a:pathLst>
              <a:path w="297180" h="320041">
                <a:moveTo>
                  <a:pt x="0" y="0"/>
                </a:moveTo>
                <a:lnTo>
                  <a:pt x="6068" y="6068"/>
                </a:lnTo>
                <a:lnTo>
                  <a:pt x="7854" y="9125"/>
                </a:lnTo>
                <a:lnTo>
                  <a:pt x="9841" y="15909"/>
                </a:lnTo>
                <a:lnTo>
                  <a:pt x="11640" y="18226"/>
                </a:lnTo>
                <a:lnTo>
                  <a:pt x="14111" y="19771"/>
                </a:lnTo>
                <a:lnTo>
                  <a:pt x="17027" y="20801"/>
                </a:lnTo>
                <a:lnTo>
                  <a:pt x="18971" y="22757"/>
                </a:lnTo>
                <a:lnTo>
                  <a:pt x="20267" y="25332"/>
                </a:lnTo>
                <a:lnTo>
                  <a:pt x="21131" y="28318"/>
                </a:lnTo>
                <a:lnTo>
                  <a:pt x="25478" y="35023"/>
                </a:lnTo>
                <a:lnTo>
                  <a:pt x="32913" y="43506"/>
                </a:lnTo>
                <a:lnTo>
                  <a:pt x="44685" y="55743"/>
                </a:lnTo>
                <a:lnTo>
                  <a:pt x="51380" y="61292"/>
                </a:lnTo>
                <a:lnTo>
                  <a:pt x="58383" y="66261"/>
                </a:lnTo>
                <a:lnTo>
                  <a:pt x="65591" y="70845"/>
                </a:lnTo>
                <a:lnTo>
                  <a:pt x="75477" y="80250"/>
                </a:lnTo>
                <a:lnTo>
                  <a:pt x="87148" y="92870"/>
                </a:lnTo>
                <a:lnTo>
                  <a:pt x="109852" y="118746"/>
                </a:lnTo>
                <a:lnTo>
                  <a:pt x="124177" y="134479"/>
                </a:lnTo>
                <a:lnTo>
                  <a:pt x="138163" y="149092"/>
                </a:lnTo>
                <a:lnTo>
                  <a:pt x="180717" y="192118"/>
                </a:lnTo>
                <a:lnTo>
                  <a:pt x="187788" y="200469"/>
                </a:lnTo>
                <a:lnTo>
                  <a:pt x="195042" y="209846"/>
                </a:lnTo>
                <a:lnTo>
                  <a:pt x="202418" y="219908"/>
                </a:lnTo>
                <a:lnTo>
                  <a:pt x="211144" y="229155"/>
                </a:lnTo>
                <a:lnTo>
                  <a:pt x="220773" y="237860"/>
                </a:lnTo>
                <a:lnTo>
                  <a:pt x="231002" y="246204"/>
                </a:lnTo>
                <a:lnTo>
                  <a:pt x="239091" y="254306"/>
                </a:lnTo>
                <a:lnTo>
                  <a:pt x="245754" y="262248"/>
                </a:lnTo>
                <a:lnTo>
                  <a:pt x="259505" y="281107"/>
                </a:lnTo>
                <a:lnTo>
                  <a:pt x="268159" y="290460"/>
                </a:lnTo>
                <a:lnTo>
                  <a:pt x="297179" y="3200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92"/>
          <p:cNvSpPr/>
          <p:nvPr/>
        </p:nvSpPr>
        <p:spPr>
          <a:xfrm>
            <a:off x="7498080" y="5875019"/>
            <a:ext cx="205740" cy="365761"/>
          </a:xfrm>
          <a:custGeom>
            <a:avLst/>
            <a:gdLst/>
            <a:ahLst/>
            <a:cxnLst/>
            <a:rect l="0" t="0" r="0" b="0"/>
            <a:pathLst>
              <a:path w="205740" h="365761">
                <a:moveTo>
                  <a:pt x="205739" y="0"/>
                </a:moveTo>
                <a:lnTo>
                  <a:pt x="199672" y="12136"/>
                </a:lnTo>
                <a:lnTo>
                  <a:pt x="196692" y="21480"/>
                </a:lnTo>
                <a:lnTo>
                  <a:pt x="194099" y="31137"/>
                </a:lnTo>
                <a:lnTo>
                  <a:pt x="191629" y="37268"/>
                </a:lnTo>
                <a:lnTo>
                  <a:pt x="188712" y="43895"/>
                </a:lnTo>
                <a:lnTo>
                  <a:pt x="182086" y="58033"/>
                </a:lnTo>
                <a:lnTo>
                  <a:pt x="161415" y="99940"/>
                </a:lnTo>
                <a:lnTo>
                  <a:pt x="154600" y="112347"/>
                </a:lnTo>
                <a:lnTo>
                  <a:pt x="147516" y="124428"/>
                </a:lnTo>
                <a:lnTo>
                  <a:pt x="140254" y="136293"/>
                </a:lnTo>
                <a:lnTo>
                  <a:pt x="72343" y="258720"/>
                </a:lnTo>
                <a:lnTo>
                  <a:pt x="60928" y="277891"/>
                </a:lnTo>
                <a:lnTo>
                  <a:pt x="52049" y="291941"/>
                </a:lnTo>
                <a:lnTo>
                  <a:pt x="46129" y="302577"/>
                </a:lnTo>
                <a:lnTo>
                  <a:pt x="42183" y="310938"/>
                </a:lnTo>
                <a:lnTo>
                  <a:pt x="39552" y="317782"/>
                </a:lnTo>
                <a:lnTo>
                  <a:pt x="33241" y="328773"/>
                </a:lnTo>
                <a:lnTo>
                  <a:pt x="29781" y="333482"/>
                </a:lnTo>
                <a:lnTo>
                  <a:pt x="25936" y="342101"/>
                </a:lnTo>
                <a:lnTo>
                  <a:pt x="24911" y="346178"/>
                </a:lnTo>
                <a:lnTo>
                  <a:pt x="22957" y="348895"/>
                </a:lnTo>
                <a:lnTo>
                  <a:pt x="20384" y="350707"/>
                </a:lnTo>
                <a:lnTo>
                  <a:pt x="13198" y="353615"/>
                </a:lnTo>
                <a:lnTo>
                  <a:pt x="8830" y="357399"/>
                </a:lnTo>
                <a:lnTo>
                  <a:pt x="0" y="3657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Pythagorean Triples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924800" cy="2514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Three integers (like 5,12, and 13) that satisfy the conditions of the Pythagorean Theorem are called </a:t>
            </a:r>
            <a:r>
              <a:rPr lang="en-US" sz="2400" b="1"/>
              <a:t>Pythagorean Triples</a:t>
            </a:r>
            <a:r>
              <a:rPr lang="en-US" sz="2400"/>
              <a:t>. </a:t>
            </a:r>
          </a:p>
          <a:p>
            <a:pPr>
              <a:lnSpc>
                <a:spcPct val="90000"/>
              </a:lnSpc>
            </a:pPr>
            <a:r>
              <a:rPr lang="en-US" sz="2400"/>
              <a:t>If the three integers are relatively prime (meaning they have no common factors) then the three integers are know and </a:t>
            </a:r>
            <a:r>
              <a:rPr lang="en-US" sz="2400" b="1"/>
              <a:t>Primitive Pythagorean Triples</a:t>
            </a:r>
            <a:r>
              <a:rPr lang="en-US" sz="2400"/>
              <a:t>. 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 l="2597" t="2467" r="3896" b="8736"/>
          <a:stretch>
            <a:fillRect/>
          </a:stretch>
        </p:blipFill>
        <p:spPr bwMode="auto">
          <a:xfrm>
            <a:off x="2209800" y="3733800"/>
            <a:ext cx="5486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25"/>
          <p:cNvSpPr/>
          <p:nvPr/>
        </p:nvSpPr>
        <p:spPr>
          <a:xfrm>
            <a:off x="868680" y="3474871"/>
            <a:ext cx="1200151" cy="68430"/>
          </a:xfrm>
          <a:custGeom>
            <a:avLst/>
            <a:gdLst/>
            <a:ahLst/>
            <a:cxnLst/>
            <a:rect l="0" t="0" r="0" b="0"/>
            <a:pathLst>
              <a:path w="1200151" h="68430">
                <a:moveTo>
                  <a:pt x="0" y="22708"/>
                </a:moveTo>
                <a:lnTo>
                  <a:pt x="6067" y="22708"/>
                </a:lnTo>
                <a:lnTo>
                  <a:pt x="9125" y="21438"/>
                </a:lnTo>
                <a:lnTo>
                  <a:pt x="12433" y="19322"/>
                </a:lnTo>
                <a:lnTo>
                  <a:pt x="15909" y="16641"/>
                </a:lnTo>
                <a:lnTo>
                  <a:pt x="19496" y="14853"/>
                </a:lnTo>
                <a:lnTo>
                  <a:pt x="26868" y="12867"/>
                </a:lnTo>
                <a:lnTo>
                  <a:pt x="30612" y="11068"/>
                </a:lnTo>
                <a:lnTo>
                  <a:pt x="34378" y="8598"/>
                </a:lnTo>
                <a:lnTo>
                  <a:pt x="38158" y="5681"/>
                </a:lnTo>
                <a:lnTo>
                  <a:pt x="41949" y="3737"/>
                </a:lnTo>
                <a:lnTo>
                  <a:pt x="45746" y="2441"/>
                </a:lnTo>
                <a:lnTo>
                  <a:pt x="57157" y="616"/>
                </a:lnTo>
                <a:lnTo>
                  <a:pt x="90594" y="0"/>
                </a:lnTo>
                <a:lnTo>
                  <a:pt x="102306" y="1219"/>
                </a:lnTo>
                <a:lnTo>
                  <a:pt x="113924" y="3303"/>
                </a:lnTo>
                <a:lnTo>
                  <a:pt x="125479" y="5961"/>
                </a:lnTo>
                <a:lnTo>
                  <a:pt x="135723" y="7734"/>
                </a:lnTo>
                <a:lnTo>
                  <a:pt x="153878" y="9703"/>
                </a:lnTo>
                <a:lnTo>
                  <a:pt x="172311" y="10812"/>
                </a:lnTo>
                <a:lnTo>
                  <a:pt x="180914" y="12237"/>
                </a:lnTo>
                <a:lnTo>
                  <a:pt x="191729" y="14457"/>
                </a:lnTo>
                <a:lnTo>
                  <a:pt x="204019" y="17208"/>
                </a:lnTo>
                <a:lnTo>
                  <a:pt x="217293" y="19041"/>
                </a:lnTo>
                <a:lnTo>
                  <a:pt x="245588" y="21079"/>
                </a:lnTo>
                <a:lnTo>
                  <a:pt x="277942" y="22226"/>
                </a:lnTo>
                <a:lnTo>
                  <a:pt x="309683" y="22565"/>
                </a:lnTo>
                <a:lnTo>
                  <a:pt x="320755" y="23883"/>
                </a:lnTo>
                <a:lnTo>
                  <a:pt x="331947" y="26031"/>
                </a:lnTo>
                <a:lnTo>
                  <a:pt x="343218" y="28734"/>
                </a:lnTo>
                <a:lnTo>
                  <a:pt x="353272" y="30535"/>
                </a:lnTo>
                <a:lnTo>
                  <a:pt x="371216" y="32537"/>
                </a:lnTo>
                <a:lnTo>
                  <a:pt x="408512" y="33822"/>
                </a:lnTo>
                <a:lnTo>
                  <a:pt x="443181" y="33998"/>
                </a:lnTo>
                <a:lnTo>
                  <a:pt x="458014" y="35315"/>
                </a:lnTo>
                <a:lnTo>
                  <a:pt x="470442" y="37463"/>
                </a:lnTo>
                <a:lnTo>
                  <a:pt x="481268" y="40165"/>
                </a:lnTo>
                <a:lnTo>
                  <a:pt x="496105" y="41966"/>
                </a:lnTo>
                <a:lnTo>
                  <a:pt x="532911" y="43967"/>
                </a:lnTo>
                <a:lnTo>
                  <a:pt x="564509" y="44857"/>
                </a:lnTo>
                <a:lnTo>
                  <a:pt x="598873" y="46522"/>
                </a:lnTo>
                <a:lnTo>
                  <a:pt x="674860" y="53330"/>
                </a:lnTo>
                <a:lnTo>
                  <a:pt x="710148" y="55368"/>
                </a:lnTo>
                <a:lnTo>
                  <a:pt x="738531" y="56274"/>
                </a:lnTo>
                <a:lnTo>
                  <a:pt x="781729" y="56856"/>
                </a:lnTo>
                <a:lnTo>
                  <a:pt x="794202" y="58173"/>
                </a:lnTo>
                <a:lnTo>
                  <a:pt x="808868" y="60322"/>
                </a:lnTo>
                <a:lnTo>
                  <a:pt x="824995" y="63024"/>
                </a:lnTo>
                <a:lnTo>
                  <a:pt x="839557" y="64826"/>
                </a:lnTo>
                <a:lnTo>
                  <a:pt x="865896" y="66827"/>
                </a:lnTo>
                <a:lnTo>
                  <a:pt x="974958" y="67954"/>
                </a:lnTo>
                <a:lnTo>
                  <a:pt x="1200150" y="684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6"/>
          <p:cNvSpPr/>
          <p:nvPr/>
        </p:nvSpPr>
        <p:spPr>
          <a:xfrm>
            <a:off x="640550" y="3646170"/>
            <a:ext cx="10961" cy="274320"/>
          </a:xfrm>
          <a:custGeom>
            <a:avLst/>
            <a:gdLst/>
            <a:ahLst/>
            <a:cxnLst/>
            <a:rect l="0" t="0" r="0" b="0"/>
            <a:pathLst>
              <a:path w="10961" h="274320">
                <a:moveTo>
                  <a:pt x="10960" y="0"/>
                </a:moveTo>
                <a:lnTo>
                  <a:pt x="4892" y="0"/>
                </a:lnTo>
                <a:lnTo>
                  <a:pt x="3104" y="1269"/>
                </a:lnTo>
                <a:lnTo>
                  <a:pt x="1913" y="3386"/>
                </a:lnTo>
                <a:lnTo>
                  <a:pt x="1118" y="6067"/>
                </a:lnTo>
                <a:lnTo>
                  <a:pt x="589" y="16745"/>
                </a:lnTo>
                <a:lnTo>
                  <a:pt x="0" y="52315"/>
                </a:lnTo>
                <a:lnTo>
                  <a:pt x="1113" y="75517"/>
                </a:lnTo>
                <a:lnTo>
                  <a:pt x="3126" y="101144"/>
                </a:lnTo>
                <a:lnTo>
                  <a:pt x="7478" y="149093"/>
                </a:lnTo>
                <a:lnTo>
                  <a:pt x="9412" y="178870"/>
                </a:lnTo>
                <a:lnTo>
                  <a:pt x="10272" y="210731"/>
                </a:lnTo>
                <a:lnTo>
                  <a:pt x="10960" y="2743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7"/>
          <p:cNvSpPr/>
          <p:nvPr/>
        </p:nvSpPr>
        <p:spPr>
          <a:xfrm>
            <a:off x="674390" y="3669029"/>
            <a:ext cx="228581" cy="251461"/>
          </a:xfrm>
          <a:custGeom>
            <a:avLst/>
            <a:gdLst/>
            <a:ahLst/>
            <a:cxnLst/>
            <a:rect l="0" t="0" r="0" b="0"/>
            <a:pathLst>
              <a:path w="228581" h="251461">
                <a:moveTo>
                  <a:pt x="148570" y="0"/>
                </a:moveTo>
                <a:lnTo>
                  <a:pt x="142502" y="6068"/>
                </a:lnTo>
                <a:lnTo>
                  <a:pt x="138174" y="9126"/>
                </a:lnTo>
                <a:lnTo>
                  <a:pt x="132749" y="12434"/>
                </a:lnTo>
                <a:lnTo>
                  <a:pt x="126593" y="15910"/>
                </a:lnTo>
                <a:lnTo>
                  <a:pt x="121218" y="19497"/>
                </a:lnTo>
                <a:lnTo>
                  <a:pt x="116365" y="23158"/>
                </a:lnTo>
                <a:lnTo>
                  <a:pt x="111860" y="26869"/>
                </a:lnTo>
                <a:lnTo>
                  <a:pt x="106317" y="30613"/>
                </a:lnTo>
                <a:lnTo>
                  <a:pt x="100081" y="34379"/>
                </a:lnTo>
                <a:lnTo>
                  <a:pt x="93384" y="38159"/>
                </a:lnTo>
                <a:lnTo>
                  <a:pt x="79169" y="45746"/>
                </a:lnTo>
                <a:lnTo>
                  <a:pt x="71823" y="49548"/>
                </a:lnTo>
                <a:lnTo>
                  <a:pt x="63115" y="53352"/>
                </a:lnTo>
                <a:lnTo>
                  <a:pt x="53500" y="57158"/>
                </a:lnTo>
                <a:lnTo>
                  <a:pt x="43280" y="60966"/>
                </a:lnTo>
                <a:lnTo>
                  <a:pt x="35196" y="64774"/>
                </a:lnTo>
                <a:lnTo>
                  <a:pt x="28537" y="68583"/>
                </a:lnTo>
                <a:lnTo>
                  <a:pt x="22828" y="72392"/>
                </a:lnTo>
                <a:lnTo>
                  <a:pt x="17752" y="76201"/>
                </a:lnTo>
                <a:lnTo>
                  <a:pt x="13098" y="80011"/>
                </a:lnTo>
                <a:lnTo>
                  <a:pt x="8725" y="83821"/>
                </a:lnTo>
                <a:lnTo>
                  <a:pt x="5810" y="87631"/>
                </a:lnTo>
                <a:lnTo>
                  <a:pt x="2571" y="95250"/>
                </a:lnTo>
                <a:lnTo>
                  <a:pt x="1131" y="102871"/>
                </a:lnTo>
                <a:lnTo>
                  <a:pt x="47" y="113631"/>
                </a:lnTo>
                <a:lnTo>
                  <a:pt x="0" y="120170"/>
                </a:lnTo>
                <a:lnTo>
                  <a:pt x="1263" y="122024"/>
                </a:lnTo>
                <a:lnTo>
                  <a:pt x="3375" y="123259"/>
                </a:lnTo>
                <a:lnTo>
                  <a:pt x="6053" y="124083"/>
                </a:lnTo>
                <a:lnTo>
                  <a:pt x="10379" y="127172"/>
                </a:lnTo>
                <a:lnTo>
                  <a:pt x="15802" y="131771"/>
                </a:lnTo>
                <a:lnTo>
                  <a:pt x="21958" y="137378"/>
                </a:lnTo>
                <a:lnTo>
                  <a:pt x="28602" y="142385"/>
                </a:lnTo>
                <a:lnTo>
                  <a:pt x="35571" y="146994"/>
                </a:lnTo>
                <a:lnTo>
                  <a:pt x="42757" y="151336"/>
                </a:lnTo>
                <a:lnTo>
                  <a:pt x="48818" y="155501"/>
                </a:lnTo>
                <a:lnTo>
                  <a:pt x="54129" y="159547"/>
                </a:lnTo>
                <a:lnTo>
                  <a:pt x="58939" y="163515"/>
                </a:lnTo>
                <a:lnTo>
                  <a:pt x="65956" y="168700"/>
                </a:lnTo>
                <a:lnTo>
                  <a:pt x="83912" y="181235"/>
                </a:lnTo>
                <a:lnTo>
                  <a:pt x="92765" y="188133"/>
                </a:lnTo>
                <a:lnTo>
                  <a:pt x="101206" y="195273"/>
                </a:lnTo>
                <a:lnTo>
                  <a:pt x="109374" y="202572"/>
                </a:lnTo>
                <a:lnTo>
                  <a:pt x="117359" y="207438"/>
                </a:lnTo>
                <a:lnTo>
                  <a:pt x="125223" y="210682"/>
                </a:lnTo>
                <a:lnTo>
                  <a:pt x="133005" y="212845"/>
                </a:lnTo>
                <a:lnTo>
                  <a:pt x="139463" y="215557"/>
                </a:lnTo>
                <a:lnTo>
                  <a:pt x="145039" y="218635"/>
                </a:lnTo>
                <a:lnTo>
                  <a:pt x="175248" y="238767"/>
                </a:lnTo>
                <a:lnTo>
                  <a:pt x="182865" y="242998"/>
                </a:lnTo>
                <a:lnTo>
                  <a:pt x="189213" y="245819"/>
                </a:lnTo>
                <a:lnTo>
                  <a:pt x="194715" y="247700"/>
                </a:lnTo>
                <a:lnTo>
                  <a:pt x="199653" y="248953"/>
                </a:lnTo>
                <a:lnTo>
                  <a:pt x="204215" y="249789"/>
                </a:lnTo>
                <a:lnTo>
                  <a:pt x="228580" y="2514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8"/>
          <p:cNvSpPr/>
          <p:nvPr/>
        </p:nvSpPr>
        <p:spPr>
          <a:xfrm>
            <a:off x="948690" y="3714863"/>
            <a:ext cx="148591" cy="159908"/>
          </a:xfrm>
          <a:custGeom>
            <a:avLst/>
            <a:gdLst/>
            <a:ahLst/>
            <a:cxnLst/>
            <a:rect l="0" t="0" r="0" b="0"/>
            <a:pathLst>
              <a:path w="148591" h="159908">
                <a:moveTo>
                  <a:pt x="0" y="11316"/>
                </a:moveTo>
                <a:lnTo>
                  <a:pt x="0" y="80117"/>
                </a:lnTo>
                <a:lnTo>
                  <a:pt x="1270" y="85124"/>
                </a:lnTo>
                <a:lnTo>
                  <a:pt x="3386" y="89731"/>
                </a:lnTo>
                <a:lnTo>
                  <a:pt x="6067" y="94073"/>
                </a:lnTo>
                <a:lnTo>
                  <a:pt x="7855" y="98237"/>
                </a:lnTo>
                <a:lnTo>
                  <a:pt x="9046" y="102284"/>
                </a:lnTo>
                <a:lnTo>
                  <a:pt x="9841" y="106252"/>
                </a:lnTo>
                <a:lnTo>
                  <a:pt x="9100" y="110166"/>
                </a:lnTo>
                <a:lnTo>
                  <a:pt x="7337" y="114047"/>
                </a:lnTo>
                <a:lnTo>
                  <a:pt x="4891" y="117903"/>
                </a:lnTo>
                <a:lnTo>
                  <a:pt x="4531" y="121744"/>
                </a:lnTo>
                <a:lnTo>
                  <a:pt x="5560" y="125575"/>
                </a:lnTo>
                <a:lnTo>
                  <a:pt x="10270" y="134781"/>
                </a:lnTo>
                <a:lnTo>
                  <a:pt x="10914" y="139426"/>
                </a:lnTo>
                <a:lnTo>
                  <a:pt x="11086" y="142443"/>
                </a:lnTo>
                <a:lnTo>
                  <a:pt x="12471" y="144454"/>
                </a:lnTo>
                <a:lnTo>
                  <a:pt x="14664" y="145795"/>
                </a:lnTo>
                <a:lnTo>
                  <a:pt x="17396" y="146689"/>
                </a:lnTo>
                <a:lnTo>
                  <a:pt x="19217" y="148555"/>
                </a:lnTo>
                <a:lnTo>
                  <a:pt x="20431" y="151069"/>
                </a:lnTo>
                <a:lnTo>
                  <a:pt x="21241" y="154015"/>
                </a:lnTo>
                <a:lnTo>
                  <a:pt x="21780" y="154708"/>
                </a:lnTo>
                <a:lnTo>
                  <a:pt x="22140" y="153901"/>
                </a:lnTo>
                <a:lnTo>
                  <a:pt x="22717" y="149548"/>
                </a:lnTo>
                <a:lnTo>
                  <a:pt x="22796" y="145566"/>
                </a:lnTo>
                <a:lnTo>
                  <a:pt x="22856" y="121636"/>
                </a:lnTo>
                <a:lnTo>
                  <a:pt x="24127" y="116613"/>
                </a:lnTo>
                <a:lnTo>
                  <a:pt x="26245" y="110724"/>
                </a:lnTo>
                <a:lnTo>
                  <a:pt x="28926" y="104258"/>
                </a:lnTo>
                <a:lnTo>
                  <a:pt x="30714" y="98678"/>
                </a:lnTo>
                <a:lnTo>
                  <a:pt x="31906" y="93687"/>
                </a:lnTo>
                <a:lnTo>
                  <a:pt x="32700" y="89090"/>
                </a:lnTo>
                <a:lnTo>
                  <a:pt x="33230" y="83486"/>
                </a:lnTo>
                <a:lnTo>
                  <a:pt x="33583" y="77209"/>
                </a:lnTo>
                <a:lnTo>
                  <a:pt x="33819" y="70485"/>
                </a:lnTo>
                <a:lnTo>
                  <a:pt x="35246" y="64732"/>
                </a:lnTo>
                <a:lnTo>
                  <a:pt x="37467" y="59627"/>
                </a:lnTo>
                <a:lnTo>
                  <a:pt x="40218" y="54954"/>
                </a:lnTo>
                <a:lnTo>
                  <a:pt x="42052" y="49298"/>
                </a:lnTo>
                <a:lnTo>
                  <a:pt x="43274" y="42987"/>
                </a:lnTo>
                <a:lnTo>
                  <a:pt x="44090" y="36240"/>
                </a:lnTo>
                <a:lnTo>
                  <a:pt x="47173" y="29202"/>
                </a:lnTo>
                <a:lnTo>
                  <a:pt x="51768" y="21970"/>
                </a:lnTo>
                <a:lnTo>
                  <a:pt x="65259" y="4249"/>
                </a:lnTo>
                <a:lnTo>
                  <a:pt x="67636" y="2794"/>
                </a:lnTo>
                <a:lnTo>
                  <a:pt x="70490" y="1825"/>
                </a:lnTo>
                <a:lnTo>
                  <a:pt x="73663" y="1179"/>
                </a:lnTo>
                <a:lnTo>
                  <a:pt x="77049" y="748"/>
                </a:lnTo>
                <a:lnTo>
                  <a:pt x="80576" y="461"/>
                </a:lnTo>
                <a:lnTo>
                  <a:pt x="84197" y="269"/>
                </a:lnTo>
                <a:lnTo>
                  <a:pt x="91607" y="57"/>
                </a:lnTo>
                <a:lnTo>
                  <a:pt x="95361" y="0"/>
                </a:lnTo>
                <a:lnTo>
                  <a:pt x="99134" y="2502"/>
                </a:lnTo>
                <a:lnTo>
                  <a:pt x="102919" y="6710"/>
                </a:lnTo>
                <a:lnTo>
                  <a:pt x="106713" y="12056"/>
                </a:lnTo>
                <a:lnTo>
                  <a:pt x="109242" y="16889"/>
                </a:lnTo>
                <a:lnTo>
                  <a:pt x="110928" y="21381"/>
                </a:lnTo>
                <a:lnTo>
                  <a:pt x="112052" y="25647"/>
                </a:lnTo>
                <a:lnTo>
                  <a:pt x="112801" y="29760"/>
                </a:lnTo>
                <a:lnTo>
                  <a:pt x="113300" y="33772"/>
                </a:lnTo>
                <a:lnTo>
                  <a:pt x="113634" y="37717"/>
                </a:lnTo>
                <a:lnTo>
                  <a:pt x="115126" y="44157"/>
                </a:lnTo>
                <a:lnTo>
                  <a:pt x="117390" y="52260"/>
                </a:lnTo>
                <a:lnTo>
                  <a:pt x="120170" y="61472"/>
                </a:lnTo>
                <a:lnTo>
                  <a:pt x="122023" y="71424"/>
                </a:lnTo>
                <a:lnTo>
                  <a:pt x="123259" y="81868"/>
                </a:lnTo>
                <a:lnTo>
                  <a:pt x="124631" y="101093"/>
                </a:lnTo>
                <a:lnTo>
                  <a:pt x="125242" y="113870"/>
                </a:lnTo>
                <a:lnTo>
                  <a:pt x="125513" y="123783"/>
                </a:lnTo>
                <a:lnTo>
                  <a:pt x="125585" y="128204"/>
                </a:lnTo>
                <a:lnTo>
                  <a:pt x="126903" y="132421"/>
                </a:lnTo>
                <a:lnTo>
                  <a:pt x="129052" y="136503"/>
                </a:lnTo>
                <a:lnTo>
                  <a:pt x="131755" y="140495"/>
                </a:lnTo>
                <a:lnTo>
                  <a:pt x="133556" y="144425"/>
                </a:lnTo>
                <a:lnTo>
                  <a:pt x="134757" y="148315"/>
                </a:lnTo>
                <a:lnTo>
                  <a:pt x="135558" y="152179"/>
                </a:lnTo>
                <a:lnTo>
                  <a:pt x="137362" y="154755"/>
                </a:lnTo>
                <a:lnTo>
                  <a:pt x="139835" y="156472"/>
                </a:lnTo>
                <a:lnTo>
                  <a:pt x="148590" y="1599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9"/>
          <p:cNvSpPr/>
          <p:nvPr/>
        </p:nvSpPr>
        <p:spPr>
          <a:xfrm>
            <a:off x="1182238" y="3737609"/>
            <a:ext cx="86019" cy="125672"/>
          </a:xfrm>
          <a:custGeom>
            <a:avLst/>
            <a:gdLst/>
            <a:ahLst/>
            <a:cxnLst/>
            <a:rect l="0" t="0" r="0" b="0"/>
            <a:pathLst>
              <a:path w="86019" h="125672">
                <a:moveTo>
                  <a:pt x="40772" y="11430"/>
                </a:moveTo>
                <a:lnTo>
                  <a:pt x="24863" y="11430"/>
                </a:lnTo>
                <a:lnTo>
                  <a:pt x="22546" y="12700"/>
                </a:lnTo>
                <a:lnTo>
                  <a:pt x="21001" y="14817"/>
                </a:lnTo>
                <a:lnTo>
                  <a:pt x="19971" y="17499"/>
                </a:lnTo>
                <a:lnTo>
                  <a:pt x="18015" y="20556"/>
                </a:lnTo>
                <a:lnTo>
                  <a:pt x="15440" y="23864"/>
                </a:lnTo>
                <a:lnTo>
                  <a:pt x="12454" y="27339"/>
                </a:lnTo>
                <a:lnTo>
                  <a:pt x="10463" y="32196"/>
                </a:lnTo>
                <a:lnTo>
                  <a:pt x="9136" y="37975"/>
                </a:lnTo>
                <a:lnTo>
                  <a:pt x="8251" y="44367"/>
                </a:lnTo>
                <a:lnTo>
                  <a:pt x="7661" y="51168"/>
                </a:lnTo>
                <a:lnTo>
                  <a:pt x="7268" y="58242"/>
                </a:lnTo>
                <a:lnTo>
                  <a:pt x="7006" y="65498"/>
                </a:lnTo>
                <a:lnTo>
                  <a:pt x="5561" y="71606"/>
                </a:lnTo>
                <a:lnTo>
                  <a:pt x="3328" y="76947"/>
                </a:lnTo>
                <a:lnTo>
                  <a:pt x="569" y="81779"/>
                </a:lnTo>
                <a:lnTo>
                  <a:pt x="0" y="86269"/>
                </a:lnTo>
                <a:lnTo>
                  <a:pt x="891" y="90533"/>
                </a:lnTo>
                <a:lnTo>
                  <a:pt x="2754" y="94645"/>
                </a:lnTo>
                <a:lnTo>
                  <a:pt x="3997" y="98657"/>
                </a:lnTo>
                <a:lnTo>
                  <a:pt x="4825" y="102601"/>
                </a:lnTo>
                <a:lnTo>
                  <a:pt x="5377" y="106501"/>
                </a:lnTo>
                <a:lnTo>
                  <a:pt x="5745" y="110371"/>
                </a:lnTo>
                <a:lnTo>
                  <a:pt x="5991" y="114221"/>
                </a:lnTo>
                <a:lnTo>
                  <a:pt x="6154" y="118057"/>
                </a:lnTo>
                <a:lnTo>
                  <a:pt x="7533" y="120615"/>
                </a:lnTo>
                <a:lnTo>
                  <a:pt x="9723" y="122320"/>
                </a:lnTo>
                <a:lnTo>
                  <a:pt x="12452" y="123457"/>
                </a:lnTo>
                <a:lnTo>
                  <a:pt x="15542" y="124215"/>
                </a:lnTo>
                <a:lnTo>
                  <a:pt x="18872" y="124720"/>
                </a:lnTo>
                <a:lnTo>
                  <a:pt x="27274" y="125531"/>
                </a:lnTo>
                <a:lnTo>
                  <a:pt x="29233" y="125597"/>
                </a:lnTo>
                <a:lnTo>
                  <a:pt x="34797" y="125671"/>
                </a:lnTo>
                <a:lnTo>
                  <a:pt x="38058" y="124421"/>
                </a:lnTo>
                <a:lnTo>
                  <a:pt x="41503" y="122318"/>
                </a:lnTo>
                <a:lnTo>
                  <a:pt x="45069" y="119645"/>
                </a:lnTo>
                <a:lnTo>
                  <a:pt x="59192" y="109903"/>
                </a:lnTo>
                <a:lnTo>
                  <a:pt x="68292" y="103748"/>
                </a:lnTo>
                <a:lnTo>
                  <a:pt x="74358" y="98376"/>
                </a:lnTo>
                <a:lnTo>
                  <a:pt x="78403" y="93524"/>
                </a:lnTo>
                <a:lnTo>
                  <a:pt x="81099" y="89020"/>
                </a:lnTo>
                <a:lnTo>
                  <a:pt x="82896" y="84747"/>
                </a:lnTo>
                <a:lnTo>
                  <a:pt x="84095" y="80628"/>
                </a:lnTo>
                <a:lnTo>
                  <a:pt x="84894" y="76612"/>
                </a:lnTo>
                <a:lnTo>
                  <a:pt x="85426" y="72665"/>
                </a:lnTo>
                <a:lnTo>
                  <a:pt x="85781" y="68764"/>
                </a:lnTo>
                <a:lnTo>
                  <a:pt x="86018" y="64893"/>
                </a:lnTo>
                <a:lnTo>
                  <a:pt x="84906" y="59772"/>
                </a:lnTo>
                <a:lnTo>
                  <a:pt x="82895" y="53818"/>
                </a:lnTo>
                <a:lnTo>
                  <a:pt x="80284" y="47309"/>
                </a:lnTo>
                <a:lnTo>
                  <a:pt x="77273" y="41699"/>
                </a:lnTo>
                <a:lnTo>
                  <a:pt x="73996" y="36690"/>
                </a:lnTo>
                <a:lnTo>
                  <a:pt x="70541" y="32080"/>
                </a:lnTo>
                <a:lnTo>
                  <a:pt x="66968" y="29007"/>
                </a:lnTo>
                <a:lnTo>
                  <a:pt x="63316" y="26958"/>
                </a:lnTo>
                <a:lnTo>
                  <a:pt x="59611" y="25592"/>
                </a:lnTo>
                <a:lnTo>
                  <a:pt x="55871" y="23412"/>
                </a:lnTo>
                <a:lnTo>
                  <a:pt x="52108" y="20688"/>
                </a:lnTo>
                <a:lnTo>
                  <a:pt x="48329" y="17602"/>
                </a:lnTo>
                <a:lnTo>
                  <a:pt x="45810" y="14275"/>
                </a:lnTo>
                <a:lnTo>
                  <a:pt x="44131" y="10787"/>
                </a:lnTo>
                <a:lnTo>
                  <a:pt x="43011" y="7191"/>
                </a:lnTo>
                <a:lnTo>
                  <a:pt x="40994" y="4794"/>
                </a:lnTo>
                <a:lnTo>
                  <a:pt x="38380" y="3196"/>
                </a:lnTo>
                <a:lnTo>
                  <a:pt x="35367" y="2131"/>
                </a:lnTo>
                <a:lnTo>
                  <a:pt x="32089" y="1421"/>
                </a:lnTo>
                <a:lnTo>
                  <a:pt x="28633" y="948"/>
                </a:lnTo>
                <a:lnTo>
                  <a:pt x="1791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0"/>
          <p:cNvSpPr/>
          <p:nvPr/>
        </p:nvSpPr>
        <p:spPr>
          <a:xfrm>
            <a:off x="1337310" y="3703320"/>
            <a:ext cx="246181" cy="170880"/>
          </a:xfrm>
          <a:custGeom>
            <a:avLst/>
            <a:gdLst/>
            <a:ahLst/>
            <a:cxnLst/>
            <a:rect l="0" t="0" r="0" b="0"/>
            <a:pathLst>
              <a:path w="246181" h="170880">
                <a:moveTo>
                  <a:pt x="0" y="22859"/>
                </a:moveTo>
                <a:lnTo>
                  <a:pt x="6067" y="34995"/>
                </a:lnTo>
                <a:lnTo>
                  <a:pt x="7855" y="41110"/>
                </a:lnTo>
                <a:lnTo>
                  <a:pt x="9046" y="47727"/>
                </a:lnTo>
                <a:lnTo>
                  <a:pt x="9841" y="54677"/>
                </a:lnTo>
                <a:lnTo>
                  <a:pt x="10370" y="60582"/>
                </a:lnTo>
                <a:lnTo>
                  <a:pt x="10723" y="65787"/>
                </a:lnTo>
                <a:lnTo>
                  <a:pt x="10959" y="70528"/>
                </a:lnTo>
                <a:lnTo>
                  <a:pt x="11220" y="82569"/>
                </a:lnTo>
                <a:lnTo>
                  <a:pt x="11417" y="147114"/>
                </a:lnTo>
                <a:lnTo>
                  <a:pt x="12691" y="151416"/>
                </a:lnTo>
                <a:lnTo>
                  <a:pt x="14811" y="154284"/>
                </a:lnTo>
                <a:lnTo>
                  <a:pt x="17494" y="156196"/>
                </a:lnTo>
                <a:lnTo>
                  <a:pt x="19282" y="158740"/>
                </a:lnTo>
                <a:lnTo>
                  <a:pt x="20475" y="161707"/>
                </a:lnTo>
                <a:lnTo>
                  <a:pt x="21270" y="164955"/>
                </a:lnTo>
                <a:lnTo>
                  <a:pt x="23070" y="167119"/>
                </a:lnTo>
                <a:lnTo>
                  <a:pt x="25540" y="168563"/>
                </a:lnTo>
                <a:lnTo>
                  <a:pt x="31671" y="170166"/>
                </a:lnTo>
                <a:lnTo>
                  <a:pt x="38629" y="170879"/>
                </a:lnTo>
                <a:lnTo>
                  <a:pt x="42262" y="169800"/>
                </a:lnTo>
                <a:lnTo>
                  <a:pt x="49687" y="165213"/>
                </a:lnTo>
                <a:lnTo>
                  <a:pt x="54714" y="160942"/>
                </a:lnTo>
                <a:lnTo>
                  <a:pt x="60606" y="155554"/>
                </a:lnTo>
                <a:lnTo>
                  <a:pt x="77647" y="139223"/>
                </a:lnTo>
                <a:lnTo>
                  <a:pt x="94783" y="122327"/>
                </a:lnTo>
                <a:lnTo>
                  <a:pt x="98748" y="117111"/>
                </a:lnTo>
                <a:lnTo>
                  <a:pt x="102662" y="111094"/>
                </a:lnTo>
                <a:lnTo>
                  <a:pt x="106541" y="104543"/>
                </a:lnTo>
                <a:lnTo>
                  <a:pt x="109127" y="98905"/>
                </a:lnTo>
                <a:lnTo>
                  <a:pt x="110851" y="93876"/>
                </a:lnTo>
                <a:lnTo>
                  <a:pt x="112001" y="89254"/>
                </a:lnTo>
                <a:lnTo>
                  <a:pt x="114037" y="84903"/>
                </a:lnTo>
                <a:lnTo>
                  <a:pt x="116665" y="80731"/>
                </a:lnTo>
                <a:lnTo>
                  <a:pt x="119686" y="76681"/>
                </a:lnTo>
                <a:lnTo>
                  <a:pt x="121701" y="71441"/>
                </a:lnTo>
                <a:lnTo>
                  <a:pt x="123044" y="65407"/>
                </a:lnTo>
                <a:lnTo>
                  <a:pt x="123939" y="58844"/>
                </a:lnTo>
                <a:lnTo>
                  <a:pt x="124536" y="53199"/>
                </a:lnTo>
                <a:lnTo>
                  <a:pt x="124934" y="48166"/>
                </a:lnTo>
                <a:lnTo>
                  <a:pt x="125572" y="37030"/>
                </a:lnTo>
                <a:lnTo>
                  <a:pt x="124355" y="37387"/>
                </a:lnTo>
                <a:lnTo>
                  <a:pt x="119615" y="41170"/>
                </a:lnTo>
                <a:lnTo>
                  <a:pt x="117843" y="43956"/>
                </a:lnTo>
                <a:lnTo>
                  <a:pt x="116662" y="47084"/>
                </a:lnTo>
                <a:lnTo>
                  <a:pt x="115875" y="50439"/>
                </a:lnTo>
                <a:lnTo>
                  <a:pt x="108698" y="91568"/>
                </a:lnTo>
                <a:lnTo>
                  <a:pt x="108026" y="104225"/>
                </a:lnTo>
                <a:lnTo>
                  <a:pt x="108847" y="113933"/>
                </a:lnTo>
                <a:lnTo>
                  <a:pt x="110664" y="121675"/>
                </a:lnTo>
                <a:lnTo>
                  <a:pt x="111876" y="128106"/>
                </a:lnTo>
                <a:lnTo>
                  <a:pt x="112684" y="133664"/>
                </a:lnTo>
                <a:lnTo>
                  <a:pt x="113980" y="145641"/>
                </a:lnTo>
                <a:lnTo>
                  <a:pt x="117544" y="150666"/>
                </a:lnTo>
                <a:lnTo>
                  <a:pt x="120273" y="153784"/>
                </a:lnTo>
                <a:lnTo>
                  <a:pt x="123362" y="155862"/>
                </a:lnTo>
                <a:lnTo>
                  <a:pt x="130181" y="158172"/>
                </a:lnTo>
                <a:lnTo>
                  <a:pt x="137445" y="159198"/>
                </a:lnTo>
                <a:lnTo>
                  <a:pt x="144906" y="159655"/>
                </a:lnTo>
                <a:lnTo>
                  <a:pt x="152456" y="159857"/>
                </a:lnTo>
                <a:lnTo>
                  <a:pt x="163846" y="159972"/>
                </a:lnTo>
                <a:lnTo>
                  <a:pt x="167651" y="158718"/>
                </a:lnTo>
                <a:lnTo>
                  <a:pt x="175265" y="153937"/>
                </a:lnTo>
                <a:lnTo>
                  <a:pt x="181613" y="150885"/>
                </a:lnTo>
                <a:lnTo>
                  <a:pt x="189655" y="147580"/>
                </a:lnTo>
                <a:lnTo>
                  <a:pt x="198827" y="144106"/>
                </a:lnTo>
                <a:lnTo>
                  <a:pt x="204941" y="140520"/>
                </a:lnTo>
                <a:lnTo>
                  <a:pt x="209017" y="136860"/>
                </a:lnTo>
                <a:lnTo>
                  <a:pt x="211735" y="133150"/>
                </a:lnTo>
                <a:lnTo>
                  <a:pt x="214816" y="129407"/>
                </a:lnTo>
                <a:lnTo>
                  <a:pt x="218141" y="125641"/>
                </a:lnTo>
                <a:lnTo>
                  <a:pt x="225221" y="118070"/>
                </a:lnTo>
                <a:lnTo>
                  <a:pt x="232601" y="110472"/>
                </a:lnTo>
                <a:lnTo>
                  <a:pt x="235077" y="105398"/>
                </a:lnTo>
                <a:lnTo>
                  <a:pt x="236728" y="99475"/>
                </a:lnTo>
                <a:lnTo>
                  <a:pt x="237829" y="92987"/>
                </a:lnTo>
                <a:lnTo>
                  <a:pt x="239832" y="86121"/>
                </a:lnTo>
                <a:lnTo>
                  <a:pt x="242438" y="79004"/>
                </a:lnTo>
                <a:lnTo>
                  <a:pt x="245445" y="71719"/>
                </a:lnTo>
                <a:lnTo>
                  <a:pt x="246180" y="64322"/>
                </a:lnTo>
                <a:lnTo>
                  <a:pt x="245400" y="56852"/>
                </a:lnTo>
                <a:lnTo>
                  <a:pt x="243610" y="49331"/>
                </a:lnTo>
                <a:lnTo>
                  <a:pt x="241146" y="41777"/>
                </a:lnTo>
                <a:lnTo>
                  <a:pt x="238234" y="34201"/>
                </a:lnTo>
                <a:lnTo>
                  <a:pt x="230503" y="15927"/>
                </a:lnTo>
                <a:lnTo>
                  <a:pt x="229868" y="13158"/>
                </a:lnTo>
                <a:lnTo>
                  <a:pt x="229445" y="10042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1"/>
          <p:cNvSpPr/>
          <p:nvPr/>
        </p:nvSpPr>
        <p:spPr>
          <a:xfrm>
            <a:off x="1611630" y="3703320"/>
            <a:ext cx="194311" cy="160020"/>
          </a:xfrm>
          <a:custGeom>
            <a:avLst/>
            <a:gdLst/>
            <a:ahLst/>
            <a:cxnLst/>
            <a:rect l="0" t="0" r="0" b="0"/>
            <a:pathLst>
              <a:path w="194311" h="160020">
                <a:moveTo>
                  <a:pt x="0" y="0"/>
                </a:moveTo>
                <a:lnTo>
                  <a:pt x="12135" y="12135"/>
                </a:lnTo>
                <a:lnTo>
                  <a:pt x="15710" y="16980"/>
                </a:lnTo>
                <a:lnTo>
                  <a:pt x="18093" y="21480"/>
                </a:lnTo>
                <a:lnTo>
                  <a:pt x="19682" y="25750"/>
                </a:lnTo>
                <a:lnTo>
                  <a:pt x="27986" y="49962"/>
                </a:lnTo>
                <a:lnTo>
                  <a:pt x="30087" y="57438"/>
                </a:lnTo>
                <a:lnTo>
                  <a:pt x="31488" y="63692"/>
                </a:lnTo>
                <a:lnTo>
                  <a:pt x="32422" y="69131"/>
                </a:lnTo>
                <a:lnTo>
                  <a:pt x="33044" y="75297"/>
                </a:lnTo>
                <a:lnTo>
                  <a:pt x="33459" y="81948"/>
                </a:lnTo>
                <a:lnTo>
                  <a:pt x="33736" y="88922"/>
                </a:lnTo>
                <a:lnTo>
                  <a:pt x="34241" y="141010"/>
                </a:lnTo>
                <a:lnTo>
                  <a:pt x="34280" y="153677"/>
                </a:lnTo>
                <a:lnTo>
                  <a:pt x="34289" y="121802"/>
                </a:lnTo>
                <a:lnTo>
                  <a:pt x="35559" y="118031"/>
                </a:lnTo>
                <a:lnTo>
                  <a:pt x="37676" y="114247"/>
                </a:lnTo>
                <a:lnTo>
                  <a:pt x="40357" y="110455"/>
                </a:lnTo>
                <a:lnTo>
                  <a:pt x="42145" y="106656"/>
                </a:lnTo>
                <a:lnTo>
                  <a:pt x="43336" y="102854"/>
                </a:lnTo>
                <a:lnTo>
                  <a:pt x="44131" y="99049"/>
                </a:lnTo>
                <a:lnTo>
                  <a:pt x="45930" y="93973"/>
                </a:lnTo>
                <a:lnTo>
                  <a:pt x="48400" y="88048"/>
                </a:lnTo>
                <a:lnTo>
                  <a:pt x="51316" y="81559"/>
                </a:lnTo>
                <a:lnTo>
                  <a:pt x="54531" y="75962"/>
                </a:lnTo>
                <a:lnTo>
                  <a:pt x="57944" y="70962"/>
                </a:lnTo>
                <a:lnTo>
                  <a:pt x="61489" y="66358"/>
                </a:lnTo>
                <a:lnTo>
                  <a:pt x="66392" y="60748"/>
                </a:lnTo>
                <a:lnTo>
                  <a:pt x="72201" y="54468"/>
                </a:lnTo>
                <a:lnTo>
                  <a:pt x="93707" y="32208"/>
                </a:lnTo>
                <a:lnTo>
                  <a:pt x="99301" y="29092"/>
                </a:lnTo>
                <a:lnTo>
                  <a:pt x="105571" y="27014"/>
                </a:lnTo>
                <a:lnTo>
                  <a:pt x="112290" y="25629"/>
                </a:lnTo>
                <a:lnTo>
                  <a:pt x="119310" y="23436"/>
                </a:lnTo>
                <a:lnTo>
                  <a:pt x="126530" y="20704"/>
                </a:lnTo>
                <a:lnTo>
                  <a:pt x="133883" y="17612"/>
                </a:lnTo>
                <a:lnTo>
                  <a:pt x="140055" y="16821"/>
                </a:lnTo>
                <a:lnTo>
                  <a:pt x="145440" y="17564"/>
                </a:lnTo>
                <a:lnTo>
                  <a:pt x="157140" y="21814"/>
                </a:lnTo>
                <a:lnTo>
                  <a:pt x="162126" y="25781"/>
                </a:lnTo>
                <a:lnTo>
                  <a:pt x="165234" y="28617"/>
                </a:lnTo>
                <a:lnTo>
                  <a:pt x="167306" y="31778"/>
                </a:lnTo>
                <a:lnTo>
                  <a:pt x="168687" y="35155"/>
                </a:lnTo>
                <a:lnTo>
                  <a:pt x="169608" y="38676"/>
                </a:lnTo>
                <a:lnTo>
                  <a:pt x="170222" y="42294"/>
                </a:lnTo>
                <a:lnTo>
                  <a:pt x="170631" y="45976"/>
                </a:lnTo>
                <a:lnTo>
                  <a:pt x="170904" y="49700"/>
                </a:lnTo>
                <a:lnTo>
                  <a:pt x="172356" y="53453"/>
                </a:lnTo>
                <a:lnTo>
                  <a:pt x="174594" y="57226"/>
                </a:lnTo>
                <a:lnTo>
                  <a:pt x="177356" y="61010"/>
                </a:lnTo>
                <a:lnTo>
                  <a:pt x="179197" y="66073"/>
                </a:lnTo>
                <a:lnTo>
                  <a:pt x="180425" y="71989"/>
                </a:lnTo>
                <a:lnTo>
                  <a:pt x="181243" y="78472"/>
                </a:lnTo>
                <a:lnTo>
                  <a:pt x="181789" y="89145"/>
                </a:lnTo>
                <a:lnTo>
                  <a:pt x="182556" y="129424"/>
                </a:lnTo>
                <a:lnTo>
                  <a:pt x="182837" y="155739"/>
                </a:lnTo>
                <a:lnTo>
                  <a:pt x="184121" y="157166"/>
                </a:lnTo>
                <a:lnTo>
                  <a:pt x="186247" y="158117"/>
                </a:lnTo>
                <a:lnTo>
                  <a:pt x="194310" y="1600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2"/>
          <p:cNvSpPr/>
          <p:nvPr/>
        </p:nvSpPr>
        <p:spPr>
          <a:xfrm>
            <a:off x="1943639" y="3715220"/>
            <a:ext cx="136622" cy="125260"/>
          </a:xfrm>
          <a:custGeom>
            <a:avLst/>
            <a:gdLst/>
            <a:ahLst/>
            <a:cxnLst/>
            <a:rect l="0" t="0" r="0" b="0"/>
            <a:pathLst>
              <a:path w="136622" h="125260">
                <a:moveTo>
                  <a:pt x="90901" y="10959"/>
                </a:moveTo>
                <a:lnTo>
                  <a:pt x="81059" y="1118"/>
                </a:lnTo>
                <a:lnTo>
                  <a:pt x="76790" y="235"/>
                </a:lnTo>
                <a:lnTo>
                  <a:pt x="73874" y="0"/>
                </a:lnTo>
                <a:lnTo>
                  <a:pt x="69389" y="2383"/>
                </a:lnTo>
                <a:lnTo>
                  <a:pt x="63860" y="6512"/>
                </a:lnTo>
                <a:lnTo>
                  <a:pt x="48870" y="19253"/>
                </a:lnTo>
                <a:lnTo>
                  <a:pt x="45100" y="24108"/>
                </a:lnTo>
                <a:lnTo>
                  <a:pt x="40047" y="31155"/>
                </a:lnTo>
                <a:lnTo>
                  <a:pt x="34138" y="39663"/>
                </a:lnTo>
                <a:lnTo>
                  <a:pt x="28929" y="46605"/>
                </a:lnTo>
                <a:lnTo>
                  <a:pt x="24186" y="52503"/>
                </a:lnTo>
                <a:lnTo>
                  <a:pt x="19754" y="57706"/>
                </a:lnTo>
                <a:lnTo>
                  <a:pt x="16800" y="63714"/>
                </a:lnTo>
                <a:lnTo>
                  <a:pt x="14830" y="70259"/>
                </a:lnTo>
                <a:lnTo>
                  <a:pt x="13517" y="77162"/>
                </a:lnTo>
                <a:lnTo>
                  <a:pt x="11371" y="83034"/>
                </a:lnTo>
                <a:lnTo>
                  <a:pt x="8671" y="88220"/>
                </a:lnTo>
                <a:lnTo>
                  <a:pt x="5601" y="92946"/>
                </a:lnTo>
                <a:lnTo>
                  <a:pt x="3554" y="97367"/>
                </a:lnTo>
                <a:lnTo>
                  <a:pt x="2190" y="101585"/>
                </a:lnTo>
                <a:lnTo>
                  <a:pt x="1280" y="105666"/>
                </a:lnTo>
                <a:lnTo>
                  <a:pt x="674" y="109657"/>
                </a:lnTo>
                <a:lnTo>
                  <a:pt x="269" y="113588"/>
                </a:lnTo>
                <a:lnTo>
                  <a:pt x="0" y="117479"/>
                </a:lnTo>
                <a:lnTo>
                  <a:pt x="1090" y="120072"/>
                </a:lnTo>
                <a:lnTo>
                  <a:pt x="3087" y="121801"/>
                </a:lnTo>
                <a:lnTo>
                  <a:pt x="9349" y="124577"/>
                </a:lnTo>
                <a:lnTo>
                  <a:pt x="13592" y="121569"/>
                </a:lnTo>
                <a:lnTo>
                  <a:pt x="16502" y="118989"/>
                </a:lnTo>
                <a:lnTo>
                  <a:pt x="19711" y="117270"/>
                </a:lnTo>
                <a:lnTo>
                  <a:pt x="23121" y="116123"/>
                </a:lnTo>
                <a:lnTo>
                  <a:pt x="26664" y="115358"/>
                </a:lnTo>
                <a:lnTo>
                  <a:pt x="31566" y="112309"/>
                </a:lnTo>
                <a:lnTo>
                  <a:pt x="37374" y="107736"/>
                </a:lnTo>
                <a:lnTo>
                  <a:pt x="43786" y="102147"/>
                </a:lnTo>
                <a:lnTo>
                  <a:pt x="48061" y="97151"/>
                </a:lnTo>
                <a:lnTo>
                  <a:pt x="50911" y="92551"/>
                </a:lnTo>
                <a:lnTo>
                  <a:pt x="52811" y="88213"/>
                </a:lnTo>
                <a:lnTo>
                  <a:pt x="55347" y="84052"/>
                </a:lnTo>
                <a:lnTo>
                  <a:pt x="58308" y="80008"/>
                </a:lnTo>
                <a:lnTo>
                  <a:pt x="61552" y="76042"/>
                </a:lnTo>
                <a:lnTo>
                  <a:pt x="64985" y="70858"/>
                </a:lnTo>
                <a:lnTo>
                  <a:pt x="68544" y="64862"/>
                </a:lnTo>
                <a:lnTo>
                  <a:pt x="72186" y="58324"/>
                </a:lnTo>
                <a:lnTo>
                  <a:pt x="74614" y="52696"/>
                </a:lnTo>
                <a:lnTo>
                  <a:pt x="76233" y="47674"/>
                </a:lnTo>
                <a:lnTo>
                  <a:pt x="77312" y="43056"/>
                </a:lnTo>
                <a:lnTo>
                  <a:pt x="79302" y="38707"/>
                </a:lnTo>
                <a:lnTo>
                  <a:pt x="81898" y="34537"/>
                </a:lnTo>
                <a:lnTo>
                  <a:pt x="84899" y="30488"/>
                </a:lnTo>
                <a:lnTo>
                  <a:pt x="86900" y="26519"/>
                </a:lnTo>
                <a:lnTo>
                  <a:pt x="88233" y="22602"/>
                </a:lnTo>
                <a:lnTo>
                  <a:pt x="90374" y="13259"/>
                </a:lnTo>
                <a:lnTo>
                  <a:pt x="89279" y="12493"/>
                </a:lnTo>
                <a:lnTo>
                  <a:pt x="87280" y="11981"/>
                </a:lnTo>
                <a:lnTo>
                  <a:pt x="81013" y="11161"/>
                </a:lnTo>
                <a:lnTo>
                  <a:pt x="76770" y="14436"/>
                </a:lnTo>
                <a:lnTo>
                  <a:pt x="73860" y="17087"/>
                </a:lnTo>
                <a:lnTo>
                  <a:pt x="71920" y="21394"/>
                </a:lnTo>
                <a:lnTo>
                  <a:pt x="70627" y="26806"/>
                </a:lnTo>
                <a:lnTo>
                  <a:pt x="69765" y="32954"/>
                </a:lnTo>
                <a:lnTo>
                  <a:pt x="69190" y="39592"/>
                </a:lnTo>
                <a:lnTo>
                  <a:pt x="68807" y="46558"/>
                </a:lnTo>
                <a:lnTo>
                  <a:pt x="68551" y="53742"/>
                </a:lnTo>
                <a:lnTo>
                  <a:pt x="69651" y="61071"/>
                </a:lnTo>
                <a:lnTo>
                  <a:pt x="71654" y="68497"/>
                </a:lnTo>
                <a:lnTo>
                  <a:pt x="77926" y="86530"/>
                </a:lnTo>
                <a:lnTo>
                  <a:pt x="79711" y="89280"/>
                </a:lnTo>
                <a:lnTo>
                  <a:pt x="82171" y="92383"/>
                </a:lnTo>
                <a:lnTo>
                  <a:pt x="85081" y="95722"/>
                </a:lnTo>
                <a:lnTo>
                  <a:pt x="87021" y="99218"/>
                </a:lnTo>
                <a:lnTo>
                  <a:pt x="88314" y="102818"/>
                </a:lnTo>
                <a:lnTo>
                  <a:pt x="89176" y="106488"/>
                </a:lnTo>
                <a:lnTo>
                  <a:pt x="91021" y="108936"/>
                </a:lnTo>
                <a:lnTo>
                  <a:pt x="93521" y="110567"/>
                </a:lnTo>
                <a:lnTo>
                  <a:pt x="96457" y="111654"/>
                </a:lnTo>
                <a:lnTo>
                  <a:pt x="99685" y="112379"/>
                </a:lnTo>
                <a:lnTo>
                  <a:pt x="103107" y="112863"/>
                </a:lnTo>
                <a:lnTo>
                  <a:pt x="106658" y="113185"/>
                </a:lnTo>
                <a:lnTo>
                  <a:pt x="109026" y="114670"/>
                </a:lnTo>
                <a:lnTo>
                  <a:pt x="110604" y="116930"/>
                </a:lnTo>
                <a:lnTo>
                  <a:pt x="111656" y="119706"/>
                </a:lnTo>
                <a:lnTo>
                  <a:pt x="113628" y="121557"/>
                </a:lnTo>
                <a:lnTo>
                  <a:pt x="116212" y="122791"/>
                </a:lnTo>
                <a:lnTo>
                  <a:pt x="119205" y="123614"/>
                </a:lnTo>
                <a:lnTo>
                  <a:pt x="122470" y="124162"/>
                </a:lnTo>
                <a:lnTo>
                  <a:pt x="125917" y="124528"/>
                </a:lnTo>
                <a:lnTo>
                  <a:pt x="136621" y="1252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3"/>
          <p:cNvSpPr/>
          <p:nvPr/>
        </p:nvSpPr>
        <p:spPr>
          <a:xfrm>
            <a:off x="2138079" y="3703320"/>
            <a:ext cx="102202" cy="160020"/>
          </a:xfrm>
          <a:custGeom>
            <a:avLst/>
            <a:gdLst/>
            <a:ahLst/>
            <a:cxnLst/>
            <a:rect l="0" t="0" r="0" b="0"/>
            <a:pathLst>
              <a:path w="102202" h="160020">
                <a:moveTo>
                  <a:pt x="102201" y="0"/>
                </a:moveTo>
                <a:lnTo>
                  <a:pt x="53414" y="0"/>
                </a:lnTo>
                <a:lnTo>
                  <a:pt x="49356" y="1269"/>
                </a:lnTo>
                <a:lnTo>
                  <a:pt x="45381" y="3386"/>
                </a:lnTo>
                <a:lnTo>
                  <a:pt x="41461" y="6067"/>
                </a:lnTo>
                <a:lnTo>
                  <a:pt x="37577" y="7855"/>
                </a:lnTo>
                <a:lnTo>
                  <a:pt x="33718" y="9046"/>
                </a:lnTo>
                <a:lnTo>
                  <a:pt x="29876" y="9840"/>
                </a:lnTo>
                <a:lnTo>
                  <a:pt x="26044" y="11640"/>
                </a:lnTo>
                <a:lnTo>
                  <a:pt x="22220" y="14110"/>
                </a:lnTo>
                <a:lnTo>
                  <a:pt x="18400" y="17026"/>
                </a:lnTo>
                <a:lnTo>
                  <a:pt x="14583" y="18971"/>
                </a:lnTo>
                <a:lnTo>
                  <a:pt x="10769" y="20267"/>
                </a:lnTo>
                <a:lnTo>
                  <a:pt x="6956" y="21131"/>
                </a:lnTo>
                <a:lnTo>
                  <a:pt x="4414" y="22977"/>
                </a:lnTo>
                <a:lnTo>
                  <a:pt x="2720" y="25478"/>
                </a:lnTo>
                <a:lnTo>
                  <a:pt x="0" y="32549"/>
                </a:lnTo>
                <a:lnTo>
                  <a:pt x="1047" y="34399"/>
                </a:lnTo>
                <a:lnTo>
                  <a:pt x="3015" y="36903"/>
                </a:lnTo>
                <a:lnTo>
                  <a:pt x="5597" y="39841"/>
                </a:lnTo>
                <a:lnTo>
                  <a:pt x="8588" y="43071"/>
                </a:lnTo>
                <a:lnTo>
                  <a:pt x="18866" y="53684"/>
                </a:lnTo>
                <a:lnTo>
                  <a:pt x="26216" y="61112"/>
                </a:lnTo>
                <a:lnTo>
                  <a:pt x="29954" y="63602"/>
                </a:lnTo>
                <a:lnTo>
                  <a:pt x="33716" y="65261"/>
                </a:lnTo>
                <a:lnTo>
                  <a:pt x="37494" y="66367"/>
                </a:lnTo>
                <a:lnTo>
                  <a:pt x="41283" y="68374"/>
                </a:lnTo>
                <a:lnTo>
                  <a:pt x="45079" y="70983"/>
                </a:lnTo>
                <a:lnTo>
                  <a:pt x="48879" y="73992"/>
                </a:lnTo>
                <a:lnTo>
                  <a:pt x="52683" y="77268"/>
                </a:lnTo>
                <a:lnTo>
                  <a:pt x="56489" y="80722"/>
                </a:lnTo>
                <a:lnTo>
                  <a:pt x="60296" y="84294"/>
                </a:lnTo>
                <a:lnTo>
                  <a:pt x="62834" y="87946"/>
                </a:lnTo>
                <a:lnTo>
                  <a:pt x="64526" y="91651"/>
                </a:lnTo>
                <a:lnTo>
                  <a:pt x="65654" y="95390"/>
                </a:lnTo>
                <a:lnTo>
                  <a:pt x="67677" y="99153"/>
                </a:lnTo>
                <a:lnTo>
                  <a:pt x="70295" y="102932"/>
                </a:lnTo>
                <a:lnTo>
                  <a:pt x="73310" y="106721"/>
                </a:lnTo>
                <a:lnTo>
                  <a:pt x="75320" y="110517"/>
                </a:lnTo>
                <a:lnTo>
                  <a:pt x="76660" y="114318"/>
                </a:lnTo>
                <a:lnTo>
                  <a:pt x="77554" y="118122"/>
                </a:lnTo>
                <a:lnTo>
                  <a:pt x="76879" y="121928"/>
                </a:lnTo>
                <a:lnTo>
                  <a:pt x="75160" y="125735"/>
                </a:lnTo>
                <a:lnTo>
                  <a:pt x="69343" y="134903"/>
                </a:lnTo>
                <a:lnTo>
                  <a:pt x="66325" y="136925"/>
                </a:lnTo>
                <a:lnTo>
                  <a:pt x="61774" y="139543"/>
                </a:lnTo>
                <a:lnTo>
                  <a:pt x="56199" y="142559"/>
                </a:lnTo>
                <a:lnTo>
                  <a:pt x="51213" y="145839"/>
                </a:lnTo>
                <a:lnTo>
                  <a:pt x="46619" y="149296"/>
                </a:lnTo>
                <a:lnTo>
                  <a:pt x="42286" y="152870"/>
                </a:lnTo>
                <a:lnTo>
                  <a:pt x="38128" y="155253"/>
                </a:lnTo>
                <a:lnTo>
                  <a:pt x="34085" y="156842"/>
                </a:lnTo>
                <a:lnTo>
                  <a:pt x="22191" y="1600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02"/>
          <p:cNvSpPr/>
          <p:nvPr/>
        </p:nvSpPr>
        <p:spPr>
          <a:xfrm>
            <a:off x="1361758" y="1097279"/>
            <a:ext cx="1429103" cy="891384"/>
          </a:xfrm>
          <a:custGeom>
            <a:avLst/>
            <a:gdLst/>
            <a:ahLst/>
            <a:cxnLst/>
            <a:rect l="0" t="0" r="0" b="0"/>
            <a:pathLst>
              <a:path w="1429103" h="891384">
                <a:moveTo>
                  <a:pt x="9842" y="468630"/>
                </a:moveTo>
                <a:lnTo>
                  <a:pt x="0" y="458789"/>
                </a:lnTo>
                <a:lnTo>
                  <a:pt x="741" y="458260"/>
                </a:lnTo>
                <a:lnTo>
                  <a:pt x="4950" y="457671"/>
                </a:lnTo>
                <a:lnTo>
                  <a:pt x="6581" y="458784"/>
                </a:lnTo>
                <a:lnTo>
                  <a:pt x="7668" y="460796"/>
                </a:lnTo>
                <a:lnTo>
                  <a:pt x="8875" y="466419"/>
                </a:lnTo>
                <a:lnTo>
                  <a:pt x="9785" y="491584"/>
                </a:lnTo>
                <a:lnTo>
                  <a:pt x="9830" y="512817"/>
                </a:lnTo>
                <a:lnTo>
                  <a:pt x="11104" y="518408"/>
                </a:lnTo>
                <a:lnTo>
                  <a:pt x="17695" y="533615"/>
                </a:lnTo>
                <a:lnTo>
                  <a:pt x="23952" y="560865"/>
                </a:lnTo>
                <a:lnTo>
                  <a:pt x="33496" y="583166"/>
                </a:lnTo>
                <a:lnTo>
                  <a:pt x="40675" y="597005"/>
                </a:lnTo>
                <a:lnTo>
                  <a:pt x="48098" y="607389"/>
                </a:lnTo>
                <a:lnTo>
                  <a:pt x="50586" y="613206"/>
                </a:lnTo>
                <a:lnTo>
                  <a:pt x="57966" y="640793"/>
                </a:lnTo>
                <a:lnTo>
                  <a:pt x="67704" y="663151"/>
                </a:lnTo>
                <a:lnTo>
                  <a:pt x="73658" y="678274"/>
                </a:lnTo>
                <a:lnTo>
                  <a:pt x="79550" y="704878"/>
                </a:lnTo>
                <a:lnTo>
                  <a:pt x="84254" y="718839"/>
                </a:lnTo>
                <a:lnTo>
                  <a:pt x="89930" y="734496"/>
                </a:lnTo>
                <a:lnTo>
                  <a:pt x="99623" y="758666"/>
                </a:lnTo>
                <a:lnTo>
                  <a:pt x="108164" y="777875"/>
                </a:lnTo>
                <a:lnTo>
                  <a:pt x="120113" y="804240"/>
                </a:lnTo>
                <a:lnTo>
                  <a:pt x="127855" y="824800"/>
                </a:lnTo>
                <a:lnTo>
                  <a:pt x="135528" y="839865"/>
                </a:lnTo>
                <a:lnTo>
                  <a:pt x="153346" y="864086"/>
                </a:lnTo>
                <a:lnTo>
                  <a:pt x="156171" y="872142"/>
                </a:lnTo>
                <a:lnTo>
                  <a:pt x="158195" y="874798"/>
                </a:lnTo>
                <a:lnTo>
                  <a:pt x="160814" y="876569"/>
                </a:lnTo>
                <a:lnTo>
                  <a:pt x="163830" y="877750"/>
                </a:lnTo>
                <a:lnTo>
                  <a:pt x="165840" y="879806"/>
                </a:lnTo>
                <a:lnTo>
                  <a:pt x="167181" y="882448"/>
                </a:lnTo>
                <a:lnTo>
                  <a:pt x="168074" y="885479"/>
                </a:lnTo>
                <a:lnTo>
                  <a:pt x="169940" y="887499"/>
                </a:lnTo>
                <a:lnTo>
                  <a:pt x="172454" y="888846"/>
                </a:lnTo>
                <a:lnTo>
                  <a:pt x="179546" y="891008"/>
                </a:lnTo>
                <a:lnTo>
                  <a:pt x="186842" y="891383"/>
                </a:lnTo>
                <a:lnTo>
                  <a:pt x="188802" y="890165"/>
                </a:lnTo>
                <a:lnTo>
                  <a:pt x="190109" y="888084"/>
                </a:lnTo>
                <a:lnTo>
                  <a:pt x="190980" y="885426"/>
                </a:lnTo>
                <a:lnTo>
                  <a:pt x="190290" y="882384"/>
                </a:lnTo>
                <a:lnTo>
                  <a:pt x="184522" y="872035"/>
                </a:lnTo>
                <a:lnTo>
                  <a:pt x="182727" y="864668"/>
                </a:lnTo>
                <a:lnTo>
                  <a:pt x="181575" y="839195"/>
                </a:lnTo>
                <a:lnTo>
                  <a:pt x="181329" y="793866"/>
                </a:lnTo>
                <a:lnTo>
                  <a:pt x="177921" y="771083"/>
                </a:lnTo>
                <a:lnTo>
                  <a:pt x="173444" y="744024"/>
                </a:lnTo>
                <a:lnTo>
                  <a:pt x="172250" y="729696"/>
                </a:lnTo>
                <a:lnTo>
                  <a:pt x="171454" y="715064"/>
                </a:lnTo>
                <a:lnTo>
                  <a:pt x="167182" y="688647"/>
                </a:lnTo>
                <a:lnTo>
                  <a:pt x="162321" y="665475"/>
                </a:lnTo>
                <a:lnTo>
                  <a:pt x="160160" y="646710"/>
                </a:lnTo>
                <a:lnTo>
                  <a:pt x="155813" y="626517"/>
                </a:lnTo>
                <a:lnTo>
                  <a:pt x="150918" y="604842"/>
                </a:lnTo>
                <a:lnTo>
                  <a:pt x="148742" y="582509"/>
                </a:lnTo>
                <a:lnTo>
                  <a:pt x="147775" y="563270"/>
                </a:lnTo>
                <a:lnTo>
                  <a:pt x="147345" y="541172"/>
                </a:lnTo>
                <a:lnTo>
                  <a:pt x="147006" y="369314"/>
                </a:lnTo>
                <a:lnTo>
                  <a:pt x="143617" y="344480"/>
                </a:lnTo>
                <a:lnTo>
                  <a:pt x="139147" y="320742"/>
                </a:lnTo>
                <a:lnTo>
                  <a:pt x="137161" y="297492"/>
                </a:lnTo>
                <a:lnTo>
                  <a:pt x="139665" y="274459"/>
                </a:lnTo>
                <a:lnTo>
                  <a:pt x="143741" y="248982"/>
                </a:lnTo>
                <a:lnTo>
                  <a:pt x="144828" y="233298"/>
                </a:lnTo>
                <a:lnTo>
                  <a:pt x="145552" y="216492"/>
                </a:lnTo>
                <a:lnTo>
                  <a:pt x="147305" y="200208"/>
                </a:lnTo>
                <a:lnTo>
                  <a:pt x="149744" y="184272"/>
                </a:lnTo>
                <a:lnTo>
                  <a:pt x="152640" y="168568"/>
                </a:lnTo>
                <a:lnTo>
                  <a:pt x="154571" y="149209"/>
                </a:lnTo>
                <a:lnTo>
                  <a:pt x="155857" y="127413"/>
                </a:lnTo>
                <a:lnTo>
                  <a:pt x="157669" y="71196"/>
                </a:lnTo>
                <a:lnTo>
                  <a:pt x="158331" y="28755"/>
                </a:lnTo>
                <a:lnTo>
                  <a:pt x="158387" y="14474"/>
                </a:lnTo>
                <a:lnTo>
                  <a:pt x="162212" y="9649"/>
                </a:lnTo>
                <a:lnTo>
                  <a:pt x="168572" y="6433"/>
                </a:lnTo>
                <a:lnTo>
                  <a:pt x="194019" y="1271"/>
                </a:lnTo>
                <a:lnTo>
                  <a:pt x="223355" y="565"/>
                </a:lnTo>
                <a:lnTo>
                  <a:pt x="296421" y="112"/>
                </a:lnTo>
                <a:lnTo>
                  <a:pt x="338171" y="6101"/>
                </a:lnTo>
                <a:lnTo>
                  <a:pt x="366162" y="5675"/>
                </a:lnTo>
                <a:lnTo>
                  <a:pt x="399346" y="2523"/>
                </a:lnTo>
                <a:lnTo>
                  <a:pt x="443728" y="1121"/>
                </a:lnTo>
                <a:lnTo>
                  <a:pt x="530217" y="222"/>
                </a:lnTo>
                <a:lnTo>
                  <a:pt x="1429102" y="0"/>
                </a:lnTo>
                <a:lnTo>
                  <a:pt x="1421477" y="0"/>
                </a:lnTo>
                <a:lnTo>
                  <a:pt x="1392872" y="114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03"/>
          <p:cNvSpPr/>
          <p:nvPr/>
        </p:nvSpPr>
        <p:spPr>
          <a:xfrm>
            <a:off x="1874532" y="1268729"/>
            <a:ext cx="308599" cy="285259"/>
          </a:xfrm>
          <a:custGeom>
            <a:avLst/>
            <a:gdLst/>
            <a:ahLst/>
            <a:cxnLst/>
            <a:rect l="0" t="0" r="0" b="0"/>
            <a:pathLst>
              <a:path w="308599" h="285259">
                <a:moveTo>
                  <a:pt x="34278" y="0"/>
                </a:moveTo>
                <a:lnTo>
                  <a:pt x="40345" y="0"/>
                </a:lnTo>
                <a:lnTo>
                  <a:pt x="42133" y="1271"/>
                </a:lnTo>
                <a:lnTo>
                  <a:pt x="43324" y="3387"/>
                </a:lnTo>
                <a:lnTo>
                  <a:pt x="44648" y="9126"/>
                </a:lnTo>
                <a:lnTo>
                  <a:pt x="45237" y="15909"/>
                </a:lnTo>
                <a:lnTo>
                  <a:pt x="45394" y="20766"/>
                </a:lnTo>
                <a:lnTo>
                  <a:pt x="45568" y="32936"/>
                </a:lnTo>
                <a:lnTo>
                  <a:pt x="44345" y="39738"/>
                </a:lnTo>
                <a:lnTo>
                  <a:pt x="42259" y="46812"/>
                </a:lnTo>
                <a:lnTo>
                  <a:pt x="36555" y="62716"/>
                </a:lnTo>
                <a:lnTo>
                  <a:pt x="29786" y="82484"/>
                </a:lnTo>
                <a:lnTo>
                  <a:pt x="27473" y="91819"/>
                </a:lnTo>
                <a:lnTo>
                  <a:pt x="25932" y="100583"/>
                </a:lnTo>
                <a:lnTo>
                  <a:pt x="24904" y="108966"/>
                </a:lnTo>
                <a:lnTo>
                  <a:pt x="22948" y="115824"/>
                </a:lnTo>
                <a:lnTo>
                  <a:pt x="20375" y="121666"/>
                </a:lnTo>
                <a:lnTo>
                  <a:pt x="17389" y="126831"/>
                </a:lnTo>
                <a:lnTo>
                  <a:pt x="15399" y="132814"/>
                </a:lnTo>
                <a:lnTo>
                  <a:pt x="14072" y="139343"/>
                </a:lnTo>
                <a:lnTo>
                  <a:pt x="13187" y="146235"/>
                </a:lnTo>
                <a:lnTo>
                  <a:pt x="12597" y="153370"/>
                </a:lnTo>
                <a:lnTo>
                  <a:pt x="12204" y="160667"/>
                </a:lnTo>
                <a:lnTo>
                  <a:pt x="11942" y="168072"/>
                </a:lnTo>
                <a:lnTo>
                  <a:pt x="10497" y="174278"/>
                </a:lnTo>
                <a:lnTo>
                  <a:pt x="8264" y="179685"/>
                </a:lnTo>
                <a:lnTo>
                  <a:pt x="5505" y="184560"/>
                </a:lnTo>
                <a:lnTo>
                  <a:pt x="3666" y="191621"/>
                </a:lnTo>
                <a:lnTo>
                  <a:pt x="2440" y="200137"/>
                </a:lnTo>
                <a:lnTo>
                  <a:pt x="1623" y="209625"/>
                </a:lnTo>
                <a:lnTo>
                  <a:pt x="1077" y="217220"/>
                </a:lnTo>
                <a:lnTo>
                  <a:pt x="472" y="229046"/>
                </a:lnTo>
                <a:lnTo>
                  <a:pt x="203" y="241922"/>
                </a:lnTo>
                <a:lnTo>
                  <a:pt x="0" y="271504"/>
                </a:lnTo>
                <a:lnTo>
                  <a:pt x="1266" y="272443"/>
                </a:lnTo>
                <a:lnTo>
                  <a:pt x="6059" y="273486"/>
                </a:lnTo>
                <a:lnTo>
                  <a:pt x="12423" y="277336"/>
                </a:lnTo>
                <a:lnTo>
                  <a:pt x="20788" y="284089"/>
                </a:lnTo>
                <a:lnTo>
                  <a:pt x="25319" y="285012"/>
                </a:lnTo>
                <a:lnTo>
                  <a:pt x="28305" y="285258"/>
                </a:lnTo>
                <a:lnTo>
                  <a:pt x="32836" y="284152"/>
                </a:lnTo>
                <a:lnTo>
                  <a:pt x="38396" y="282145"/>
                </a:lnTo>
                <a:lnTo>
                  <a:pt x="44644" y="279537"/>
                </a:lnTo>
                <a:lnTo>
                  <a:pt x="51348" y="277798"/>
                </a:lnTo>
                <a:lnTo>
                  <a:pt x="58358" y="276639"/>
                </a:lnTo>
                <a:lnTo>
                  <a:pt x="65571" y="275866"/>
                </a:lnTo>
                <a:lnTo>
                  <a:pt x="72920" y="274081"/>
                </a:lnTo>
                <a:lnTo>
                  <a:pt x="80359" y="271621"/>
                </a:lnTo>
                <a:lnTo>
                  <a:pt x="87859" y="268711"/>
                </a:lnTo>
                <a:lnTo>
                  <a:pt x="96668" y="266771"/>
                </a:lnTo>
                <a:lnTo>
                  <a:pt x="106351" y="265477"/>
                </a:lnTo>
                <a:lnTo>
                  <a:pt x="116617" y="264615"/>
                </a:lnTo>
                <a:lnTo>
                  <a:pt x="126000" y="262770"/>
                </a:lnTo>
                <a:lnTo>
                  <a:pt x="134796" y="260270"/>
                </a:lnTo>
                <a:lnTo>
                  <a:pt x="143200" y="257334"/>
                </a:lnTo>
                <a:lnTo>
                  <a:pt x="155152" y="254106"/>
                </a:lnTo>
                <a:lnTo>
                  <a:pt x="169471" y="250684"/>
                </a:lnTo>
                <a:lnTo>
                  <a:pt x="185367" y="247133"/>
                </a:lnTo>
                <a:lnTo>
                  <a:pt x="198503" y="243495"/>
                </a:lnTo>
                <a:lnTo>
                  <a:pt x="209802" y="239800"/>
                </a:lnTo>
                <a:lnTo>
                  <a:pt x="219874" y="236067"/>
                </a:lnTo>
                <a:lnTo>
                  <a:pt x="229128" y="233578"/>
                </a:lnTo>
                <a:lnTo>
                  <a:pt x="237838" y="231919"/>
                </a:lnTo>
                <a:lnTo>
                  <a:pt x="246184" y="230813"/>
                </a:lnTo>
                <a:lnTo>
                  <a:pt x="254289" y="228805"/>
                </a:lnTo>
                <a:lnTo>
                  <a:pt x="262232" y="226197"/>
                </a:lnTo>
                <a:lnTo>
                  <a:pt x="270067" y="223188"/>
                </a:lnTo>
                <a:lnTo>
                  <a:pt x="276561" y="221182"/>
                </a:lnTo>
                <a:lnTo>
                  <a:pt x="282160" y="219845"/>
                </a:lnTo>
                <a:lnTo>
                  <a:pt x="291767" y="218359"/>
                </a:lnTo>
                <a:lnTo>
                  <a:pt x="300271" y="217699"/>
                </a:lnTo>
                <a:lnTo>
                  <a:pt x="306130" y="217327"/>
                </a:lnTo>
                <a:lnTo>
                  <a:pt x="306953" y="216005"/>
                </a:lnTo>
                <a:lnTo>
                  <a:pt x="308273" y="208144"/>
                </a:lnTo>
                <a:lnTo>
                  <a:pt x="308598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04"/>
          <p:cNvSpPr/>
          <p:nvPr/>
        </p:nvSpPr>
        <p:spPr>
          <a:xfrm>
            <a:off x="1988820" y="1348739"/>
            <a:ext cx="114301" cy="659526"/>
          </a:xfrm>
          <a:custGeom>
            <a:avLst/>
            <a:gdLst/>
            <a:ahLst/>
            <a:cxnLst/>
            <a:rect l="0" t="0" r="0" b="0"/>
            <a:pathLst>
              <a:path w="114301" h="659526">
                <a:moveTo>
                  <a:pt x="114300" y="0"/>
                </a:moveTo>
                <a:lnTo>
                  <a:pt x="108232" y="6068"/>
                </a:lnTo>
                <a:lnTo>
                  <a:pt x="106444" y="9126"/>
                </a:lnTo>
                <a:lnTo>
                  <a:pt x="104459" y="15909"/>
                </a:lnTo>
                <a:lnTo>
                  <a:pt x="103929" y="24576"/>
                </a:lnTo>
                <a:lnTo>
                  <a:pt x="103340" y="51140"/>
                </a:lnTo>
                <a:lnTo>
                  <a:pt x="102911" y="115362"/>
                </a:lnTo>
                <a:lnTo>
                  <a:pt x="101627" y="131518"/>
                </a:lnTo>
                <a:lnTo>
                  <a:pt x="96814" y="173176"/>
                </a:lnTo>
                <a:lnTo>
                  <a:pt x="95023" y="192921"/>
                </a:lnTo>
                <a:lnTo>
                  <a:pt x="93828" y="211164"/>
                </a:lnTo>
                <a:lnTo>
                  <a:pt x="93032" y="228406"/>
                </a:lnTo>
                <a:lnTo>
                  <a:pt x="91231" y="244981"/>
                </a:lnTo>
                <a:lnTo>
                  <a:pt x="88761" y="261111"/>
                </a:lnTo>
                <a:lnTo>
                  <a:pt x="85844" y="276944"/>
                </a:lnTo>
                <a:lnTo>
                  <a:pt x="82629" y="291310"/>
                </a:lnTo>
                <a:lnTo>
                  <a:pt x="79216" y="304697"/>
                </a:lnTo>
                <a:lnTo>
                  <a:pt x="75671" y="317431"/>
                </a:lnTo>
                <a:lnTo>
                  <a:pt x="73307" y="331001"/>
                </a:lnTo>
                <a:lnTo>
                  <a:pt x="71731" y="345127"/>
                </a:lnTo>
                <a:lnTo>
                  <a:pt x="70681" y="359625"/>
                </a:lnTo>
                <a:lnTo>
                  <a:pt x="68710" y="373100"/>
                </a:lnTo>
                <a:lnTo>
                  <a:pt x="66127" y="385894"/>
                </a:lnTo>
                <a:lnTo>
                  <a:pt x="63134" y="398233"/>
                </a:lnTo>
                <a:lnTo>
                  <a:pt x="61139" y="411539"/>
                </a:lnTo>
                <a:lnTo>
                  <a:pt x="59809" y="425489"/>
                </a:lnTo>
                <a:lnTo>
                  <a:pt x="58923" y="439870"/>
                </a:lnTo>
                <a:lnTo>
                  <a:pt x="57062" y="453267"/>
                </a:lnTo>
                <a:lnTo>
                  <a:pt x="54551" y="466008"/>
                </a:lnTo>
                <a:lnTo>
                  <a:pt x="51607" y="478312"/>
                </a:lnTo>
                <a:lnTo>
                  <a:pt x="48375" y="490325"/>
                </a:lnTo>
                <a:lnTo>
                  <a:pt x="41396" y="513832"/>
                </a:lnTo>
                <a:lnTo>
                  <a:pt x="39027" y="525435"/>
                </a:lnTo>
                <a:lnTo>
                  <a:pt x="37448" y="536980"/>
                </a:lnTo>
                <a:lnTo>
                  <a:pt x="36395" y="548487"/>
                </a:lnTo>
                <a:lnTo>
                  <a:pt x="34423" y="558698"/>
                </a:lnTo>
                <a:lnTo>
                  <a:pt x="31839" y="568046"/>
                </a:lnTo>
                <a:lnTo>
                  <a:pt x="28846" y="576817"/>
                </a:lnTo>
                <a:lnTo>
                  <a:pt x="25580" y="585205"/>
                </a:lnTo>
                <a:lnTo>
                  <a:pt x="22133" y="593337"/>
                </a:lnTo>
                <a:lnTo>
                  <a:pt x="18565" y="601298"/>
                </a:lnTo>
                <a:lnTo>
                  <a:pt x="16187" y="610416"/>
                </a:lnTo>
                <a:lnTo>
                  <a:pt x="13544" y="630706"/>
                </a:lnTo>
                <a:lnTo>
                  <a:pt x="11569" y="638911"/>
                </a:lnTo>
                <a:lnTo>
                  <a:pt x="8983" y="645651"/>
                </a:lnTo>
                <a:lnTo>
                  <a:pt x="1774" y="659525"/>
                </a:lnTo>
                <a:lnTo>
                  <a:pt x="1183" y="659394"/>
                </a:lnTo>
                <a:lnTo>
                  <a:pt x="788" y="658036"/>
                </a:lnTo>
                <a:lnTo>
                  <a:pt x="0" y="6286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5"/>
          <p:cNvSpPr/>
          <p:nvPr/>
        </p:nvSpPr>
        <p:spPr>
          <a:xfrm>
            <a:off x="2320434" y="1337309"/>
            <a:ext cx="376844" cy="570777"/>
          </a:xfrm>
          <a:custGeom>
            <a:avLst/>
            <a:gdLst/>
            <a:ahLst/>
            <a:cxnLst/>
            <a:rect l="0" t="0" r="0" b="0"/>
            <a:pathLst>
              <a:path w="376844" h="570777">
                <a:moveTo>
                  <a:pt x="22716" y="34291"/>
                </a:moveTo>
                <a:lnTo>
                  <a:pt x="42398" y="24449"/>
                </a:lnTo>
                <a:lnTo>
                  <a:pt x="50702" y="17264"/>
                </a:lnTo>
                <a:lnTo>
                  <a:pt x="60977" y="10636"/>
                </a:lnTo>
                <a:lnTo>
                  <a:pt x="67273" y="7091"/>
                </a:lnTo>
                <a:lnTo>
                  <a:pt x="75281" y="4728"/>
                </a:lnTo>
                <a:lnTo>
                  <a:pt x="84429" y="3152"/>
                </a:lnTo>
                <a:lnTo>
                  <a:pt x="94338" y="2101"/>
                </a:lnTo>
                <a:lnTo>
                  <a:pt x="103484" y="1401"/>
                </a:lnTo>
                <a:lnTo>
                  <a:pt x="112121" y="934"/>
                </a:lnTo>
                <a:lnTo>
                  <a:pt x="120419" y="623"/>
                </a:lnTo>
                <a:lnTo>
                  <a:pt x="150302" y="185"/>
                </a:lnTo>
                <a:lnTo>
                  <a:pt x="305525" y="0"/>
                </a:lnTo>
                <a:lnTo>
                  <a:pt x="129160" y="0"/>
                </a:lnTo>
                <a:lnTo>
                  <a:pt x="121618" y="1271"/>
                </a:lnTo>
                <a:lnTo>
                  <a:pt x="114051" y="3387"/>
                </a:lnTo>
                <a:lnTo>
                  <a:pt x="106466" y="6068"/>
                </a:lnTo>
                <a:lnTo>
                  <a:pt x="100139" y="7856"/>
                </a:lnTo>
                <a:lnTo>
                  <a:pt x="89723" y="9842"/>
                </a:lnTo>
                <a:lnTo>
                  <a:pt x="80860" y="14111"/>
                </a:lnTo>
                <a:lnTo>
                  <a:pt x="72687" y="20242"/>
                </a:lnTo>
                <a:lnTo>
                  <a:pt x="64822" y="27200"/>
                </a:lnTo>
                <a:lnTo>
                  <a:pt x="53254" y="44325"/>
                </a:lnTo>
                <a:lnTo>
                  <a:pt x="48988" y="54837"/>
                </a:lnTo>
                <a:lnTo>
                  <a:pt x="45822" y="65012"/>
                </a:lnTo>
                <a:lnTo>
                  <a:pt x="40182" y="78001"/>
                </a:lnTo>
                <a:lnTo>
                  <a:pt x="33442" y="92241"/>
                </a:lnTo>
                <a:lnTo>
                  <a:pt x="26213" y="105766"/>
                </a:lnTo>
                <a:lnTo>
                  <a:pt x="18767" y="116011"/>
                </a:lnTo>
                <a:lnTo>
                  <a:pt x="16273" y="121791"/>
                </a:lnTo>
                <a:lnTo>
                  <a:pt x="13502" y="134986"/>
                </a:lnTo>
                <a:lnTo>
                  <a:pt x="12271" y="149317"/>
                </a:lnTo>
                <a:lnTo>
                  <a:pt x="11942" y="156695"/>
                </a:lnTo>
                <a:lnTo>
                  <a:pt x="8191" y="171666"/>
                </a:lnTo>
                <a:lnTo>
                  <a:pt x="3560" y="185516"/>
                </a:lnTo>
                <a:lnTo>
                  <a:pt x="953" y="200454"/>
                </a:lnTo>
                <a:lnTo>
                  <a:pt x="181" y="215463"/>
                </a:lnTo>
                <a:lnTo>
                  <a:pt x="0" y="232922"/>
                </a:lnTo>
                <a:lnTo>
                  <a:pt x="1222" y="239101"/>
                </a:lnTo>
                <a:lnTo>
                  <a:pt x="3307" y="243221"/>
                </a:lnTo>
                <a:lnTo>
                  <a:pt x="9710" y="249833"/>
                </a:lnTo>
                <a:lnTo>
                  <a:pt x="11505" y="250375"/>
                </a:lnTo>
                <a:lnTo>
                  <a:pt x="20099" y="251139"/>
                </a:lnTo>
                <a:lnTo>
                  <a:pt x="27056" y="251318"/>
                </a:lnTo>
                <a:lnTo>
                  <a:pt x="30689" y="250095"/>
                </a:lnTo>
                <a:lnTo>
                  <a:pt x="38113" y="245350"/>
                </a:lnTo>
                <a:lnTo>
                  <a:pt x="44410" y="242307"/>
                </a:lnTo>
                <a:lnTo>
                  <a:pt x="52419" y="239008"/>
                </a:lnTo>
                <a:lnTo>
                  <a:pt x="61568" y="235539"/>
                </a:lnTo>
                <a:lnTo>
                  <a:pt x="70207" y="231956"/>
                </a:lnTo>
                <a:lnTo>
                  <a:pt x="78506" y="228298"/>
                </a:lnTo>
                <a:lnTo>
                  <a:pt x="86580" y="224589"/>
                </a:lnTo>
                <a:lnTo>
                  <a:pt x="112483" y="213694"/>
                </a:lnTo>
                <a:lnTo>
                  <a:pt x="128281" y="207233"/>
                </a:lnTo>
                <a:lnTo>
                  <a:pt x="146432" y="202925"/>
                </a:lnTo>
                <a:lnTo>
                  <a:pt x="166153" y="200054"/>
                </a:lnTo>
                <a:lnTo>
                  <a:pt x="186921" y="198139"/>
                </a:lnTo>
                <a:lnTo>
                  <a:pt x="207116" y="196863"/>
                </a:lnTo>
                <a:lnTo>
                  <a:pt x="246488" y="195445"/>
                </a:lnTo>
                <a:lnTo>
                  <a:pt x="262067" y="196337"/>
                </a:lnTo>
                <a:lnTo>
                  <a:pt x="274993" y="198201"/>
                </a:lnTo>
                <a:lnTo>
                  <a:pt x="286151" y="200714"/>
                </a:lnTo>
                <a:lnTo>
                  <a:pt x="294859" y="203660"/>
                </a:lnTo>
                <a:lnTo>
                  <a:pt x="301935" y="206893"/>
                </a:lnTo>
                <a:lnTo>
                  <a:pt x="307922" y="210319"/>
                </a:lnTo>
                <a:lnTo>
                  <a:pt x="321347" y="217512"/>
                </a:lnTo>
                <a:lnTo>
                  <a:pt x="328483" y="221208"/>
                </a:lnTo>
                <a:lnTo>
                  <a:pt x="339799" y="232088"/>
                </a:lnTo>
                <a:lnTo>
                  <a:pt x="349062" y="245391"/>
                </a:lnTo>
                <a:lnTo>
                  <a:pt x="357412" y="259769"/>
                </a:lnTo>
                <a:lnTo>
                  <a:pt x="365356" y="274627"/>
                </a:lnTo>
                <a:lnTo>
                  <a:pt x="371850" y="289697"/>
                </a:lnTo>
                <a:lnTo>
                  <a:pt x="374736" y="304861"/>
                </a:lnTo>
                <a:lnTo>
                  <a:pt x="375506" y="315001"/>
                </a:lnTo>
                <a:lnTo>
                  <a:pt x="376019" y="326841"/>
                </a:lnTo>
                <a:lnTo>
                  <a:pt x="376742" y="364389"/>
                </a:lnTo>
                <a:lnTo>
                  <a:pt x="376843" y="376276"/>
                </a:lnTo>
                <a:lnTo>
                  <a:pt x="374370" y="389281"/>
                </a:lnTo>
                <a:lnTo>
                  <a:pt x="370182" y="403031"/>
                </a:lnTo>
                <a:lnTo>
                  <a:pt x="364850" y="417277"/>
                </a:lnTo>
                <a:lnTo>
                  <a:pt x="360025" y="429315"/>
                </a:lnTo>
                <a:lnTo>
                  <a:pt x="355539" y="439880"/>
                </a:lnTo>
                <a:lnTo>
                  <a:pt x="351278" y="449464"/>
                </a:lnTo>
                <a:lnTo>
                  <a:pt x="339770" y="466885"/>
                </a:lnTo>
                <a:lnTo>
                  <a:pt x="333145" y="475087"/>
                </a:lnTo>
                <a:lnTo>
                  <a:pt x="326188" y="481825"/>
                </a:lnTo>
                <a:lnTo>
                  <a:pt x="319011" y="487587"/>
                </a:lnTo>
                <a:lnTo>
                  <a:pt x="311686" y="492698"/>
                </a:lnTo>
                <a:lnTo>
                  <a:pt x="304262" y="498645"/>
                </a:lnTo>
                <a:lnTo>
                  <a:pt x="296773" y="505151"/>
                </a:lnTo>
                <a:lnTo>
                  <a:pt x="289241" y="512027"/>
                </a:lnTo>
                <a:lnTo>
                  <a:pt x="277869" y="519152"/>
                </a:lnTo>
                <a:lnTo>
                  <a:pt x="263938" y="526441"/>
                </a:lnTo>
                <a:lnTo>
                  <a:pt x="214157" y="550323"/>
                </a:lnTo>
                <a:lnTo>
                  <a:pt x="201143" y="554842"/>
                </a:lnTo>
                <a:lnTo>
                  <a:pt x="186117" y="559125"/>
                </a:lnTo>
                <a:lnTo>
                  <a:pt x="169750" y="563250"/>
                </a:lnTo>
                <a:lnTo>
                  <a:pt x="156298" y="566000"/>
                </a:lnTo>
                <a:lnTo>
                  <a:pt x="144791" y="567834"/>
                </a:lnTo>
                <a:lnTo>
                  <a:pt x="134579" y="569056"/>
                </a:lnTo>
                <a:lnTo>
                  <a:pt x="125231" y="569871"/>
                </a:lnTo>
                <a:lnTo>
                  <a:pt x="116459" y="570414"/>
                </a:lnTo>
                <a:lnTo>
                  <a:pt x="108072" y="570776"/>
                </a:lnTo>
                <a:lnTo>
                  <a:pt x="98670" y="569748"/>
                </a:lnTo>
                <a:lnTo>
                  <a:pt x="88592" y="567792"/>
                </a:lnTo>
                <a:lnTo>
                  <a:pt x="78063" y="565218"/>
                </a:lnTo>
                <a:lnTo>
                  <a:pt x="69774" y="563502"/>
                </a:lnTo>
                <a:lnTo>
                  <a:pt x="62978" y="562358"/>
                </a:lnTo>
                <a:lnTo>
                  <a:pt x="52040" y="561087"/>
                </a:lnTo>
                <a:lnTo>
                  <a:pt x="42945" y="560522"/>
                </a:lnTo>
                <a:lnTo>
                  <a:pt x="34146" y="5600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6"/>
          <p:cNvSpPr/>
          <p:nvPr/>
        </p:nvSpPr>
        <p:spPr>
          <a:xfrm>
            <a:off x="1520190" y="2205989"/>
            <a:ext cx="480061" cy="594362"/>
          </a:xfrm>
          <a:custGeom>
            <a:avLst/>
            <a:gdLst/>
            <a:ahLst/>
            <a:cxnLst/>
            <a:rect l="0" t="0" r="0" b="0"/>
            <a:pathLst>
              <a:path w="480061" h="594362">
                <a:moveTo>
                  <a:pt x="480060" y="0"/>
                </a:moveTo>
                <a:lnTo>
                  <a:pt x="473992" y="6068"/>
                </a:lnTo>
                <a:lnTo>
                  <a:pt x="472204" y="9126"/>
                </a:lnTo>
                <a:lnTo>
                  <a:pt x="465949" y="26544"/>
                </a:lnTo>
                <a:lnTo>
                  <a:pt x="459818" y="38468"/>
                </a:lnTo>
                <a:lnTo>
                  <a:pt x="449227" y="53590"/>
                </a:lnTo>
                <a:lnTo>
                  <a:pt x="418348" y="106368"/>
                </a:lnTo>
                <a:lnTo>
                  <a:pt x="409708" y="119172"/>
                </a:lnTo>
                <a:lnTo>
                  <a:pt x="401409" y="130249"/>
                </a:lnTo>
                <a:lnTo>
                  <a:pt x="393336" y="140173"/>
                </a:lnTo>
                <a:lnTo>
                  <a:pt x="384144" y="153138"/>
                </a:lnTo>
                <a:lnTo>
                  <a:pt x="374206" y="168132"/>
                </a:lnTo>
                <a:lnTo>
                  <a:pt x="363770" y="184479"/>
                </a:lnTo>
                <a:lnTo>
                  <a:pt x="349193" y="204266"/>
                </a:lnTo>
                <a:lnTo>
                  <a:pt x="331856" y="226347"/>
                </a:lnTo>
                <a:lnTo>
                  <a:pt x="312677" y="249958"/>
                </a:lnTo>
                <a:lnTo>
                  <a:pt x="297351" y="269509"/>
                </a:lnTo>
                <a:lnTo>
                  <a:pt x="284594" y="286353"/>
                </a:lnTo>
                <a:lnTo>
                  <a:pt x="273549" y="301392"/>
                </a:lnTo>
                <a:lnTo>
                  <a:pt x="263646" y="313958"/>
                </a:lnTo>
                <a:lnTo>
                  <a:pt x="254504" y="324876"/>
                </a:lnTo>
                <a:lnTo>
                  <a:pt x="245869" y="334694"/>
                </a:lnTo>
                <a:lnTo>
                  <a:pt x="237573" y="345050"/>
                </a:lnTo>
                <a:lnTo>
                  <a:pt x="229502" y="355763"/>
                </a:lnTo>
                <a:lnTo>
                  <a:pt x="221581" y="366715"/>
                </a:lnTo>
                <a:lnTo>
                  <a:pt x="199233" y="395818"/>
                </a:lnTo>
                <a:lnTo>
                  <a:pt x="186162" y="412469"/>
                </a:lnTo>
                <a:lnTo>
                  <a:pt x="174908" y="426109"/>
                </a:lnTo>
                <a:lnTo>
                  <a:pt x="164865" y="437743"/>
                </a:lnTo>
                <a:lnTo>
                  <a:pt x="155630" y="448039"/>
                </a:lnTo>
                <a:lnTo>
                  <a:pt x="138595" y="466252"/>
                </a:lnTo>
                <a:lnTo>
                  <a:pt x="106963" y="498641"/>
                </a:lnTo>
                <a:lnTo>
                  <a:pt x="13928" y="591862"/>
                </a:lnTo>
                <a:lnTo>
                  <a:pt x="11825" y="592695"/>
                </a:lnTo>
                <a:lnTo>
                  <a:pt x="0" y="5943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7"/>
          <p:cNvSpPr/>
          <p:nvPr/>
        </p:nvSpPr>
        <p:spPr>
          <a:xfrm>
            <a:off x="754380" y="2994659"/>
            <a:ext cx="1203990" cy="760177"/>
          </a:xfrm>
          <a:custGeom>
            <a:avLst/>
            <a:gdLst/>
            <a:ahLst/>
            <a:cxnLst/>
            <a:rect l="0" t="0" r="0" b="0"/>
            <a:pathLst>
              <a:path w="1203990" h="760177">
                <a:moveTo>
                  <a:pt x="0" y="262891"/>
                </a:moveTo>
                <a:lnTo>
                  <a:pt x="6067" y="275026"/>
                </a:lnTo>
                <a:lnTo>
                  <a:pt x="9125" y="278601"/>
                </a:lnTo>
                <a:lnTo>
                  <a:pt x="12433" y="280984"/>
                </a:lnTo>
                <a:lnTo>
                  <a:pt x="15909" y="282573"/>
                </a:lnTo>
                <a:lnTo>
                  <a:pt x="23157" y="291111"/>
                </a:lnTo>
                <a:lnTo>
                  <a:pt x="26868" y="296944"/>
                </a:lnTo>
                <a:lnTo>
                  <a:pt x="37764" y="306812"/>
                </a:lnTo>
                <a:lnTo>
                  <a:pt x="44226" y="311222"/>
                </a:lnTo>
                <a:lnTo>
                  <a:pt x="54792" y="322895"/>
                </a:lnTo>
                <a:lnTo>
                  <a:pt x="67532" y="342899"/>
                </a:lnTo>
                <a:lnTo>
                  <a:pt x="90127" y="381423"/>
                </a:lnTo>
                <a:lnTo>
                  <a:pt x="99455" y="399062"/>
                </a:lnTo>
                <a:lnTo>
                  <a:pt x="106943" y="414632"/>
                </a:lnTo>
                <a:lnTo>
                  <a:pt x="118650" y="440821"/>
                </a:lnTo>
                <a:lnTo>
                  <a:pt x="128086" y="460928"/>
                </a:lnTo>
                <a:lnTo>
                  <a:pt x="132381" y="472385"/>
                </a:lnTo>
                <a:lnTo>
                  <a:pt x="136514" y="485104"/>
                </a:lnTo>
                <a:lnTo>
                  <a:pt x="140539" y="498663"/>
                </a:lnTo>
                <a:lnTo>
                  <a:pt x="151785" y="520502"/>
                </a:lnTo>
                <a:lnTo>
                  <a:pt x="165250" y="542484"/>
                </a:lnTo>
                <a:lnTo>
                  <a:pt x="172396" y="557236"/>
                </a:lnTo>
                <a:lnTo>
                  <a:pt x="179701" y="573421"/>
                </a:lnTo>
                <a:lnTo>
                  <a:pt x="188380" y="590561"/>
                </a:lnTo>
                <a:lnTo>
                  <a:pt x="197977" y="608338"/>
                </a:lnTo>
                <a:lnTo>
                  <a:pt x="208184" y="626538"/>
                </a:lnTo>
                <a:lnTo>
                  <a:pt x="216259" y="643753"/>
                </a:lnTo>
                <a:lnTo>
                  <a:pt x="222913" y="660308"/>
                </a:lnTo>
                <a:lnTo>
                  <a:pt x="228618" y="676426"/>
                </a:lnTo>
                <a:lnTo>
                  <a:pt x="233692" y="689711"/>
                </a:lnTo>
                <a:lnTo>
                  <a:pt x="242716" y="711245"/>
                </a:lnTo>
                <a:lnTo>
                  <a:pt x="257734" y="732669"/>
                </a:lnTo>
                <a:lnTo>
                  <a:pt x="274568" y="751081"/>
                </a:lnTo>
                <a:lnTo>
                  <a:pt x="286283" y="759264"/>
                </a:lnTo>
                <a:lnTo>
                  <a:pt x="289915" y="760176"/>
                </a:lnTo>
                <a:lnTo>
                  <a:pt x="292337" y="759514"/>
                </a:lnTo>
                <a:lnTo>
                  <a:pt x="293951" y="757803"/>
                </a:lnTo>
                <a:lnTo>
                  <a:pt x="295027" y="755392"/>
                </a:lnTo>
                <a:lnTo>
                  <a:pt x="296223" y="749327"/>
                </a:lnTo>
                <a:lnTo>
                  <a:pt x="296754" y="732237"/>
                </a:lnTo>
                <a:lnTo>
                  <a:pt x="297096" y="673807"/>
                </a:lnTo>
                <a:lnTo>
                  <a:pt x="298394" y="658755"/>
                </a:lnTo>
                <a:lnTo>
                  <a:pt x="300529" y="644910"/>
                </a:lnTo>
                <a:lnTo>
                  <a:pt x="303222" y="631870"/>
                </a:lnTo>
                <a:lnTo>
                  <a:pt x="305018" y="619367"/>
                </a:lnTo>
                <a:lnTo>
                  <a:pt x="306215" y="607221"/>
                </a:lnTo>
                <a:lnTo>
                  <a:pt x="307545" y="583566"/>
                </a:lnTo>
                <a:lnTo>
                  <a:pt x="308137" y="560353"/>
                </a:lnTo>
                <a:lnTo>
                  <a:pt x="308469" y="507661"/>
                </a:lnTo>
                <a:lnTo>
                  <a:pt x="307246" y="490841"/>
                </a:lnTo>
                <a:lnTo>
                  <a:pt x="305161" y="475817"/>
                </a:lnTo>
                <a:lnTo>
                  <a:pt x="302500" y="461992"/>
                </a:lnTo>
                <a:lnTo>
                  <a:pt x="300727" y="448964"/>
                </a:lnTo>
                <a:lnTo>
                  <a:pt x="299544" y="436470"/>
                </a:lnTo>
                <a:lnTo>
                  <a:pt x="298756" y="424330"/>
                </a:lnTo>
                <a:lnTo>
                  <a:pt x="297880" y="400681"/>
                </a:lnTo>
                <a:lnTo>
                  <a:pt x="297318" y="354455"/>
                </a:lnTo>
                <a:lnTo>
                  <a:pt x="293854" y="334912"/>
                </a:lnTo>
                <a:lnTo>
                  <a:pt x="289352" y="316490"/>
                </a:lnTo>
                <a:lnTo>
                  <a:pt x="287351" y="295603"/>
                </a:lnTo>
                <a:lnTo>
                  <a:pt x="286461" y="277006"/>
                </a:lnTo>
                <a:lnTo>
                  <a:pt x="284796" y="259004"/>
                </a:lnTo>
                <a:lnTo>
                  <a:pt x="279822" y="238303"/>
                </a:lnTo>
                <a:lnTo>
                  <a:pt x="276765" y="219789"/>
                </a:lnTo>
                <a:lnTo>
                  <a:pt x="274137" y="203094"/>
                </a:lnTo>
                <a:lnTo>
                  <a:pt x="266786" y="179415"/>
                </a:lnTo>
                <a:lnTo>
                  <a:pt x="262774" y="156313"/>
                </a:lnTo>
                <a:lnTo>
                  <a:pt x="255377" y="134651"/>
                </a:lnTo>
                <a:lnTo>
                  <a:pt x="248847" y="111923"/>
                </a:lnTo>
                <a:lnTo>
                  <a:pt x="243948" y="99274"/>
                </a:lnTo>
                <a:lnTo>
                  <a:pt x="241771" y="89419"/>
                </a:lnTo>
                <a:lnTo>
                  <a:pt x="237417" y="80805"/>
                </a:lnTo>
                <a:lnTo>
                  <a:pt x="234478" y="76730"/>
                </a:lnTo>
                <a:lnTo>
                  <a:pt x="231212" y="68816"/>
                </a:lnTo>
                <a:lnTo>
                  <a:pt x="230341" y="64927"/>
                </a:lnTo>
                <a:lnTo>
                  <a:pt x="231031" y="61065"/>
                </a:lnTo>
                <a:lnTo>
                  <a:pt x="238594" y="47992"/>
                </a:lnTo>
                <a:lnTo>
                  <a:pt x="264582" y="30459"/>
                </a:lnTo>
                <a:lnTo>
                  <a:pt x="275495" y="26238"/>
                </a:lnTo>
                <a:lnTo>
                  <a:pt x="300915" y="23861"/>
                </a:lnTo>
                <a:lnTo>
                  <a:pt x="331860" y="19919"/>
                </a:lnTo>
                <a:lnTo>
                  <a:pt x="367203" y="15203"/>
                </a:lnTo>
                <a:lnTo>
                  <a:pt x="395611" y="13107"/>
                </a:lnTo>
                <a:lnTo>
                  <a:pt x="451417" y="12176"/>
                </a:lnTo>
                <a:lnTo>
                  <a:pt x="996827" y="11432"/>
                </a:lnTo>
                <a:lnTo>
                  <a:pt x="1023961" y="10161"/>
                </a:lnTo>
                <a:lnTo>
                  <a:pt x="1170780" y="1060"/>
                </a:lnTo>
                <a:lnTo>
                  <a:pt x="1203989" y="94"/>
                </a:lnTo>
                <a:lnTo>
                  <a:pt x="1203979" y="63"/>
                </a:lnTo>
                <a:lnTo>
                  <a:pt x="12001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8"/>
          <p:cNvSpPr/>
          <p:nvPr/>
        </p:nvSpPr>
        <p:spPr>
          <a:xfrm>
            <a:off x="1337365" y="3154683"/>
            <a:ext cx="399315" cy="445225"/>
          </a:xfrm>
          <a:custGeom>
            <a:avLst/>
            <a:gdLst/>
            <a:ahLst/>
            <a:cxnLst/>
            <a:rect l="0" t="0" r="0" b="0"/>
            <a:pathLst>
              <a:path w="399315" h="445225">
                <a:moveTo>
                  <a:pt x="22805" y="45717"/>
                </a:moveTo>
                <a:lnTo>
                  <a:pt x="28872" y="39649"/>
                </a:lnTo>
                <a:lnTo>
                  <a:pt x="31930" y="37861"/>
                </a:lnTo>
                <a:lnTo>
                  <a:pt x="43571" y="34076"/>
                </a:lnTo>
                <a:lnTo>
                  <a:pt x="55741" y="28689"/>
                </a:lnTo>
                <a:lnTo>
                  <a:pt x="65082" y="25475"/>
                </a:lnTo>
                <a:lnTo>
                  <a:pt x="76389" y="22062"/>
                </a:lnTo>
                <a:lnTo>
                  <a:pt x="89008" y="18517"/>
                </a:lnTo>
                <a:lnTo>
                  <a:pt x="99960" y="16154"/>
                </a:lnTo>
                <a:lnTo>
                  <a:pt x="109802" y="14578"/>
                </a:lnTo>
                <a:lnTo>
                  <a:pt x="118903" y="13527"/>
                </a:lnTo>
                <a:lnTo>
                  <a:pt x="127510" y="12827"/>
                </a:lnTo>
                <a:lnTo>
                  <a:pt x="135788" y="12360"/>
                </a:lnTo>
                <a:lnTo>
                  <a:pt x="143847" y="12049"/>
                </a:lnTo>
                <a:lnTo>
                  <a:pt x="151760" y="10572"/>
                </a:lnTo>
                <a:lnTo>
                  <a:pt x="159575" y="8316"/>
                </a:lnTo>
                <a:lnTo>
                  <a:pt x="167325" y="5543"/>
                </a:lnTo>
                <a:lnTo>
                  <a:pt x="176301" y="3694"/>
                </a:lnTo>
                <a:lnTo>
                  <a:pt x="186096" y="2462"/>
                </a:lnTo>
                <a:lnTo>
                  <a:pt x="215299" y="141"/>
                </a:lnTo>
                <a:lnTo>
                  <a:pt x="204442" y="16"/>
                </a:lnTo>
                <a:lnTo>
                  <a:pt x="184131" y="0"/>
                </a:lnTo>
                <a:lnTo>
                  <a:pt x="177346" y="1269"/>
                </a:lnTo>
                <a:lnTo>
                  <a:pt x="170282" y="3385"/>
                </a:lnTo>
                <a:lnTo>
                  <a:pt x="163033" y="6065"/>
                </a:lnTo>
                <a:lnTo>
                  <a:pt x="151850" y="9122"/>
                </a:lnTo>
                <a:lnTo>
                  <a:pt x="138045" y="12430"/>
                </a:lnTo>
                <a:lnTo>
                  <a:pt x="122492" y="15906"/>
                </a:lnTo>
                <a:lnTo>
                  <a:pt x="109583" y="18223"/>
                </a:lnTo>
                <a:lnTo>
                  <a:pt x="98437" y="19767"/>
                </a:lnTo>
                <a:lnTo>
                  <a:pt x="88466" y="20797"/>
                </a:lnTo>
                <a:lnTo>
                  <a:pt x="80549" y="22754"/>
                </a:lnTo>
                <a:lnTo>
                  <a:pt x="68365" y="28314"/>
                </a:lnTo>
                <a:lnTo>
                  <a:pt x="62068" y="30305"/>
                </a:lnTo>
                <a:lnTo>
                  <a:pt x="55330" y="31632"/>
                </a:lnTo>
                <a:lnTo>
                  <a:pt x="48299" y="32517"/>
                </a:lnTo>
                <a:lnTo>
                  <a:pt x="37099" y="33500"/>
                </a:lnTo>
                <a:lnTo>
                  <a:pt x="32334" y="33762"/>
                </a:lnTo>
                <a:lnTo>
                  <a:pt x="29157" y="35207"/>
                </a:lnTo>
                <a:lnTo>
                  <a:pt x="27040" y="37440"/>
                </a:lnTo>
                <a:lnTo>
                  <a:pt x="23417" y="43308"/>
                </a:lnTo>
                <a:lnTo>
                  <a:pt x="14237" y="53752"/>
                </a:lnTo>
                <a:lnTo>
                  <a:pt x="7144" y="61141"/>
                </a:lnTo>
                <a:lnTo>
                  <a:pt x="4744" y="64889"/>
                </a:lnTo>
                <a:lnTo>
                  <a:pt x="2078" y="72441"/>
                </a:lnTo>
                <a:lnTo>
                  <a:pt x="893" y="83417"/>
                </a:lnTo>
                <a:lnTo>
                  <a:pt x="577" y="89901"/>
                </a:lnTo>
                <a:lnTo>
                  <a:pt x="0" y="198661"/>
                </a:lnTo>
                <a:lnTo>
                  <a:pt x="1252" y="209910"/>
                </a:lnTo>
                <a:lnTo>
                  <a:pt x="3356" y="218678"/>
                </a:lnTo>
                <a:lnTo>
                  <a:pt x="9791" y="235810"/>
                </a:lnTo>
                <a:lnTo>
                  <a:pt x="21077" y="249497"/>
                </a:lnTo>
                <a:lnTo>
                  <a:pt x="28810" y="250586"/>
                </a:lnTo>
                <a:lnTo>
                  <a:pt x="39444" y="251069"/>
                </a:lnTo>
                <a:lnTo>
                  <a:pt x="48403" y="251285"/>
                </a:lnTo>
                <a:lnTo>
                  <a:pt x="61460" y="248802"/>
                </a:lnTo>
                <a:lnTo>
                  <a:pt x="103062" y="239270"/>
                </a:lnTo>
                <a:lnTo>
                  <a:pt x="120759" y="235712"/>
                </a:lnTo>
                <a:lnTo>
                  <a:pt x="135098" y="233340"/>
                </a:lnTo>
                <a:lnTo>
                  <a:pt x="147197" y="231759"/>
                </a:lnTo>
                <a:lnTo>
                  <a:pt x="159073" y="230705"/>
                </a:lnTo>
                <a:lnTo>
                  <a:pt x="170800" y="230002"/>
                </a:lnTo>
                <a:lnTo>
                  <a:pt x="193990" y="229221"/>
                </a:lnTo>
                <a:lnTo>
                  <a:pt x="239922" y="228720"/>
                </a:lnTo>
                <a:lnTo>
                  <a:pt x="251370" y="228679"/>
                </a:lnTo>
                <a:lnTo>
                  <a:pt x="264081" y="229921"/>
                </a:lnTo>
                <a:lnTo>
                  <a:pt x="277636" y="232020"/>
                </a:lnTo>
                <a:lnTo>
                  <a:pt x="291752" y="234689"/>
                </a:lnTo>
                <a:lnTo>
                  <a:pt x="304973" y="237738"/>
                </a:lnTo>
                <a:lnTo>
                  <a:pt x="317597" y="241041"/>
                </a:lnTo>
                <a:lnTo>
                  <a:pt x="329823" y="244513"/>
                </a:lnTo>
                <a:lnTo>
                  <a:pt x="339243" y="248097"/>
                </a:lnTo>
                <a:lnTo>
                  <a:pt x="346794" y="251757"/>
                </a:lnTo>
                <a:lnTo>
                  <a:pt x="358570" y="259210"/>
                </a:lnTo>
                <a:lnTo>
                  <a:pt x="368037" y="266756"/>
                </a:lnTo>
                <a:lnTo>
                  <a:pt x="380507" y="278144"/>
                </a:lnTo>
                <a:lnTo>
                  <a:pt x="388370" y="289141"/>
                </a:lnTo>
                <a:lnTo>
                  <a:pt x="394828" y="301225"/>
                </a:lnTo>
                <a:lnTo>
                  <a:pt x="397698" y="310829"/>
                </a:lnTo>
                <a:lnTo>
                  <a:pt x="398974" y="322718"/>
                </a:lnTo>
                <a:lnTo>
                  <a:pt x="399314" y="329444"/>
                </a:lnTo>
                <a:lnTo>
                  <a:pt x="398271" y="335198"/>
                </a:lnTo>
                <a:lnTo>
                  <a:pt x="393725" y="344978"/>
                </a:lnTo>
                <a:lnTo>
                  <a:pt x="384026" y="363692"/>
                </a:lnTo>
                <a:lnTo>
                  <a:pt x="373424" y="374575"/>
                </a:lnTo>
                <a:lnTo>
                  <a:pt x="367041" y="379256"/>
                </a:lnTo>
                <a:lnTo>
                  <a:pt x="360245" y="383646"/>
                </a:lnTo>
                <a:lnTo>
                  <a:pt x="353175" y="387843"/>
                </a:lnTo>
                <a:lnTo>
                  <a:pt x="345922" y="391910"/>
                </a:lnTo>
                <a:lnTo>
                  <a:pt x="334736" y="397163"/>
                </a:lnTo>
                <a:lnTo>
                  <a:pt x="281318" y="420455"/>
                </a:lnTo>
                <a:lnTo>
                  <a:pt x="271347" y="425082"/>
                </a:lnTo>
                <a:lnTo>
                  <a:pt x="260889" y="428167"/>
                </a:lnTo>
                <a:lnTo>
                  <a:pt x="250108" y="430224"/>
                </a:lnTo>
                <a:lnTo>
                  <a:pt x="239110" y="431594"/>
                </a:lnTo>
                <a:lnTo>
                  <a:pt x="171788" y="441650"/>
                </a:lnTo>
                <a:lnTo>
                  <a:pt x="158957" y="443022"/>
                </a:lnTo>
                <a:lnTo>
                  <a:pt x="147863" y="443937"/>
                </a:lnTo>
                <a:lnTo>
                  <a:pt x="134117" y="444546"/>
                </a:lnTo>
                <a:lnTo>
                  <a:pt x="101910" y="445224"/>
                </a:lnTo>
                <a:lnTo>
                  <a:pt x="89512" y="444135"/>
                </a:lnTo>
                <a:lnTo>
                  <a:pt x="79976" y="442139"/>
                </a:lnTo>
                <a:lnTo>
                  <a:pt x="72349" y="439538"/>
                </a:lnTo>
                <a:lnTo>
                  <a:pt x="60488" y="436648"/>
                </a:lnTo>
                <a:lnTo>
                  <a:pt x="48593" y="434793"/>
                </a:lnTo>
                <a:lnTo>
                  <a:pt x="47617" y="433371"/>
                </a:lnTo>
                <a:lnTo>
                  <a:pt x="46532" y="428404"/>
                </a:lnTo>
                <a:lnTo>
                  <a:pt x="47513" y="425301"/>
                </a:lnTo>
                <a:lnTo>
                  <a:pt x="51990" y="418468"/>
                </a:lnTo>
                <a:lnTo>
                  <a:pt x="61650" y="407480"/>
                </a:lnTo>
                <a:lnTo>
                  <a:pt x="65211" y="405002"/>
                </a:lnTo>
                <a:lnTo>
                  <a:pt x="68856" y="403350"/>
                </a:lnTo>
                <a:lnTo>
                  <a:pt x="79955" y="4000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9"/>
          <p:cNvSpPr/>
          <p:nvPr/>
        </p:nvSpPr>
        <p:spPr>
          <a:xfrm>
            <a:off x="2219701" y="3326129"/>
            <a:ext cx="66241" cy="67774"/>
          </a:xfrm>
          <a:custGeom>
            <a:avLst/>
            <a:gdLst/>
            <a:ahLst/>
            <a:cxnLst/>
            <a:rect l="0" t="0" r="0" b="0"/>
            <a:pathLst>
              <a:path w="66241" h="67774">
                <a:moveTo>
                  <a:pt x="54869" y="0"/>
                </a:moveTo>
                <a:lnTo>
                  <a:pt x="42733" y="6068"/>
                </a:lnTo>
                <a:lnTo>
                  <a:pt x="37888" y="9126"/>
                </a:lnTo>
                <a:lnTo>
                  <a:pt x="33388" y="12434"/>
                </a:lnTo>
                <a:lnTo>
                  <a:pt x="29118" y="15910"/>
                </a:lnTo>
                <a:lnTo>
                  <a:pt x="25002" y="19497"/>
                </a:lnTo>
                <a:lnTo>
                  <a:pt x="20987" y="23158"/>
                </a:lnTo>
                <a:lnTo>
                  <a:pt x="17041" y="26869"/>
                </a:lnTo>
                <a:lnTo>
                  <a:pt x="13140" y="31883"/>
                </a:lnTo>
                <a:lnTo>
                  <a:pt x="9270" y="37765"/>
                </a:lnTo>
                <a:lnTo>
                  <a:pt x="5419" y="44227"/>
                </a:lnTo>
                <a:lnTo>
                  <a:pt x="2852" y="49805"/>
                </a:lnTo>
                <a:lnTo>
                  <a:pt x="1141" y="54794"/>
                </a:lnTo>
                <a:lnTo>
                  <a:pt x="0" y="59389"/>
                </a:lnTo>
                <a:lnTo>
                  <a:pt x="510" y="62453"/>
                </a:lnTo>
                <a:lnTo>
                  <a:pt x="2119" y="64495"/>
                </a:lnTo>
                <a:lnTo>
                  <a:pt x="4462" y="65857"/>
                </a:lnTo>
                <a:lnTo>
                  <a:pt x="7294" y="66765"/>
                </a:lnTo>
                <a:lnTo>
                  <a:pt x="10453" y="67370"/>
                </a:lnTo>
                <a:lnTo>
                  <a:pt x="13828" y="67773"/>
                </a:lnTo>
                <a:lnTo>
                  <a:pt x="17348" y="66772"/>
                </a:lnTo>
                <a:lnTo>
                  <a:pt x="20965" y="64835"/>
                </a:lnTo>
                <a:lnTo>
                  <a:pt x="24646" y="62273"/>
                </a:lnTo>
                <a:lnTo>
                  <a:pt x="28370" y="60566"/>
                </a:lnTo>
                <a:lnTo>
                  <a:pt x="32123" y="59427"/>
                </a:lnTo>
                <a:lnTo>
                  <a:pt x="35895" y="58669"/>
                </a:lnTo>
                <a:lnTo>
                  <a:pt x="39679" y="56893"/>
                </a:lnTo>
                <a:lnTo>
                  <a:pt x="43473" y="54438"/>
                </a:lnTo>
                <a:lnTo>
                  <a:pt x="47271" y="51533"/>
                </a:lnTo>
                <a:lnTo>
                  <a:pt x="51074" y="49595"/>
                </a:lnTo>
                <a:lnTo>
                  <a:pt x="54879" y="48303"/>
                </a:lnTo>
                <a:lnTo>
                  <a:pt x="58685" y="47442"/>
                </a:lnTo>
                <a:lnTo>
                  <a:pt x="61223" y="45598"/>
                </a:lnTo>
                <a:lnTo>
                  <a:pt x="62915" y="43099"/>
                </a:lnTo>
                <a:lnTo>
                  <a:pt x="64043" y="40163"/>
                </a:lnTo>
                <a:lnTo>
                  <a:pt x="64795" y="36935"/>
                </a:lnTo>
                <a:lnTo>
                  <a:pt x="65296" y="33514"/>
                </a:lnTo>
                <a:lnTo>
                  <a:pt x="65630" y="29963"/>
                </a:lnTo>
                <a:lnTo>
                  <a:pt x="65853" y="26325"/>
                </a:lnTo>
                <a:lnTo>
                  <a:pt x="66240" y="13643"/>
                </a:lnTo>
                <a:lnTo>
                  <a:pt x="64989" y="14175"/>
                </a:lnTo>
                <a:lnTo>
                  <a:pt x="62886" y="15800"/>
                </a:lnTo>
                <a:lnTo>
                  <a:pt x="54869" y="228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0"/>
          <p:cNvSpPr/>
          <p:nvPr/>
        </p:nvSpPr>
        <p:spPr>
          <a:xfrm>
            <a:off x="2457450" y="2789436"/>
            <a:ext cx="1077118" cy="822278"/>
          </a:xfrm>
          <a:custGeom>
            <a:avLst/>
            <a:gdLst/>
            <a:ahLst/>
            <a:cxnLst/>
            <a:rect l="0" t="0" r="0" b="0"/>
            <a:pathLst>
              <a:path w="1077118" h="822278">
                <a:moveTo>
                  <a:pt x="0" y="582414"/>
                </a:moveTo>
                <a:lnTo>
                  <a:pt x="9125" y="599394"/>
                </a:lnTo>
                <a:lnTo>
                  <a:pt x="15909" y="608164"/>
                </a:lnTo>
                <a:lnTo>
                  <a:pt x="26544" y="616295"/>
                </a:lnTo>
                <a:lnTo>
                  <a:pt x="32936" y="620241"/>
                </a:lnTo>
                <a:lnTo>
                  <a:pt x="37197" y="625412"/>
                </a:lnTo>
                <a:lnTo>
                  <a:pt x="40038" y="631399"/>
                </a:lnTo>
                <a:lnTo>
                  <a:pt x="47423" y="651961"/>
                </a:lnTo>
                <a:lnTo>
                  <a:pt x="50665" y="659258"/>
                </a:lnTo>
                <a:lnTo>
                  <a:pt x="55367" y="665394"/>
                </a:lnTo>
                <a:lnTo>
                  <a:pt x="72849" y="681366"/>
                </a:lnTo>
                <a:lnTo>
                  <a:pt x="86637" y="701620"/>
                </a:lnTo>
                <a:lnTo>
                  <a:pt x="101306" y="724979"/>
                </a:lnTo>
                <a:lnTo>
                  <a:pt x="118684" y="744836"/>
                </a:lnTo>
                <a:lnTo>
                  <a:pt x="139108" y="766361"/>
                </a:lnTo>
                <a:lnTo>
                  <a:pt x="159616" y="786088"/>
                </a:lnTo>
                <a:lnTo>
                  <a:pt x="184171" y="803064"/>
                </a:lnTo>
                <a:lnTo>
                  <a:pt x="200055" y="809928"/>
                </a:lnTo>
                <a:lnTo>
                  <a:pt x="208716" y="816034"/>
                </a:lnTo>
                <a:lnTo>
                  <a:pt x="214074" y="818171"/>
                </a:lnTo>
                <a:lnTo>
                  <a:pt x="237537" y="821600"/>
                </a:lnTo>
                <a:lnTo>
                  <a:pt x="254777" y="822277"/>
                </a:lnTo>
                <a:lnTo>
                  <a:pt x="258751" y="821062"/>
                </a:lnTo>
                <a:lnTo>
                  <a:pt x="272019" y="812587"/>
                </a:lnTo>
                <a:lnTo>
                  <a:pt x="279705" y="799344"/>
                </a:lnTo>
                <a:lnTo>
                  <a:pt x="283063" y="789740"/>
                </a:lnTo>
                <a:lnTo>
                  <a:pt x="284954" y="773807"/>
                </a:lnTo>
                <a:lnTo>
                  <a:pt x="285514" y="752999"/>
                </a:lnTo>
                <a:lnTo>
                  <a:pt x="285748" y="599796"/>
                </a:lnTo>
                <a:lnTo>
                  <a:pt x="282362" y="579979"/>
                </a:lnTo>
                <a:lnTo>
                  <a:pt x="277894" y="558472"/>
                </a:lnTo>
                <a:lnTo>
                  <a:pt x="275908" y="536213"/>
                </a:lnTo>
                <a:lnTo>
                  <a:pt x="271639" y="517007"/>
                </a:lnTo>
                <a:lnTo>
                  <a:pt x="258550" y="477913"/>
                </a:lnTo>
                <a:lnTo>
                  <a:pt x="254917" y="464486"/>
                </a:lnTo>
                <a:lnTo>
                  <a:pt x="251224" y="449185"/>
                </a:lnTo>
                <a:lnTo>
                  <a:pt x="247493" y="432635"/>
                </a:lnTo>
                <a:lnTo>
                  <a:pt x="239960" y="407472"/>
                </a:lnTo>
                <a:lnTo>
                  <a:pt x="232379" y="386552"/>
                </a:lnTo>
                <a:lnTo>
                  <a:pt x="224776" y="364554"/>
                </a:lnTo>
                <a:lnTo>
                  <a:pt x="220971" y="352084"/>
                </a:lnTo>
                <a:lnTo>
                  <a:pt x="209547" y="311532"/>
                </a:lnTo>
                <a:lnTo>
                  <a:pt x="201928" y="286762"/>
                </a:lnTo>
                <a:lnTo>
                  <a:pt x="194309" y="266440"/>
                </a:lnTo>
                <a:lnTo>
                  <a:pt x="186689" y="248940"/>
                </a:lnTo>
                <a:lnTo>
                  <a:pt x="176529" y="226079"/>
                </a:lnTo>
                <a:lnTo>
                  <a:pt x="169066" y="202946"/>
                </a:lnTo>
                <a:lnTo>
                  <a:pt x="164040" y="190242"/>
                </a:lnTo>
                <a:lnTo>
                  <a:pt x="161806" y="180361"/>
                </a:lnTo>
                <a:lnTo>
                  <a:pt x="160549" y="155523"/>
                </a:lnTo>
                <a:lnTo>
                  <a:pt x="163642" y="138261"/>
                </a:lnTo>
                <a:lnTo>
                  <a:pt x="169249" y="123392"/>
                </a:lnTo>
                <a:lnTo>
                  <a:pt x="178277" y="107882"/>
                </a:lnTo>
                <a:lnTo>
                  <a:pt x="180834" y="99307"/>
                </a:lnTo>
                <a:lnTo>
                  <a:pt x="184056" y="95243"/>
                </a:lnTo>
                <a:lnTo>
                  <a:pt x="194409" y="87340"/>
                </a:lnTo>
                <a:lnTo>
                  <a:pt x="204091" y="82981"/>
                </a:lnTo>
                <a:lnTo>
                  <a:pt x="220068" y="77140"/>
                </a:lnTo>
                <a:lnTo>
                  <a:pt x="248222" y="63789"/>
                </a:lnTo>
                <a:lnTo>
                  <a:pt x="266531" y="59814"/>
                </a:lnTo>
                <a:lnTo>
                  <a:pt x="298258" y="54189"/>
                </a:lnTo>
                <a:lnTo>
                  <a:pt x="331789" y="44479"/>
                </a:lnTo>
                <a:lnTo>
                  <a:pt x="355742" y="38532"/>
                </a:lnTo>
                <a:lnTo>
                  <a:pt x="383320" y="35888"/>
                </a:lnTo>
                <a:lnTo>
                  <a:pt x="409125" y="31327"/>
                </a:lnTo>
                <a:lnTo>
                  <a:pt x="439643" y="26336"/>
                </a:lnTo>
                <a:lnTo>
                  <a:pt x="462005" y="25005"/>
                </a:lnTo>
                <a:lnTo>
                  <a:pt x="487073" y="24118"/>
                </a:lnTo>
                <a:lnTo>
                  <a:pt x="512675" y="22257"/>
                </a:lnTo>
                <a:lnTo>
                  <a:pt x="538633" y="19746"/>
                </a:lnTo>
                <a:lnTo>
                  <a:pt x="564829" y="16802"/>
                </a:lnTo>
                <a:lnTo>
                  <a:pt x="588642" y="14839"/>
                </a:lnTo>
                <a:lnTo>
                  <a:pt x="610868" y="13530"/>
                </a:lnTo>
                <a:lnTo>
                  <a:pt x="632035" y="12658"/>
                </a:lnTo>
                <a:lnTo>
                  <a:pt x="649957" y="10807"/>
                </a:lnTo>
                <a:lnTo>
                  <a:pt x="680030" y="5362"/>
                </a:lnTo>
                <a:lnTo>
                  <a:pt x="704813" y="3403"/>
                </a:lnTo>
                <a:lnTo>
                  <a:pt x="736575" y="2096"/>
                </a:lnTo>
                <a:lnTo>
                  <a:pt x="837157" y="258"/>
                </a:lnTo>
                <a:lnTo>
                  <a:pt x="866715" y="0"/>
                </a:lnTo>
                <a:lnTo>
                  <a:pt x="890230" y="1098"/>
                </a:lnTo>
                <a:lnTo>
                  <a:pt x="909716" y="3100"/>
                </a:lnTo>
                <a:lnTo>
                  <a:pt x="926517" y="5704"/>
                </a:lnTo>
                <a:lnTo>
                  <a:pt x="944068" y="7441"/>
                </a:lnTo>
                <a:lnTo>
                  <a:pt x="962119" y="8598"/>
                </a:lnTo>
                <a:lnTo>
                  <a:pt x="995298" y="9884"/>
                </a:lnTo>
                <a:lnTo>
                  <a:pt x="1029527" y="10608"/>
                </a:lnTo>
                <a:lnTo>
                  <a:pt x="1073823" y="10873"/>
                </a:lnTo>
                <a:lnTo>
                  <a:pt x="1076562" y="12157"/>
                </a:lnTo>
                <a:lnTo>
                  <a:pt x="1077117" y="14282"/>
                </a:lnTo>
                <a:lnTo>
                  <a:pt x="1074952" y="20751"/>
                </a:lnTo>
                <a:lnTo>
                  <a:pt x="1073505" y="21282"/>
                </a:lnTo>
                <a:lnTo>
                  <a:pt x="1062990" y="223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1"/>
          <p:cNvSpPr/>
          <p:nvPr/>
        </p:nvSpPr>
        <p:spPr>
          <a:xfrm>
            <a:off x="2972023" y="2916441"/>
            <a:ext cx="342678" cy="578810"/>
          </a:xfrm>
          <a:custGeom>
            <a:avLst/>
            <a:gdLst/>
            <a:ahLst/>
            <a:cxnLst/>
            <a:rect l="0" t="0" r="0" b="0"/>
            <a:pathLst>
              <a:path w="342678" h="578810">
                <a:moveTo>
                  <a:pt x="342677" y="135368"/>
                </a:moveTo>
                <a:lnTo>
                  <a:pt x="342677" y="101256"/>
                </a:lnTo>
                <a:lnTo>
                  <a:pt x="339290" y="85071"/>
                </a:lnTo>
                <a:lnTo>
                  <a:pt x="333551" y="72374"/>
                </a:lnTo>
                <a:lnTo>
                  <a:pt x="326768" y="58264"/>
                </a:lnTo>
                <a:lnTo>
                  <a:pt x="319519" y="46913"/>
                </a:lnTo>
                <a:lnTo>
                  <a:pt x="312064" y="37635"/>
                </a:lnTo>
                <a:lnTo>
                  <a:pt x="304518" y="29278"/>
                </a:lnTo>
                <a:lnTo>
                  <a:pt x="296930" y="21331"/>
                </a:lnTo>
                <a:lnTo>
                  <a:pt x="293129" y="17433"/>
                </a:lnTo>
                <a:lnTo>
                  <a:pt x="289325" y="14835"/>
                </a:lnTo>
                <a:lnTo>
                  <a:pt x="281712" y="11948"/>
                </a:lnTo>
                <a:lnTo>
                  <a:pt x="276633" y="9908"/>
                </a:lnTo>
                <a:lnTo>
                  <a:pt x="270708" y="7278"/>
                </a:lnTo>
                <a:lnTo>
                  <a:pt x="264217" y="4255"/>
                </a:lnTo>
                <a:lnTo>
                  <a:pt x="253619" y="896"/>
                </a:lnTo>
                <a:lnTo>
                  <a:pt x="249015" y="0"/>
                </a:lnTo>
                <a:lnTo>
                  <a:pt x="243406" y="673"/>
                </a:lnTo>
                <a:lnTo>
                  <a:pt x="237126" y="2391"/>
                </a:lnTo>
                <a:lnTo>
                  <a:pt x="230399" y="4807"/>
                </a:lnTo>
                <a:lnTo>
                  <a:pt x="223375" y="6418"/>
                </a:lnTo>
                <a:lnTo>
                  <a:pt x="216152" y="7491"/>
                </a:lnTo>
                <a:lnTo>
                  <a:pt x="208797" y="8207"/>
                </a:lnTo>
                <a:lnTo>
                  <a:pt x="201353" y="9954"/>
                </a:lnTo>
                <a:lnTo>
                  <a:pt x="193851" y="12389"/>
                </a:lnTo>
                <a:lnTo>
                  <a:pt x="186310" y="15282"/>
                </a:lnTo>
                <a:lnTo>
                  <a:pt x="178742" y="18481"/>
                </a:lnTo>
                <a:lnTo>
                  <a:pt x="171157" y="21884"/>
                </a:lnTo>
                <a:lnTo>
                  <a:pt x="163560" y="25422"/>
                </a:lnTo>
                <a:lnTo>
                  <a:pt x="154686" y="30321"/>
                </a:lnTo>
                <a:lnTo>
                  <a:pt x="144959" y="36127"/>
                </a:lnTo>
                <a:lnTo>
                  <a:pt x="134665" y="42537"/>
                </a:lnTo>
                <a:lnTo>
                  <a:pt x="125262" y="49351"/>
                </a:lnTo>
                <a:lnTo>
                  <a:pt x="116454" y="56433"/>
                </a:lnTo>
                <a:lnTo>
                  <a:pt x="108041" y="63695"/>
                </a:lnTo>
                <a:lnTo>
                  <a:pt x="97353" y="73616"/>
                </a:lnTo>
                <a:lnTo>
                  <a:pt x="50472" y="119266"/>
                </a:lnTo>
                <a:lnTo>
                  <a:pt x="41193" y="128444"/>
                </a:lnTo>
                <a:lnTo>
                  <a:pt x="33738" y="137102"/>
                </a:lnTo>
                <a:lnTo>
                  <a:pt x="27497" y="145414"/>
                </a:lnTo>
                <a:lnTo>
                  <a:pt x="17177" y="162693"/>
                </a:lnTo>
                <a:lnTo>
                  <a:pt x="12647" y="172635"/>
                </a:lnTo>
                <a:lnTo>
                  <a:pt x="8357" y="183073"/>
                </a:lnTo>
                <a:lnTo>
                  <a:pt x="5497" y="192571"/>
                </a:lnTo>
                <a:lnTo>
                  <a:pt x="2319" y="209898"/>
                </a:lnTo>
                <a:lnTo>
                  <a:pt x="530" y="227866"/>
                </a:lnTo>
                <a:lnTo>
                  <a:pt x="0" y="241233"/>
                </a:lnTo>
                <a:lnTo>
                  <a:pt x="1196" y="245315"/>
                </a:lnTo>
                <a:lnTo>
                  <a:pt x="5910" y="253237"/>
                </a:lnTo>
                <a:lnTo>
                  <a:pt x="15705" y="264837"/>
                </a:lnTo>
                <a:lnTo>
                  <a:pt x="19285" y="267401"/>
                </a:lnTo>
                <a:lnTo>
                  <a:pt x="26651" y="270250"/>
                </a:lnTo>
                <a:lnTo>
                  <a:pt x="31663" y="271009"/>
                </a:lnTo>
                <a:lnTo>
                  <a:pt x="37544" y="271515"/>
                </a:lnTo>
                <a:lnTo>
                  <a:pt x="44005" y="271853"/>
                </a:lnTo>
                <a:lnTo>
                  <a:pt x="50852" y="270808"/>
                </a:lnTo>
                <a:lnTo>
                  <a:pt x="57957" y="268842"/>
                </a:lnTo>
                <a:lnTo>
                  <a:pt x="65234" y="266261"/>
                </a:lnTo>
                <a:lnTo>
                  <a:pt x="75164" y="263270"/>
                </a:lnTo>
                <a:lnTo>
                  <a:pt x="112143" y="252993"/>
                </a:lnTo>
                <a:lnTo>
                  <a:pt x="136077" y="245643"/>
                </a:lnTo>
                <a:lnTo>
                  <a:pt x="146524" y="240634"/>
                </a:lnTo>
                <a:lnTo>
                  <a:pt x="156028" y="234756"/>
                </a:lnTo>
                <a:lnTo>
                  <a:pt x="164904" y="228297"/>
                </a:lnTo>
                <a:lnTo>
                  <a:pt x="174632" y="222721"/>
                </a:lnTo>
                <a:lnTo>
                  <a:pt x="184927" y="217733"/>
                </a:lnTo>
                <a:lnTo>
                  <a:pt x="195600" y="213138"/>
                </a:lnTo>
                <a:lnTo>
                  <a:pt x="205255" y="207535"/>
                </a:lnTo>
                <a:lnTo>
                  <a:pt x="214232" y="201259"/>
                </a:lnTo>
                <a:lnTo>
                  <a:pt x="222757" y="194536"/>
                </a:lnTo>
                <a:lnTo>
                  <a:pt x="230980" y="187513"/>
                </a:lnTo>
                <a:lnTo>
                  <a:pt x="239003" y="180292"/>
                </a:lnTo>
                <a:lnTo>
                  <a:pt x="246891" y="172937"/>
                </a:lnTo>
                <a:lnTo>
                  <a:pt x="276195" y="144383"/>
                </a:lnTo>
                <a:lnTo>
                  <a:pt x="284386" y="135028"/>
                </a:lnTo>
                <a:lnTo>
                  <a:pt x="291116" y="126252"/>
                </a:lnTo>
                <a:lnTo>
                  <a:pt x="296873" y="117861"/>
                </a:lnTo>
                <a:lnTo>
                  <a:pt x="306656" y="101764"/>
                </a:lnTo>
                <a:lnTo>
                  <a:pt x="315237" y="87413"/>
                </a:lnTo>
                <a:lnTo>
                  <a:pt x="325939" y="73464"/>
                </a:lnTo>
                <a:lnTo>
                  <a:pt x="328887" y="69755"/>
                </a:lnTo>
                <a:lnTo>
                  <a:pt x="329674" y="67496"/>
                </a:lnTo>
                <a:lnTo>
                  <a:pt x="330780" y="60789"/>
                </a:lnTo>
                <a:lnTo>
                  <a:pt x="330936" y="61519"/>
                </a:lnTo>
                <a:lnTo>
                  <a:pt x="331185" y="71815"/>
                </a:lnTo>
                <a:lnTo>
                  <a:pt x="329936" y="75220"/>
                </a:lnTo>
                <a:lnTo>
                  <a:pt x="325161" y="82389"/>
                </a:lnTo>
                <a:lnTo>
                  <a:pt x="322192" y="93195"/>
                </a:lnTo>
                <a:lnTo>
                  <a:pt x="319602" y="110275"/>
                </a:lnTo>
                <a:lnTo>
                  <a:pt x="314218" y="139032"/>
                </a:lnTo>
                <a:lnTo>
                  <a:pt x="312274" y="153051"/>
                </a:lnTo>
                <a:lnTo>
                  <a:pt x="310978" y="166207"/>
                </a:lnTo>
                <a:lnTo>
                  <a:pt x="310115" y="178787"/>
                </a:lnTo>
                <a:lnTo>
                  <a:pt x="309538" y="194794"/>
                </a:lnTo>
                <a:lnTo>
                  <a:pt x="308899" y="232900"/>
                </a:lnTo>
                <a:lnTo>
                  <a:pt x="307458" y="251190"/>
                </a:lnTo>
                <a:lnTo>
                  <a:pt x="305227" y="268463"/>
                </a:lnTo>
                <a:lnTo>
                  <a:pt x="302470" y="285058"/>
                </a:lnTo>
                <a:lnTo>
                  <a:pt x="300632" y="299931"/>
                </a:lnTo>
                <a:lnTo>
                  <a:pt x="299407" y="313657"/>
                </a:lnTo>
                <a:lnTo>
                  <a:pt x="298590" y="326618"/>
                </a:lnTo>
                <a:lnTo>
                  <a:pt x="297683" y="361338"/>
                </a:lnTo>
                <a:lnTo>
                  <a:pt x="296999" y="459279"/>
                </a:lnTo>
                <a:lnTo>
                  <a:pt x="295715" y="469418"/>
                </a:lnTo>
                <a:lnTo>
                  <a:pt x="293589" y="479989"/>
                </a:lnTo>
                <a:lnTo>
                  <a:pt x="290901" y="490845"/>
                </a:lnTo>
                <a:lnTo>
                  <a:pt x="289110" y="500623"/>
                </a:lnTo>
                <a:lnTo>
                  <a:pt x="287119" y="518260"/>
                </a:lnTo>
                <a:lnTo>
                  <a:pt x="286588" y="529060"/>
                </a:lnTo>
                <a:lnTo>
                  <a:pt x="285568" y="578809"/>
                </a:lnTo>
                <a:lnTo>
                  <a:pt x="285527" y="5697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2"/>
          <p:cNvSpPr/>
          <p:nvPr/>
        </p:nvSpPr>
        <p:spPr>
          <a:xfrm>
            <a:off x="1280676" y="3930048"/>
            <a:ext cx="109163" cy="63146"/>
          </a:xfrm>
          <a:custGeom>
            <a:avLst/>
            <a:gdLst/>
            <a:ahLst/>
            <a:cxnLst/>
            <a:rect l="0" t="0" r="0" b="0"/>
            <a:pathLst>
              <a:path w="109163" h="63146">
                <a:moveTo>
                  <a:pt x="14160" y="63145"/>
                </a:moveTo>
                <a:lnTo>
                  <a:pt x="10823" y="52209"/>
                </a:lnTo>
                <a:lnTo>
                  <a:pt x="3408" y="40211"/>
                </a:lnTo>
                <a:lnTo>
                  <a:pt x="1228" y="32458"/>
                </a:lnTo>
                <a:lnTo>
                  <a:pt x="0" y="20953"/>
                </a:lnTo>
                <a:lnTo>
                  <a:pt x="1098" y="17132"/>
                </a:lnTo>
                <a:lnTo>
                  <a:pt x="5705" y="9501"/>
                </a:lnTo>
                <a:lnTo>
                  <a:pt x="8711" y="6957"/>
                </a:lnTo>
                <a:lnTo>
                  <a:pt x="11985" y="5262"/>
                </a:lnTo>
                <a:lnTo>
                  <a:pt x="15438" y="4132"/>
                </a:lnTo>
                <a:lnTo>
                  <a:pt x="36208" y="2876"/>
                </a:lnTo>
                <a:lnTo>
                  <a:pt x="76828" y="2169"/>
                </a:lnTo>
                <a:lnTo>
                  <a:pt x="89147" y="2070"/>
                </a:lnTo>
                <a:lnTo>
                  <a:pt x="103709" y="734"/>
                </a:lnTo>
                <a:lnTo>
                  <a:pt x="10916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3"/>
          <p:cNvSpPr/>
          <p:nvPr/>
        </p:nvSpPr>
        <p:spPr>
          <a:xfrm>
            <a:off x="1988820" y="3920489"/>
            <a:ext cx="11431" cy="11432"/>
          </a:xfrm>
          <a:custGeom>
            <a:avLst/>
            <a:gdLst/>
            <a:ahLst/>
            <a:cxnLst/>
            <a:rect l="0" t="0" r="0" b="0"/>
            <a:pathLst>
              <a:path w="11431" h="11432">
                <a:moveTo>
                  <a:pt x="0" y="0"/>
                </a:moveTo>
                <a:lnTo>
                  <a:pt x="11430" y="11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4"/>
          <p:cNvSpPr/>
          <p:nvPr/>
        </p:nvSpPr>
        <p:spPr>
          <a:xfrm>
            <a:off x="1005840" y="3887348"/>
            <a:ext cx="1280161" cy="728580"/>
          </a:xfrm>
          <a:custGeom>
            <a:avLst/>
            <a:gdLst/>
            <a:ahLst/>
            <a:cxnLst/>
            <a:rect l="0" t="0" r="0" b="0"/>
            <a:pathLst>
              <a:path w="1280161" h="728580">
                <a:moveTo>
                  <a:pt x="0" y="478911"/>
                </a:moveTo>
                <a:lnTo>
                  <a:pt x="16980" y="488037"/>
                </a:lnTo>
                <a:lnTo>
                  <a:pt x="25750" y="494820"/>
                </a:lnTo>
                <a:lnTo>
                  <a:pt x="37267" y="508842"/>
                </a:lnTo>
                <a:lnTo>
                  <a:pt x="50853" y="525234"/>
                </a:lnTo>
                <a:lnTo>
                  <a:pt x="71512" y="542872"/>
                </a:lnTo>
                <a:lnTo>
                  <a:pt x="87511" y="563621"/>
                </a:lnTo>
                <a:lnTo>
                  <a:pt x="100700" y="578367"/>
                </a:lnTo>
                <a:lnTo>
                  <a:pt x="115029" y="600161"/>
                </a:lnTo>
                <a:lnTo>
                  <a:pt x="122406" y="613084"/>
                </a:lnTo>
                <a:lnTo>
                  <a:pt x="137376" y="634217"/>
                </a:lnTo>
                <a:lnTo>
                  <a:pt x="151226" y="652076"/>
                </a:lnTo>
                <a:lnTo>
                  <a:pt x="161614" y="668480"/>
                </a:lnTo>
                <a:lnTo>
                  <a:pt x="173852" y="680851"/>
                </a:lnTo>
                <a:lnTo>
                  <a:pt x="213994" y="707178"/>
                </a:lnTo>
                <a:lnTo>
                  <a:pt x="218862" y="711099"/>
                </a:lnTo>
                <a:lnTo>
                  <a:pt x="227659" y="715456"/>
                </a:lnTo>
                <a:lnTo>
                  <a:pt x="243137" y="721295"/>
                </a:lnTo>
                <a:lnTo>
                  <a:pt x="255381" y="726338"/>
                </a:lnTo>
                <a:lnTo>
                  <a:pt x="265056" y="728579"/>
                </a:lnTo>
                <a:lnTo>
                  <a:pt x="269414" y="727906"/>
                </a:lnTo>
                <a:lnTo>
                  <a:pt x="285533" y="721089"/>
                </a:lnTo>
                <a:lnTo>
                  <a:pt x="289415" y="720373"/>
                </a:lnTo>
                <a:lnTo>
                  <a:pt x="292003" y="718626"/>
                </a:lnTo>
                <a:lnTo>
                  <a:pt x="293729" y="716191"/>
                </a:lnTo>
                <a:lnTo>
                  <a:pt x="299544" y="699923"/>
                </a:lnTo>
                <a:lnTo>
                  <a:pt x="305850" y="683819"/>
                </a:lnTo>
                <a:lnTo>
                  <a:pt x="315271" y="666343"/>
                </a:lnTo>
                <a:lnTo>
                  <a:pt x="317920" y="652808"/>
                </a:lnTo>
                <a:lnTo>
                  <a:pt x="318627" y="641832"/>
                </a:lnTo>
                <a:lnTo>
                  <a:pt x="319098" y="628165"/>
                </a:lnTo>
                <a:lnTo>
                  <a:pt x="319761" y="581978"/>
                </a:lnTo>
                <a:lnTo>
                  <a:pt x="320035" y="462320"/>
                </a:lnTo>
                <a:lnTo>
                  <a:pt x="318766" y="446261"/>
                </a:lnTo>
                <a:lnTo>
                  <a:pt x="312184" y="381466"/>
                </a:lnTo>
                <a:lnTo>
                  <a:pt x="310992" y="364418"/>
                </a:lnTo>
                <a:lnTo>
                  <a:pt x="309669" y="336586"/>
                </a:lnTo>
                <a:lnTo>
                  <a:pt x="309080" y="315749"/>
                </a:lnTo>
                <a:lnTo>
                  <a:pt x="312205" y="298021"/>
                </a:lnTo>
                <a:lnTo>
                  <a:pt x="314817" y="289738"/>
                </a:lnTo>
                <a:lnTo>
                  <a:pt x="316558" y="277866"/>
                </a:lnTo>
                <a:lnTo>
                  <a:pt x="317718" y="263601"/>
                </a:lnTo>
                <a:lnTo>
                  <a:pt x="319008" y="234628"/>
                </a:lnTo>
                <a:lnTo>
                  <a:pt x="319734" y="204037"/>
                </a:lnTo>
                <a:lnTo>
                  <a:pt x="319904" y="186988"/>
                </a:lnTo>
                <a:lnTo>
                  <a:pt x="316593" y="170944"/>
                </a:lnTo>
                <a:lnTo>
                  <a:pt x="310975" y="151019"/>
                </a:lnTo>
                <a:lnTo>
                  <a:pt x="309310" y="133685"/>
                </a:lnTo>
                <a:lnTo>
                  <a:pt x="308817" y="112462"/>
                </a:lnTo>
                <a:lnTo>
                  <a:pt x="307432" y="96335"/>
                </a:lnTo>
                <a:lnTo>
                  <a:pt x="300782" y="68376"/>
                </a:lnTo>
                <a:lnTo>
                  <a:pt x="297891" y="46263"/>
                </a:lnTo>
                <a:lnTo>
                  <a:pt x="297654" y="41889"/>
                </a:lnTo>
                <a:lnTo>
                  <a:pt x="296226" y="37703"/>
                </a:lnTo>
                <a:lnTo>
                  <a:pt x="291252" y="29666"/>
                </a:lnTo>
                <a:lnTo>
                  <a:pt x="290688" y="24474"/>
                </a:lnTo>
                <a:lnTo>
                  <a:pt x="293448" y="11933"/>
                </a:lnTo>
                <a:lnTo>
                  <a:pt x="295962" y="7573"/>
                </a:lnTo>
                <a:lnTo>
                  <a:pt x="298908" y="4665"/>
                </a:lnTo>
                <a:lnTo>
                  <a:pt x="302142" y="2728"/>
                </a:lnTo>
                <a:lnTo>
                  <a:pt x="309122" y="574"/>
                </a:lnTo>
                <a:lnTo>
                  <a:pt x="312761" y="0"/>
                </a:lnTo>
                <a:lnTo>
                  <a:pt x="323578" y="2749"/>
                </a:lnTo>
                <a:lnTo>
                  <a:pt x="330018" y="5260"/>
                </a:lnTo>
                <a:lnTo>
                  <a:pt x="363354" y="8794"/>
                </a:lnTo>
                <a:lnTo>
                  <a:pt x="399337" y="15909"/>
                </a:lnTo>
                <a:lnTo>
                  <a:pt x="439044" y="20565"/>
                </a:lnTo>
                <a:lnTo>
                  <a:pt x="478772" y="22642"/>
                </a:lnTo>
                <a:lnTo>
                  <a:pt x="507851" y="27628"/>
                </a:lnTo>
                <a:lnTo>
                  <a:pt x="534147" y="29466"/>
                </a:lnTo>
                <a:lnTo>
                  <a:pt x="568188" y="30691"/>
                </a:lnTo>
                <a:lnTo>
                  <a:pt x="692907" y="32658"/>
                </a:lnTo>
                <a:lnTo>
                  <a:pt x="715938" y="34089"/>
                </a:lnTo>
                <a:lnTo>
                  <a:pt x="737642" y="36313"/>
                </a:lnTo>
                <a:lnTo>
                  <a:pt x="758461" y="39066"/>
                </a:lnTo>
                <a:lnTo>
                  <a:pt x="785040" y="40901"/>
                </a:lnTo>
                <a:lnTo>
                  <a:pt x="815460" y="42124"/>
                </a:lnTo>
                <a:lnTo>
                  <a:pt x="905404" y="43846"/>
                </a:lnTo>
                <a:lnTo>
                  <a:pt x="931263" y="44088"/>
                </a:lnTo>
                <a:lnTo>
                  <a:pt x="954852" y="45519"/>
                </a:lnTo>
                <a:lnTo>
                  <a:pt x="976928" y="47743"/>
                </a:lnTo>
                <a:lnTo>
                  <a:pt x="997995" y="50496"/>
                </a:lnTo>
                <a:lnTo>
                  <a:pt x="1034950" y="53554"/>
                </a:lnTo>
                <a:lnTo>
                  <a:pt x="1069577" y="54914"/>
                </a:lnTo>
                <a:lnTo>
                  <a:pt x="1106134" y="55518"/>
                </a:lnTo>
                <a:lnTo>
                  <a:pt x="1140162" y="59173"/>
                </a:lnTo>
                <a:lnTo>
                  <a:pt x="1170948" y="63761"/>
                </a:lnTo>
                <a:lnTo>
                  <a:pt x="1208431" y="66344"/>
                </a:lnTo>
                <a:lnTo>
                  <a:pt x="1237458" y="68379"/>
                </a:lnTo>
                <a:lnTo>
                  <a:pt x="1273784" y="77230"/>
                </a:lnTo>
                <a:lnTo>
                  <a:pt x="1275909" y="79044"/>
                </a:lnTo>
                <a:lnTo>
                  <a:pt x="1277326" y="81523"/>
                </a:lnTo>
                <a:lnTo>
                  <a:pt x="1280160" y="902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5"/>
          <p:cNvSpPr/>
          <p:nvPr/>
        </p:nvSpPr>
        <p:spPr>
          <a:xfrm>
            <a:off x="1623072" y="4069080"/>
            <a:ext cx="488944" cy="479903"/>
          </a:xfrm>
          <a:custGeom>
            <a:avLst/>
            <a:gdLst/>
            <a:ahLst/>
            <a:cxnLst/>
            <a:rect l="0" t="0" r="0" b="0"/>
            <a:pathLst>
              <a:path w="488944" h="479903">
                <a:moveTo>
                  <a:pt x="57138" y="34290"/>
                </a:moveTo>
                <a:lnTo>
                  <a:pt x="73046" y="18380"/>
                </a:lnTo>
                <a:lnTo>
                  <a:pt x="77904" y="16064"/>
                </a:lnTo>
                <a:lnTo>
                  <a:pt x="90074" y="13489"/>
                </a:lnTo>
                <a:lnTo>
                  <a:pt x="103949" y="12345"/>
                </a:lnTo>
                <a:lnTo>
                  <a:pt x="111205" y="12039"/>
                </a:lnTo>
                <a:lnTo>
                  <a:pt x="123663" y="10566"/>
                </a:lnTo>
                <a:lnTo>
                  <a:pt x="157824" y="5542"/>
                </a:lnTo>
                <a:lnTo>
                  <a:pt x="178872" y="4965"/>
                </a:lnTo>
                <a:lnTo>
                  <a:pt x="201794" y="5850"/>
                </a:lnTo>
                <a:lnTo>
                  <a:pt x="244619" y="8950"/>
                </a:lnTo>
                <a:lnTo>
                  <a:pt x="272119" y="10327"/>
                </a:lnTo>
                <a:lnTo>
                  <a:pt x="298805" y="11212"/>
                </a:lnTo>
                <a:lnTo>
                  <a:pt x="299529" y="11284"/>
                </a:lnTo>
                <a:lnTo>
                  <a:pt x="298742" y="11333"/>
                </a:lnTo>
                <a:lnTo>
                  <a:pt x="298217" y="10095"/>
                </a:lnTo>
                <a:lnTo>
                  <a:pt x="297634" y="5333"/>
                </a:lnTo>
                <a:lnTo>
                  <a:pt x="296209" y="3555"/>
                </a:lnTo>
                <a:lnTo>
                  <a:pt x="293988" y="2370"/>
                </a:lnTo>
                <a:lnTo>
                  <a:pt x="291238" y="1580"/>
                </a:lnTo>
                <a:lnTo>
                  <a:pt x="281409" y="702"/>
                </a:lnTo>
                <a:lnTo>
                  <a:pt x="268574" y="311"/>
                </a:lnTo>
                <a:lnTo>
                  <a:pt x="209463" y="11"/>
                </a:lnTo>
                <a:lnTo>
                  <a:pt x="129996" y="0"/>
                </a:lnTo>
                <a:lnTo>
                  <a:pt x="122220" y="1270"/>
                </a:lnTo>
                <a:lnTo>
                  <a:pt x="114496" y="3386"/>
                </a:lnTo>
                <a:lnTo>
                  <a:pt x="106807" y="6067"/>
                </a:lnTo>
                <a:lnTo>
                  <a:pt x="99140" y="9125"/>
                </a:lnTo>
                <a:lnTo>
                  <a:pt x="91489" y="12433"/>
                </a:lnTo>
                <a:lnTo>
                  <a:pt x="77485" y="18225"/>
                </a:lnTo>
                <a:lnTo>
                  <a:pt x="67028" y="20800"/>
                </a:lnTo>
                <a:lnTo>
                  <a:pt x="54760" y="28717"/>
                </a:lnTo>
                <a:lnTo>
                  <a:pt x="42111" y="39433"/>
                </a:lnTo>
                <a:lnTo>
                  <a:pt x="27850" y="52606"/>
                </a:lnTo>
                <a:lnTo>
                  <a:pt x="19567" y="60633"/>
                </a:lnTo>
                <a:lnTo>
                  <a:pt x="16851" y="65822"/>
                </a:lnTo>
                <a:lnTo>
                  <a:pt x="13832" y="78361"/>
                </a:lnTo>
                <a:lnTo>
                  <a:pt x="12491" y="89013"/>
                </a:lnTo>
                <a:lnTo>
                  <a:pt x="12133" y="93632"/>
                </a:lnTo>
                <a:lnTo>
                  <a:pt x="8349" y="105537"/>
                </a:lnTo>
                <a:lnTo>
                  <a:pt x="3704" y="118025"/>
                </a:lnTo>
                <a:lnTo>
                  <a:pt x="1639" y="127809"/>
                </a:lnTo>
                <a:lnTo>
                  <a:pt x="722" y="139777"/>
                </a:lnTo>
                <a:lnTo>
                  <a:pt x="314" y="152293"/>
                </a:lnTo>
                <a:lnTo>
                  <a:pt x="52" y="170676"/>
                </a:lnTo>
                <a:lnTo>
                  <a:pt x="0" y="186537"/>
                </a:lnTo>
                <a:lnTo>
                  <a:pt x="1266" y="189128"/>
                </a:lnTo>
                <a:lnTo>
                  <a:pt x="3380" y="190855"/>
                </a:lnTo>
                <a:lnTo>
                  <a:pt x="6059" y="192006"/>
                </a:lnTo>
                <a:lnTo>
                  <a:pt x="15898" y="199695"/>
                </a:lnTo>
                <a:lnTo>
                  <a:pt x="18215" y="202980"/>
                </a:lnTo>
                <a:lnTo>
                  <a:pt x="20788" y="210016"/>
                </a:lnTo>
                <a:lnTo>
                  <a:pt x="24015" y="213670"/>
                </a:lnTo>
                <a:lnTo>
                  <a:pt x="34373" y="221118"/>
                </a:lnTo>
                <a:lnTo>
                  <a:pt x="44057" y="225274"/>
                </a:lnTo>
                <a:lnTo>
                  <a:pt x="78825" y="234010"/>
                </a:lnTo>
                <a:lnTo>
                  <a:pt x="89376" y="236017"/>
                </a:lnTo>
                <a:lnTo>
                  <a:pt x="98950" y="237354"/>
                </a:lnTo>
                <a:lnTo>
                  <a:pt x="107872" y="238246"/>
                </a:lnTo>
                <a:lnTo>
                  <a:pt x="117631" y="240110"/>
                </a:lnTo>
                <a:lnTo>
                  <a:pt x="127946" y="242623"/>
                </a:lnTo>
                <a:lnTo>
                  <a:pt x="138634" y="245569"/>
                </a:lnTo>
                <a:lnTo>
                  <a:pt x="149568" y="247532"/>
                </a:lnTo>
                <a:lnTo>
                  <a:pt x="160668" y="248842"/>
                </a:lnTo>
                <a:lnTo>
                  <a:pt x="171878" y="249714"/>
                </a:lnTo>
                <a:lnTo>
                  <a:pt x="183161" y="251566"/>
                </a:lnTo>
                <a:lnTo>
                  <a:pt x="194493" y="254070"/>
                </a:lnTo>
                <a:lnTo>
                  <a:pt x="246124" y="267215"/>
                </a:lnTo>
                <a:lnTo>
                  <a:pt x="263139" y="272123"/>
                </a:lnTo>
                <a:lnTo>
                  <a:pt x="373355" y="305514"/>
                </a:lnTo>
                <a:lnTo>
                  <a:pt x="392409" y="312896"/>
                </a:lnTo>
                <a:lnTo>
                  <a:pt x="407652" y="320357"/>
                </a:lnTo>
                <a:lnTo>
                  <a:pt x="420354" y="327871"/>
                </a:lnTo>
                <a:lnTo>
                  <a:pt x="441240" y="339607"/>
                </a:lnTo>
                <a:lnTo>
                  <a:pt x="450366" y="344514"/>
                </a:lnTo>
                <a:lnTo>
                  <a:pt x="463893" y="356740"/>
                </a:lnTo>
                <a:lnTo>
                  <a:pt x="474138" y="370641"/>
                </a:lnTo>
                <a:lnTo>
                  <a:pt x="482924" y="385286"/>
                </a:lnTo>
                <a:lnTo>
                  <a:pt x="487676" y="396874"/>
                </a:lnTo>
                <a:lnTo>
                  <a:pt x="488943" y="401743"/>
                </a:lnTo>
                <a:lnTo>
                  <a:pt x="488518" y="407528"/>
                </a:lnTo>
                <a:lnTo>
                  <a:pt x="484659" y="420730"/>
                </a:lnTo>
                <a:lnTo>
                  <a:pt x="478710" y="431678"/>
                </a:lnTo>
                <a:lnTo>
                  <a:pt x="475346" y="436375"/>
                </a:lnTo>
                <a:lnTo>
                  <a:pt x="464835" y="444981"/>
                </a:lnTo>
                <a:lnTo>
                  <a:pt x="451696" y="453039"/>
                </a:lnTo>
                <a:lnTo>
                  <a:pt x="437390" y="460853"/>
                </a:lnTo>
                <a:lnTo>
                  <a:pt x="428750" y="463446"/>
                </a:lnTo>
                <a:lnTo>
                  <a:pt x="419179" y="465174"/>
                </a:lnTo>
                <a:lnTo>
                  <a:pt x="408989" y="466326"/>
                </a:lnTo>
                <a:lnTo>
                  <a:pt x="398385" y="468363"/>
                </a:lnTo>
                <a:lnTo>
                  <a:pt x="387506" y="470992"/>
                </a:lnTo>
                <a:lnTo>
                  <a:pt x="376443" y="474014"/>
                </a:lnTo>
                <a:lnTo>
                  <a:pt x="365258" y="476030"/>
                </a:lnTo>
                <a:lnTo>
                  <a:pt x="353991" y="477373"/>
                </a:lnTo>
                <a:lnTo>
                  <a:pt x="342670" y="478268"/>
                </a:lnTo>
                <a:lnTo>
                  <a:pt x="331312" y="478866"/>
                </a:lnTo>
                <a:lnTo>
                  <a:pt x="308533" y="479529"/>
                </a:lnTo>
                <a:lnTo>
                  <a:pt x="274288" y="479902"/>
                </a:lnTo>
                <a:lnTo>
                  <a:pt x="262865" y="478685"/>
                </a:lnTo>
                <a:lnTo>
                  <a:pt x="251439" y="476603"/>
                </a:lnTo>
                <a:lnTo>
                  <a:pt x="240012" y="473945"/>
                </a:lnTo>
                <a:lnTo>
                  <a:pt x="228584" y="472173"/>
                </a:lnTo>
                <a:lnTo>
                  <a:pt x="217155" y="470992"/>
                </a:lnTo>
                <a:lnTo>
                  <a:pt x="205726" y="470204"/>
                </a:lnTo>
                <a:lnTo>
                  <a:pt x="195566" y="468410"/>
                </a:lnTo>
                <a:lnTo>
                  <a:pt x="186253" y="465943"/>
                </a:lnTo>
                <a:lnTo>
                  <a:pt x="177505" y="463029"/>
                </a:lnTo>
                <a:lnTo>
                  <a:pt x="164398" y="459790"/>
                </a:lnTo>
                <a:lnTo>
                  <a:pt x="159124" y="458926"/>
                </a:lnTo>
                <a:lnTo>
                  <a:pt x="146492" y="451194"/>
                </a:lnTo>
                <a:lnTo>
                  <a:pt x="134951" y="440560"/>
                </a:lnTo>
                <a:lnTo>
                  <a:pt x="129821" y="431601"/>
                </a:lnTo>
                <a:lnTo>
                  <a:pt x="127541" y="423386"/>
                </a:lnTo>
                <a:lnTo>
                  <a:pt x="125718" y="4114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6"/>
          <p:cNvSpPr/>
          <p:nvPr/>
        </p:nvSpPr>
        <p:spPr>
          <a:xfrm>
            <a:off x="2651760" y="4297679"/>
            <a:ext cx="66529" cy="68383"/>
          </a:xfrm>
          <a:custGeom>
            <a:avLst/>
            <a:gdLst/>
            <a:ahLst/>
            <a:cxnLst/>
            <a:rect l="0" t="0" r="0" b="0"/>
            <a:pathLst>
              <a:path w="66529" h="68383">
                <a:moveTo>
                  <a:pt x="34290" y="0"/>
                </a:moveTo>
                <a:lnTo>
                  <a:pt x="28222" y="6068"/>
                </a:lnTo>
                <a:lnTo>
                  <a:pt x="26434" y="9126"/>
                </a:lnTo>
                <a:lnTo>
                  <a:pt x="25243" y="12434"/>
                </a:lnTo>
                <a:lnTo>
                  <a:pt x="24448" y="15910"/>
                </a:lnTo>
                <a:lnTo>
                  <a:pt x="22649" y="19497"/>
                </a:lnTo>
                <a:lnTo>
                  <a:pt x="20179" y="23158"/>
                </a:lnTo>
                <a:lnTo>
                  <a:pt x="17263" y="26869"/>
                </a:lnTo>
                <a:lnTo>
                  <a:pt x="14048" y="30613"/>
                </a:lnTo>
                <a:lnTo>
                  <a:pt x="10635" y="34379"/>
                </a:lnTo>
                <a:lnTo>
                  <a:pt x="7090" y="38159"/>
                </a:lnTo>
                <a:lnTo>
                  <a:pt x="4727" y="41950"/>
                </a:lnTo>
                <a:lnTo>
                  <a:pt x="3151" y="45746"/>
                </a:lnTo>
                <a:lnTo>
                  <a:pt x="2100" y="49548"/>
                </a:lnTo>
                <a:lnTo>
                  <a:pt x="1400" y="53352"/>
                </a:lnTo>
                <a:lnTo>
                  <a:pt x="933" y="57158"/>
                </a:lnTo>
                <a:lnTo>
                  <a:pt x="622" y="60966"/>
                </a:lnTo>
                <a:lnTo>
                  <a:pt x="1685" y="63504"/>
                </a:lnTo>
                <a:lnTo>
                  <a:pt x="3663" y="65196"/>
                </a:lnTo>
                <a:lnTo>
                  <a:pt x="9895" y="67912"/>
                </a:lnTo>
                <a:lnTo>
                  <a:pt x="11677" y="68135"/>
                </a:lnTo>
                <a:lnTo>
                  <a:pt x="14135" y="68283"/>
                </a:lnTo>
                <a:lnTo>
                  <a:pt x="17043" y="68382"/>
                </a:lnTo>
                <a:lnTo>
                  <a:pt x="22792" y="67178"/>
                </a:lnTo>
                <a:lnTo>
                  <a:pt x="30435" y="65106"/>
                </a:lnTo>
                <a:lnTo>
                  <a:pt x="39339" y="62454"/>
                </a:lnTo>
                <a:lnTo>
                  <a:pt x="45276" y="59416"/>
                </a:lnTo>
                <a:lnTo>
                  <a:pt x="49234" y="56121"/>
                </a:lnTo>
                <a:lnTo>
                  <a:pt x="51873" y="52654"/>
                </a:lnTo>
                <a:lnTo>
                  <a:pt x="54902" y="50343"/>
                </a:lnTo>
                <a:lnTo>
                  <a:pt x="58191" y="48802"/>
                </a:lnTo>
                <a:lnTo>
                  <a:pt x="61654" y="47775"/>
                </a:lnTo>
                <a:lnTo>
                  <a:pt x="63962" y="45820"/>
                </a:lnTo>
                <a:lnTo>
                  <a:pt x="65502" y="43247"/>
                </a:lnTo>
                <a:lnTo>
                  <a:pt x="66528" y="40262"/>
                </a:lnTo>
                <a:lnTo>
                  <a:pt x="65942" y="38271"/>
                </a:lnTo>
                <a:lnTo>
                  <a:pt x="64281" y="36944"/>
                </a:lnTo>
                <a:lnTo>
                  <a:pt x="61904" y="36059"/>
                </a:lnTo>
                <a:lnTo>
                  <a:pt x="56509" y="36740"/>
                </a:lnTo>
                <a:lnTo>
                  <a:pt x="49103" y="38463"/>
                </a:lnTo>
                <a:lnTo>
                  <a:pt x="40355" y="40882"/>
                </a:lnTo>
                <a:lnTo>
                  <a:pt x="33253" y="42495"/>
                </a:lnTo>
                <a:lnTo>
                  <a:pt x="27249" y="43570"/>
                </a:lnTo>
                <a:lnTo>
                  <a:pt x="21976" y="44287"/>
                </a:lnTo>
                <a:lnTo>
                  <a:pt x="17190" y="44765"/>
                </a:lnTo>
                <a:lnTo>
                  <a:pt x="12730" y="45083"/>
                </a:lnTo>
                <a:lnTo>
                  <a:pt x="8486" y="45296"/>
                </a:lnTo>
                <a:lnTo>
                  <a:pt x="5658" y="46707"/>
                </a:lnTo>
                <a:lnTo>
                  <a:pt x="3771" y="48918"/>
                </a:lnTo>
                <a:lnTo>
                  <a:pt x="0" y="571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7"/>
          <p:cNvSpPr/>
          <p:nvPr/>
        </p:nvSpPr>
        <p:spPr>
          <a:xfrm>
            <a:off x="2891789" y="4069236"/>
            <a:ext cx="409163" cy="399880"/>
          </a:xfrm>
          <a:custGeom>
            <a:avLst/>
            <a:gdLst/>
            <a:ahLst/>
            <a:cxnLst/>
            <a:rect l="0" t="0" r="0" b="0"/>
            <a:pathLst>
              <a:path w="409163" h="399880">
                <a:moveTo>
                  <a:pt x="0" y="45564"/>
                </a:moveTo>
                <a:lnTo>
                  <a:pt x="26869" y="18695"/>
                </a:lnTo>
                <a:lnTo>
                  <a:pt x="30613" y="16221"/>
                </a:lnTo>
                <a:lnTo>
                  <a:pt x="49133" y="8864"/>
                </a:lnTo>
                <a:lnTo>
                  <a:pt x="55616" y="5857"/>
                </a:lnTo>
                <a:lnTo>
                  <a:pt x="62477" y="3853"/>
                </a:lnTo>
                <a:lnTo>
                  <a:pt x="69592" y="2517"/>
                </a:lnTo>
                <a:lnTo>
                  <a:pt x="76875" y="1625"/>
                </a:lnTo>
                <a:lnTo>
                  <a:pt x="84270" y="1031"/>
                </a:lnTo>
                <a:lnTo>
                  <a:pt x="91740" y="636"/>
                </a:lnTo>
                <a:lnTo>
                  <a:pt x="99260" y="372"/>
                </a:lnTo>
                <a:lnTo>
                  <a:pt x="128047" y="0"/>
                </a:lnTo>
                <a:lnTo>
                  <a:pt x="137435" y="1218"/>
                </a:lnTo>
                <a:lnTo>
                  <a:pt x="146234" y="3300"/>
                </a:lnTo>
                <a:lnTo>
                  <a:pt x="154639" y="5957"/>
                </a:lnTo>
                <a:lnTo>
                  <a:pt x="162783" y="7729"/>
                </a:lnTo>
                <a:lnTo>
                  <a:pt x="170752" y="8911"/>
                </a:lnTo>
                <a:lnTo>
                  <a:pt x="178605" y="9699"/>
                </a:lnTo>
                <a:lnTo>
                  <a:pt x="186380" y="11493"/>
                </a:lnTo>
                <a:lnTo>
                  <a:pt x="194104" y="13960"/>
                </a:lnTo>
                <a:lnTo>
                  <a:pt x="201793" y="16875"/>
                </a:lnTo>
                <a:lnTo>
                  <a:pt x="213722" y="23499"/>
                </a:lnTo>
                <a:lnTo>
                  <a:pt x="223258" y="30677"/>
                </a:lnTo>
                <a:lnTo>
                  <a:pt x="235767" y="41858"/>
                </a:lnTo>
                <a:lnTo>
                  <a:pt x="243639" y="49420"/>
                </a:lnTo>
                <a:lnTo>
                  <a:pt x="246246" y="53215"/>
                </a:lnTo>
                <a:lnTo>
                  <a:pt x="251186" y="64623"/>
                </a:lnTo>
                <a:lnTo>
                  <a:pt x="256842" y="72238"/>
                </a:lnTo>
                <a:lnTo>
                  <a:pt x="257588" y="76046"/>
                </a:lnTo>
                <a:lnTo>
                  <a:pt x="256816" y="79855"/>
                </a:lnTo>
                <a:lnTo>
                  <a:pt x="255031" y="83665"/>
                </a:lnTo>
                <a:lnTo>
                  <a:pt x="253047" y="94671"/>
                </a:lnTo>
                <a:lnTo>
                  <a:pt x="252518" y="101162"/>
                </a:lnTo>
                <a:lnTo>
                  <a:pt x="250896" y="106759"/>
                </a:lnTo>
                <a:lnTo>
                  <a:pt x="245706" y="116365"/>
                </a:lnTo>
                <a:lnTo>
                  <a:pt x="235780" y="124868"/>
                </a:lnTo>
                <a:lnTo>
                  <a:pt x="224171" y="132880"/>
                </a:lnTo>
                <a:lnTo>
                  <a:pt x="214779" y="140674"/>
                </a:lnTo>
                <a:lnTo>
                  <a:pt x="209226" y="143261"/>
                </a:lnTo>
                <a:lnTo>
                  <a:pt x="202984" y="144985"/>
                </a:lnTo>
                <a:lnTo>
                  <a:pt x="196283" y="146134"/>
                </a:lnTo>
                <a:lnTo>
                  <a:pt x="189275" y="148171"/>
                </a:lnTo>
                <a:lnTo>
                  <a:pt x="182064" y="150799"/>
                </a:lnTo>
                <a:lnTo>
                  <a:pt x="174716" y="153820"/>
                </a:lnTo>
                <a:lnTo>
                  <a:pt x="163165" y="160564"/>
                </a:lnTo>
                <a:lnTo>
                  <a:pt x="158307" y="164141"/>
                </a:lnTo>
                <a:lnTo>
                  <a:pt x="152528" y="166525"/>
                </a:lnTo>
                <a:lnTo>
                  <a:pt x="146136" y="168114"/>
                </a:lnTo>
                <a:lnTo>
                  <a:pt x="133529" y="169881"/>
                </a:lnTo>
                <a:lnTo>
                  <a:pt x="123693" y="170666"/>
                </a:lnTo>
                <a:lnTo>
                  <a:pt x="111016" y="171107"/>
                </a:lnTo>
                <a:lnTo>
                  <a:pt x="123487" y="171238"/>
                </a:lnTo>
                <a:lnTo>
                  <a:pt x="145245" y="171277"/>
                </a:lnTo>
                <a:lnTo>
                  <a:pt x="152710" y="172553"/>
                </a:lnTo>
                <a:lnTo>
                  <a:pt x="160227" y="174673"/>
                </a:lnTo>
                <a:lnTo>
                  <a:pt x="167778" y="177356"/>
                </a:lnTo>
                <a:lnTo>
                  <a:pt x="236286" y="203497"/>
                </a:lnTo>
                <a:lnTo>
                  <a:pt x="285011" y="220411"/>
                </a:lnTo>
                <a:lnTo>
                  <a:pt x="295417" y="225629"/>
                </a:lnTo>
                <a:lnTo>
                  <a:pt x="304895" y="231647"/>
                </a:lnTo>
                <a:lnTo>
                  <a:pt x="313753" y="238199"/>
                </a:lnTo>
                <a:lnTo>
                  <a:pt x="322199" y="243837"/>
                </a:lnTo>
                <a:lnTo>
                  <a:pt x="330370" y="248866"/>
                </a:lnTo>
                <a:lnTo>
                  <a:pt x="338357" y="253488"/>
                </a:lnTo>
                <a:lnTo>
                  <a:pt x="346221" y="259110"/>
                </a:lnTo>
                <a:lnTo>
                  <a:pt x="354004" y="265398"/>
                </a:lnTo>
                <a:lnTo>
                  <a:pt x="361733" y="272130"/>
                </a:lnTo>
                <a:lnTo>
                  <a:pt x="368155" y="279158"/>
                </a:lnTo>
                <a:lnTo>
                  <a:pt x="373707" y="286383"/>
                </a:lnTo>
                <a:lnTo>
                  <a:pt x="378679" y="293740"/>
                </a:lnTo>
                <a:lnTo>
                  <a:pt x="387588" y="305301"/>
                </a:lnTo>
                <a:lnTo>
                  <a:pt x="395782" y="315942"/>
                </a:lnTo>
                <a:lnTo>
                  <a:pt x="399744" y="322336"/>
                </a:lnTo>
                <a:lnTo>
                  <a:pt x="403657" y="329138"/>
                </a:lnTo>
                <a:lnTo>
                  <a:pt x="406265" y="336214"/>
                </a:lnTo>
                <a:lnTo>
                  <a:pt x="408003" y="343470"/>
                </a:lnTo>
                <a:lnTo>
                  <a:pt x="409162" y="350848"/>
                </a:lnTo>
                <a:lnTo>
                  <a:pt x="408665" y="357036"/>
                </a:lnTo>
                <a:lnTo>
                  <a:pt x="407063" y="362432"/>
                </a:lnTo>
                <a:lnTo>
                  <a:pt x="401897" y="371814"/>
                </a:lnTo>
                <a:lnTo>
                  <a:pt x="395368" y="380217"/>
                </a:lnTo>
                <a:lnTo>
                  <a:pt x="390579" y="382966"/>
                </a:lnTo>
                <a:lnTo>
                  <a:pt x="378484" y="386020"/>
                </a:lnTo>
                <a:lnTo>
                  <a:pt x="368029" y="390764"/>
                </a:lnTo>
                <a:lnTo>
                  <a:pt x="363463" y="393807"/>
                </a:lnTo>
                <a:lnTo>
                  <a:pt x="351616" y="397189"/>
                </a:lnTo>
                <a:lnTo>
                  <a:pt x="344901" y="398090"/>
                </a:lnTo>
                <a:lnTo>
                  <a:pt x="336614" y="398691"/>
                </a:lnTo>
                <a:lnTo>
                  <a:pt x="327280" y="399092"/>
                </a:lnTo>
                <a:lnTo>
                  <a:pt x="299325" y="399656"/>
                </a:lnTo>
                <a:lnTo>
                  <a:pt x="228057" y="399879"/>
                </a:lnTo>
                <a:lnTo>
                  <a:pt x="214268" y="398614"/>
                </a:lnTo>
                <a:lnTo>
                  <a:pt x="198726" y="396501"/>
                </a:lnTo>
                <a:lnTo>
                  <a:pt x="182014" y="393822"/>
                </a:lnTo>
                <a:lnTo>
                  <a:pt x="167063" y="390766"/>
                </a:lnTo>
                <a:lnTo>
                  <a:pt x="153286" y="387458"/>
                </a:lnTo>
                <a:lnTo>
                  <a:pt x="140291" y="383983"/>
                </a:lnTo>
                <a:lnTo>
                  <a:pt x="129087" y="381667"/>
                </a:lnTo>
                <a:lnTo>
                  <a:pt x="119078" y="380122"/>
                </a:lnTo>
                <a:lnTo>
                  <a:pt x="96900" y="377644"/>
                </a:lnTo>
                <a:lnTo>
                  <a:pt x="90480" y="377305"/>
                </a:lnTo>
                <a:lnTo>
                  <a:pt x="80011" y="3770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8"/>
          <p:cNvSpPr/>
          <p:nvPr/>
        </p:nvSpPr>
        <p:spPr>
          <a:xfrm>
            <a:off x="1131570" y="5212079"/>
            <a:ext cx="331471" cy="45722"/>
          </a:xfrm>
          <a:custGeom>
            <a:avLst/>
            <a:gdLst/>
            <a:ahLst/>
            <a:cxnLst/>
            <a:rect l="0" t="0" r="0" b="0"/>
            <a:pathLst>
              <a:path w="331471" h="45722">
                <a:moveTo>
                  <a:pt x="0" y="0"/>
                </a:moveTo>
                <a:lnTo>
                  <a:pt x="12135" y="6068"/>
                </a:lnTo>
                <a:lnTo>
                  <a:pt x="20790" y="7855"/>
                </a:lnTo>
                <a:lnTo>
                  <a:pt x="31640" y="9047"/>
                </a:lnTo>
                <a:lnTo>
                  <a:pt x="43953" y="9842"/>
                </a:lnTo>
                <a:lnTo>
                  <a:pt x="55972" y="10371"/>
                </a:lnTo>
                <a:lnTo>
                  <a:pt x="79486" y="10959"/>
                </a:lnTo>
                <a:lnTo>
                  <a:pt x="114145" y="11291"/>
                </a:lnTo>
                <a:lnTo>
                  <a:pt x="128166" y="12608"/>
                </a:lnTo>
                <a:lnTo>
                  <a:pt x="143864" y="14755"/>
                </a:lnTo>
                <a:lnTo>
                  <a:pt x="160679" y="17457"/>
                </a:lnTo>
                <a:lnTo>
                  <a:pt x="175699" y="19258"/>
                </a:lnTo>
                <a:lnTo>
                  <a:pt x="189523" y="20459"/>
                </a:lnTo>
                <a:lnTo>
                  <a:pt x="213772" y="21793"/>
                </a:lnTo>
                <a:lnTo>
                  <a:pt x="233016" y="22386"/>
                </a:lnTo>
                <a:lnTo>
                  <a:pt x="242974" y="23814"/>
                </a:lnTo>
                <a:lnTo>
                  <a:pt x="253423" y="26036"/>
                </a:lnTo>
                <a:lnTo>
                  <a:pt x="264198" y="28788"/>
                </a:lnTo>
                <a:lnTo>
                  <a:pt x="273922" y="31892"/>
                </a:lnTo>
                <a:lnTo>
                  <a:pt x="282945" y="35232"/>
                </a:lnTo>
                <a:lnTo>
                  <a:pt x="291500" y="38728"/>
                </a:lnTo>
                <a:lnTo>
                  <a:pt x="298473" y="41059"/>
                </a:lnTo>
                <a:lnTo>
                  <a:pt x="304392" y="42613"/>
                </a:lnTo>
                <a:lnTo>
                  <a:pt x="309608" y="43649"/>
                </a:lnTo>
                <a:lnTo>
                  <a:pt x="318790" y="44800"/>
                </a:lnTo>
                <a:lnTo>
                  <a:pt x="331470" y="457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9"/>
          <p:cNvSpPr/>
          <p:nvPr/>
        </p:nvSpPr>
        <p:spPr>
          <a:xfrm>
            <a:off x="1085850" y="5383529"/>
            <a:ext cx="320041" cy="34291"/>
          </a:xfrm>
          <a:custGeom>
            <a:avLst/>
            <a:gdLst/>
            <a:ahLst/>
            <a:cxnLst/>
            <a:rect l="0" t="0" r="0" b="0"/>
            <a:pathLst>
              <a:path w="320041" h="34291">
                <a:moveTo>
                  <a:pt x="0" y="0"/>
                </a:moveTo>
                <a:lnTo>
                  <a:pt x="12135" y="6068"/>
                </a:lnTo>
                <a:lnTo>
                  <a:pt x="18250" y="7855"/>
                </a:lnTo>
                <a:lnTo>
                  <a:pt x="24866" y="9047"/>
                </a:lnTo>
                <a:lnTo>
                  <a:pt x="31818" y="9842"/>
                </a:lnTo>
                <a:lnTo>
                  <a:pt x="40262" y="11642"/>
                </a:lnTo>
                <a:lnTo>
                  <a:pt x="49701" y="14111"/>
                </a:lnTo>
                <a:lnTo>
                  <a:pt x="59804" y="17027"/>
                </a:lnTo>
                <a:lnTo>
                  <a:pt x="74159" y="18972"/>
                </a:lnTo>
                <a:lnTo>
                  <a:pt x="91349" y="20268"/>
                </a:lnTo>
                <a:lnTo>
                  <a:pt x="128229" y="21708"/>
                </a:lnTo>
                <a:lnTo>
                  <a:pt x="161554" y="22349"/>
                </a:lnTo>
                <a:lnTo>
                  <a:pt x="182633" y="23789"/>
                </a:lnTo>
                <a:lnTo>
                  <a:pt x="206845" y="26020"/>
                </a:lnTo>
                <a:lnTo>
                  <a:pt x="320040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0"/>
          <p:cNvSpPr/>
          <p:nvPr/>
        </p:nvSpPr>
        <p:spPr>
          <a:xfrm>
            <a:off x="1725478" y="5075083"/>
            <a:ext cx="388287" cy="428875"/>
          </a:xfrm>
          <a:custGeom>
            <a:avLst/>
            <a:gdLst/>
            <a:ahLst/>
            <a:cxnLst/>
            <a:rect l="0" t="0" r="0" b="0"/>
            <a:pathLst>
              <a:path w="388287" h="428875">
                <a:moveTo>
                  <a:pt x="23312" y="34126"/>
                </a:moveTo>
                <a:lnTo>
                  <a:pt x="23312" y="21991"/>
                </a:lnTo>
                <a:lnTo>
                  <a:pt x="24582" y="18416"/>
                </a:lnTo>
                <a:lnTo>
                  <a:pt x="26698" y="16033"/>
                </a:lnTo>
                <a:lnTo>
                  <a:pt x="32437" y="12115"/>
                </a:lnTo>
                <a:lnTo>
                  <a:pt x="39221" y="6140"/>
                </a:lnTo>
                <a:lnTo>
                  <a:pt x="44078" y="4039"/>
                </a:lnTo>
                <a:lnTo>
                  <a:pt x="49856" y="2638"/>
                </a:lnTo>
                <a:lnTo>
                  <a:pt x="56248" y="1704"/>
                </a:lnTo>
                <a:lnTo>
                  <a:pt x="63049" y="1081"/>
                </a:lnTo>
                <a:lnTo>
                  <a:pt x="70123" y="666"/>
                </a:lnTo>
                <a:lnTo>
                  <a:pt x="77379" y="390"/>
                </a:lnTo>
                <a:lnTo>
                  <a:pt x="105795" y="0"/>
                </a:lnTo>
                <a:lnTo>
                  <a:pt x="115130" y="1216"/>
                </a:lnTo>
                <a:lnTo>
                  <a:pt x="123894" y="3296"/>
                </a:lnTo>
                <a:lnTo>
                  <a:pt x="132277" y="5953"/>
                </a:lnTo>
                <a:lnTo>
                  <a:pt x="140405" y="8994"/>
                </a:lnTo>
                <a:lnTo>
                  <a:pt x="148364" y="12292"/>
                </a:lnTo>
                <a:lnTo>
                  <a:pt x="156210" y="15760"/>
                </a:lnTo>
                <a:lnTo>
                  <a:pt x="197591" y="32776"/>
                </a:lnTo>
                <a:lnTo>
                  <a:pt x="209348" y="38307"/>
                </a:lnTo>
                <a:lnTo>
                  <a:pt x="218456" y="43263"/>
                </a:lnTo>
                <a:lnTo>
                  <a:pt x="225798" y="47838"/>
                </a:lnTo>
                <a:lnTo>
                  <a:pt x="237342" y="59693"/>
                </a:lnTo>
                <a:lnTo>
                  <a:pt x="245436" y="72160"/>
                </a:lnTo>
                <a:lnTo>
                  <a:pt x="249034" y="81934"/>
                </a:lnTo>
                <a:lnTo>
                  <a:pt x="250632" y="93898"/>
                </a:lnTo>
                <a:lnTo>
                  <a:pt x="251059" y="100644"/>
                </a:lnTo>
                <a:lnTo>
                  <a:pt x="250073" y="106411"/>
                </a:lnTo>
                <a:lnTo>
                  <a:pt x="245591" y="116206"/>
                </a:lnTo>
                <a:lnTo>
                  <a:pt x="235928" y="128861"/>
                </a:lnTo>
                <a:lnTo>
                  <a:pt x="225334" y="136767"/>
                </a:lnTo>
                <a:lnTo>
                  <a:pt x="218953" y="140654"/>
                </a:lnTo>
                <a:lnTo>
                  <a:pt x="210889" y="144515"/>
                </a:lnTo>
                <a:lnTo>
                  <a:pt x="201703" y="148359"/>
                </a:lnTo>
                <a:lnTo>
                  <a:pt x="191770" y="152192"/>
                </a:lnTo>
                <a:lnTo>
                  <a:pt x="182607" y="154746"/>
                </a:lnTo>
                <a:lnTo>
                  <a:pt x="173958" y="156450"/>
                </a:lnTo>
                <a:lnTo>
                  <a:pt x="165653" y="157585"/>
                </a:lnTo>
                <a:lnTo>
                  <a:pt x="139491" y="162234"/>
                </a:lnTo>
                <a:lnTo>
                  <a:pt x="70955" y="175566"/>
                </a:lnTo>
                <a:lnTo>
                  <a:pt x="56344" y="177949"/>
                </a:lnTo>
                <a:lnTo>
                  <a:pt x="44063" y="179539"/>
                </a:lnTo>
                <a:lnTo>
                  <a:pt x="33336" y="180598"/>
                </a:lnTo>
                <a:lnTo>
                  <a:pt x="23645" y="181304"/>
                </a:lnTo>
                <a:lnTo>
                  <a:pt x="14644" y="181775"/>
                </a:lnTo>
                <a:lnTo>
                  <a:pt x="1679" y="182298"/>
                </a:lnTo>
                <a:lnTo>
                  <a:pt x="0" y="182438"/>
                </a:lnTo>
                <a:lnTo>
                  <a:pt x="150" y="182530"/>
                </a:lnTo>
                <a:lnTo>
                  <a:pt x="7091" y="182634"/>
                </a:lnTo>
                <a:lnTo>
                  <a:pt x="12498" y="182661"/>
                </a:lnTo>
                <a:lnTo>
                  <a:pt x="22452" y="183950"/>
                </a:lnTo>
                <a:lnTo>
                  <a:pt x="35439" y="186079"/>
                </a:lnTo>
                <a:lnTo>
                  <a:pt x="50446" y="188768"/>
                </a:lnTo>
                <a:lnTo>
                  <a:pt x="65532" y="191831"/>
                </a:lnTo>
                <a:lnTo>
                  <a:pt x="95839" y="198621"/>
                </a:lnTo>
                <a:lnTo>
                  <a:pt x="109764" y="203479"/>
                </a:lnTo>
                <a:lnTo>
                  <a:pt x="122856" y="209258"/>
                </a:lnTo>
                <a:lnTo>
                  <a:pt x="135395" y="215651"/>
                </a:lnTo>
                <a:lnTo>
                  <a:pt x="148834" y="221183"/>
                </a:lnTo>
                <a:lnTo>
                  <a:pt x="162873" y="226141"/>
                </a:lnTo>
                <a:lnTo>
                  <a:pt x="177313" y="230716"/>
                </a:lnTo>
                <a:lnTo>
                  <a:pt x="195829" y="238846"/>
                </a:lnTo>
                <a:lnTo>
                  <a:pt x="217063" y="249346"/>
                </a:lnTo>
                <a:lnTo>
                  <a:pt x="240109" y="261426"/>
                </a:lnTo>
                <a:lnTo>
                  <a:pt x="282649" y="285009"/>
                </a:lnTo>
                <a:lnTo>
                  <a:pt x="302884" y="296631"/>
                </a:lnTo>
                <a:lnTo>
                  <a:pt x="318913" y="306920"/>
                </a:lnTo>
                <a:lnTo>
                  <a:pt x="332139" y="316318"/>
                </a:lnTo>
                <a:lnTo>
                  <a:pt x="343497" y="325124"/>
                </a:lnTo>
                <a:lnTo>
                  <a:pt x="352338" y="333535"/>
                </a:lnTo>
                <a:lnTo>
                  <a:pt x="359503" y="341682"/>
                </a:lnTo>
                <a:lnTo>
                  <a:pt x="365549" y="349654"/>
                </a:lnTo>
                <a:lnTo>
                  <a:pt x="370850" y="357508"/>
                </a:lnTo>
                <a:lnTo>
                  <a:pt x="375654" y="365284"/>
                </a:lnTo>
                <a:lnTo>
                  <a:pt x="380126" y="373008"/>
                </a:lnTo>
                <a:lnTo>
                  <a:pt x="385096" y="384977"/>
                </a:lnTo>
                <a:lnTo>
                  <a:pt x="387305" y="394530"/>
                </a:lnTo>
                <a:lnTo>
                  <a:pt x="388286" y="403009"/>
                </a:lnTo>
                <a:lnTo>
                  <a:pt x="387278" y="407048"/>
                </a:lnTo>
                <a:lnTo>
                  <a:pt x="382771" y="414923"/>
                </a:lnTo>
                <a:lnTo>
                  <a:pt x="378521" y="417531"/>
                </a:lnTo>
                <a:lnTo>
                  <a:pt x="360404" y="422471"/>
                </a:lnTo>
                <a:lnTo>
                  <a:pt x="353450" y="425103"/>
                </a:lnTo>
                <a:lnTo>
                  <a:pt x="346274" y="428127"/>
                </a:lnTo>
                <a:lnTo>
                  <a:pt x="338950" y="428874"/>
                </a:lnTo>
                <a:lnTo>
                  <a:pt x="331527" y="428102"/>
                </a:lnTo>
                <a:lnTo>
                  <a:pt x="324039" y="426316"/>
                </a:lnTo>
                <a:lnTo>
                  <a:pt x="311426" y="425127"/>
                </a:lnTo>
                <a:lnTo>
                  <a:pt x="295398" y="424333"/>
                </a:lnTo>
                <a:lnTo>
                  <a:pt x="277093" y="423804"/>
                </a:lnTo>
                <a:lnTo>
                  <a:pt x="261079" y="422182"/>
                </a:lnTo>
                <a:lnTo>
                  <a:pt x="246593" y="419830"/>
                </a:lnTo>
                <a:lnTo>
                  <a:pt x="233126" y="416992"/>
                </a:lnTo>
                <a:lnTo>
                  <a:pt x="220338" y="415100"/>
                </a:lnTo>
                <a:lnTo>
                  <a:pt x="208003" y="413839"/>
                </a:lnTo>
                <a:lnTo>
                  <a:pt x="195969" y="412998"/>
                </a:lnTo>
                <a:lnTo>
                  <a:pt x="184137" y="411167"/>
                </a:lnTo>
                <a:lnTo>
                  <a:pt x="172438" y="408677"/>
                </a:lnTo>
                <a:lnTo>
                  <a:pt x="160829" y="405747"/>
                </a:lnTo>
                <a:lnTo>
                  <a:pt x="146740" y="401254"/>
                </a:lnTo>
                <a:lnTo>
                  <a:pt x="130997" y="395718"/>
                </a:lnTo>
                <a:lnTo>
                  <a:pt x="114152" y="389488"/>
                </a:lnTo>
                <a:lnTo>
                  <a:pt x="100382" y="384064"/>
                </a:lnTo>
                <a:lnTo>
                  <a:pt x="88662" y="379178"/>
                </a:lnTo>
                <a:lnTo>
                  <a:pt x="68866" y="370363"/>
                </a:lnTo>
                <a:lnTo>
                  <a:pt x="51601" y="362211"/>
                </a:lnTo>
                <a:lnTo>
                  <a:pt x="44712" y="358260"/>
                </a:lnTo>
                <a:lnTo>
                  <a:pt x="33669" y="350483"/>
                </a:lnTo>
                <a:lnTo>
                  <a:pt x="26381" y="345031"/>
                </a:lnTo>
                <a:lnTo>
                  <a:pt x="25357" y="342997"/>
                </a:lnTo>
                <a:lnTo>
                  <a:pt x="23312" y="3313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1"/>
          <p:cNvSpPr/>
          <p:nvPr/>
        </p:nvSpPr>
        <p:spPr>
          <a:xfrm>
            <a:off x="2126043" y="5017786"/>
            <a:ext cx="977233" cy="691720"/>
          </a:xfrm>
          <a:custGeom>
            <a:avLst/>
            <a:gdLst/>
            <a:ahLst/>
            <a:cxnLst/>
            <a:rect l="0" t="0" r="0" b="0"/>
            <a:pathLst>
              <a:path w="977233" h="691720">
                <a:moveTo>
                  <a:pt x="91377" y="457183"/>
                </a:moveTo>
                <a:lnTo>
                  <a:pt x="100502" y="474164"/>
                </a:lnTo>
                <a:lnTo>
                  <a:pt x="114534" y="494451"/>
                </a:lnTo>
                <a:lnTo>
                  <a:pt x="118245" y="501079"/>
                </a:lnTo>
                <a:lnTo>
                  <a:pt x="129141" y="511829"/>
                </a:lnTo>
                <a:lnTo>
                  <a:pt x="135603" y="516474"/>
                </a:lnTo>
                <a:lnTo>
                  <a:pt x="146169" y="528408"/>
                </a:lnTo>
                <a:lnTo>
                  <a:pt x="162645" y="549407"/>
                </a:lnTo>
                <a:lnTo>
                  <a:pt x="169369" y="556766"/>
                </a:lnTo>
                <a:lnTo>
                  <a:pt x="256592" y="654989"/>
                </a:lnTo>
                <a:lnTo>
                  <a:pt x="281158" y="674684"/>
                </a:lnTo>
                <a:lnTo>
                  <a:pt x="293411" y="680851"/>
                </a:lnTo>
                <a:lnTo>
                  <a:pt x="317692" y="690877"/>
                </a:lnTo>
                <a:lnTo>
                  <a:pt x="323534" y="691719"/>
                </a:lnTo>
                <a:lnTo>
                  <a:pt x="328698" y="691010"/>
                </a:lnTo>
                <a:lnTo>
                  <a:pt x="333411" y="689268"/>
                </a:lnTo>
                <a:lnTo>
                  <a:pt x="336553" y="686837"/>
                </a:lnTo>
                <a:lnTo>
                  <a:pt x="338648" y="683945"/>
                </a:lnTo>
                <a:lnTo>
                  <a:pt x="340044" y="680748"/>
                </a:lnTo>
                <a:lnTo>
                  <a:pt x="338209" y="663649"/>
                </a:lnTo>
                <a:lnTo>
                  <a:pt x="335941" y="651977"/>
                </a:lnTo>
                <a:lnTo>
                  <a:pt x="334430" y="640386"/>
                </a:lnTo>
                <a:lnTo>
                  <a:pt x="333422" y="628849"/>
                </a:lnTo>
                <a:lnTo>
                  <a:pt x="332750" y="617347"/>
                </a:lnTo>
                <a:lnTo>
                  <a:pt x="331032" y="605869"/>
                </a:lnTo>
                <a:lnTo>
                  <a:pt x="328617" y="594407"/>
                </a:lnTo>
                <a:lnTo>
                  <a:pt x="325737" y="582956"/>
                </a:lnTo>
                <a:lnTo>
                  <a:pt x="322547" y="571512"/>
                </a:lnTo>
                <a:lnTo>
                  <a:pt x="315616" y="548636"/>
                </a:lnTo>
                <a:lnTo>
                  <a:pt x="304573" y="514337"/>
                </a:lnTo>
                <a:lnTo>
                  <a:pt x="299548" y="501636"/>
                </a:lnTo>
                <a:lnTo>
                  <a:pt x="293657" y="488088"/>
                </a:lnTo>
                <a:lnTo>
                  <a:pt x="287190" y="473977"/>
                </a:lnTo>
                <a:lnTo>
                  <a:pt x="281609" y="460759"/>
                </a:lnTo>
                <a:lnTo>
                  <a:pt x="276618" y="448137"/>
                </a:lnTo>
                <a:lnTo>
                  <a:pt x="272021" y="435912"/>
                </a:lnTo>
                <a:lnTo>
                  <a:pt x="266416" y="423953"/>
                </a:lnTo>
                <a:lnTo>
                  <a:pt x="260140" y="412170"/>
                </a:lnTo>
                <a:lnTo>
                  <a:pt x="253415" y="400504"/>
                </a:lnTo>
                <a:lnTo>
                  <a:pt x="246393" y="388917"/>
                </a:lnTo>
                <a:lnTo>
                  <a:pt x="231816" y="365883"/>
                </a:lnTo>
                <a:lnTo>
                  <a:pt x="224373" y="353136"/>
                </a:lnTo>
                <a:lnTo>
                  <a:pt x="216871" y="339559"/>
                </a:lnTo>
                <a:lnTo>
                  <a:pt x="209329" y="325427"/>
                </a:lnTo>
                <a:lnTo>
                  <a:pt x="201762" y="313466"/>
                </a:lnTo>
                <a:lnTo>
                  <a:pt x="186580" y="293402"/>
                </a:lnTo>
                <a:lnTo>
                  <a:pt x="174752" y="272632"/>
                </a:lnTo>
                <a:lnTo>
                  <a:pt x="169821" y="261759"/>
                </a:lnTo>
                <a:lnTo>
                  <a:pt x="163992" y="250700"/>
                </a:lnTo>
                <a:lnTo>
                  <a:pt x="157567" y="239518"/>
                </a:lnTo>
                <a:lnTo>
                  <a:pt x="143655" y="218203"/>
                </a:lnTo>
                <a:lnTo>
                  <a:pt x="121542" y="190653"/>
                </a:lnTo>
                <a:lnTo>
                  <a:pt x="77647" y="130597"/>
                </a:lnTo>
                <a:lnTo>
                  <a:pt x="62838" y="111797"/>
                </a:lnTo>
                <a:lnTo>
                  <a:pt x="43974" y="90687"/>
                </a:lnTo>
                <a:lnTo>
                  <a:pt x="20912" y="66866"/>
                </a:lnTo>
                <a:lnTo>
                  <a:pt x="8127" y="53949"/>
                </a:lnTo>
                <a:lnTo>
                  <a:pt x="5397" y="49931"/>
                </a:lnTo>
                <a:lnTo>
                  <a:pt x="2363" y="42079"/>
                </a:lnTo>
                <a:lnTo>
                  <a:pt x="150" y="25118"/>
                </a:lnTo>
                <a:lnTo>
                  <a:pt x="0" y="17449"/>
                </a:lnTo>
                <a:lnTo>
                  <a:pt x="1249" y="14167"/>
                </a:lnTo>
                <a:lnTo>
                  <a:pt x="6023" y="7134"/>
                </a:lnTo>
                <a:lnTo>
                  <a:pt x="9074" y="4751"/>
                </a:lnTo>
                <a:lnTo>
                  <a:pt x="12378" y="3161"/>
                </a:lnTo>
                <a:lnTo>
                  <a:pt x="19436" y="1396"/>
                </a:lnTo>
                <a:lnTo>
                  <a:pt x="47862" y="262"/>
                </a:lnTo>
                <a:lnTo>
                  <a:pt x="166896" y="0"/>
                </a:lnTo>
                <a:lnTo>
                  <a:pt x="187443" y="1264"/>
                </a:lnTo>
                <a:lnTo>
                  <a:pt x="204951" y="3377"/>
                </a:lnTo>
                <a:lnTo>
                  <a:pt x="220432" y="6056"/>
                </a:lnTo>
                <a:lnTo>
                  <a:pt x="235834" y="7842"/>
                </a:lnTo>
                <a:lnTo>
                  <a:pt x="251182" y="9032"/>
                </a:lnTo>
                <a:lnTo>
                  <a:pt x="266493" y="9826"/>
                </a:lnTo>
                <a:lnTo>
                  <a:pt x="297053" y="10708"/>
                </a:lnTo>
                <a:lnTo>
                  <a:pt x="358064" y="11274"/>
                </a:lnTo>
                <a:lnTo>
                  <a:pt x="378388" y="13861"/>
                </a:lnTo>
                <a:lnTo>
                  <a:pt x="402098" y="18125"/>
                </a:lnTo>
                <a:lnTo>
                  <a:pt x="428064" y="23508"/>
                </a:lnTo>
                <a:lnTo>
                  <a:pt x="718534" y="72430"/>
                </a:lnTo>
                <a:lnTo>
                  <a:pt x="749512" y="78761"/>
                </a:lnTo>
                <a:lnTo>
                  <a:pt x="773973" y="82982"/>
                </a:lnTo>
                <a:lnTo>
                  <a:pt x="794091" y="85795"/>
                </a:lnTo>
                <a:lnTo>
                  <a:pt x="811313" y="87672"/>
                </a:lnTo>
                <a:lnTo>
                  <a:pt x="830414" y="91462"/>
                </a:lnTo>
                <a:lnTo>
                  <a:pt x="850768" y="96529"/>
                </a:lnTo>
                <a:lnTo>
                  <a:pt x="871958" y="102447"/>
                </a:lnTo>
                <a:lnTo>
                  <a:pt x="902275" y="112410"/>
                </a:lnTo>
                <a:lnTo>
                  <a:pt x="930236" y="121772"/>
                </a:lnTo>
                <a:lnTo>
                  <a:pt x="949951" y="124545"/>
                </a:lnTo>
                <a:lnTo>
                  <a:pt x="977232" y="125668"/>
                </a:lnTo>
                <a:lnTo>
                  <a:pt x="971487" y="1257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2"/>
          <p:cNvSpPr/>
          <p:nvPr/>
        </p:nvSpPr>
        <p:spPr>
          <a:xfrm>
            <a:off x="2526030" y="5154929"/>
            <a:ext cx="405814" cy="429042"/>
          </a:xfrm>
          <a:custGeom>
            <a:avLst/>
            <a:gdLst/>
            <a:ahLst/>
            <a:cxnLst/>
            <a:rect l="0" t="0" r="0" b="0"/>
            <a:pathLst>
              <a:path w="405814" h="429042">
                <a:moveTo>
                  <a:pt x="0" y="0"/>
                </a:moveTo>
                <a:lnTo>
                  <a:pt x="18203" y="0"/>
                </a:lnTo>
                <a:lnTo>
                  <a:pt x="28645" y="1271"/>
                </a:lnTo>
                <a:lnTo>
                  <a:pt x="40687" y="3387"/>
                </a:lnTo>
                <a:lnTo>
                  <a:pt x="53794" y="6068"/>
                </a:lnTo>
                <a:lnTo>
                  <a:pt x="92065" y="12434"/>
                </a:lnTo>
                <a:lnTo>
                  <a:pt x="114717" y="15910"/>
                </a:lnTo>
                <a:lnTo>
                  <a:pt x="132358" y="19497"/>
                </a:lnTo>
                <a:lnTo>
                  <a:pt x="146658" y="23158"/>
                </a:lnTo>
                <a:lnTo>
                  <a:pt x="158732" y="26869"/>
                </a:lnTo>
                <a:lnTo>
                  <a:pt x="169321" y="29342"/>
                </a:lnTo>
                <a:lnTo>
                  <a:pt x="178921" y="30992"/>
                </a:lnTo>
                <a:lnTo>
                  <a:pt x="187860" y="32091"/>
                </a:lnTo>
                <a:lnTo>
                  <a:pt x="196360" y="32824"/>
                </a:lnTo>
                <a:lnTo>
                  <a:pt x="204567" y="33313"/>
                </a:lnTo>
                <a:lnTo>
                  <a:pt x="219188" y="33856"/>
                </a:lnTo>
                <a:lnTo>
                  <a:pt x="237034" y="34233"/>
                </a:lnTo>
                <a:lnTo>
                  <a:pt x="238033" y="35522"/>
                </a:lnTo>
                <a:lnTo>
                  <a:pt x="239142" y="40341"/>
                </a:lnTo>
                <a:lnTo>
                  <a:pt x="239438" y="40865"/>
                </a:lnTo>
                <a:lnTo>
                  <a:pt x="239767" y="38059"/>
                </a:lnTo>
                <a:lnTo>
                  <a:pt x="238584" y="36802"/>
                </a:lnTo>
                <a:lnTo>
                  <a:pt x="236526" y="35965"/>
                </a:lnTo>
                <a:lnTo>
                  <a:pt x="229583" y="35035"/>
                </a:lnTo>
                <a:lnTo>
                  <a:pt x="218030" y="34622"/>
                </a:lnTo>
                <a:lnTo>
                  <a:pt x="203314" y="34388"/>
                </a:lnTo>
                <a:lnTo>
                  <a:pt x="184842" y="34320"/>
                </a:lnTo>
                <a:lnTo>
                  <a:pt x="177838" y="33040"/>
                </a:lnTo>
                <a:lnTo>
                  <a:pt x="170628" y="30917"/>
                </a:lnTo>
                <a:lnTo>
                  <a:pt x="163282" y="28231"/>
                </a:lnTo>
                <a:lnTo>
                  <a:pt x="151733" y="25247"/>
                </a:lnTo>
                <a:lnTo>
                  <a:pt x="141097" y="23921"/>
                </a:lnTo>
                <a:lnTo>
                  <a:pt x="134704" y="23568"/>
                </a:lnTo>
                <a:lnTo>
                  <a:pt x="127903" y="23332"/>
                </a:lnTo>
                <a:lnTo>
                  <a:pt x="64487" y="22888"/>
                </a:lnTo>
                <a:lnTo>
                  <a:pt x="54907" y="22873"/>
                </a:lnTo>
                <a:lnTo>
                  <a:pt x="43030" y="26253"/>
                </a:lnTo>
                <a:lnTo>
                  <a:pt x="26844" y="32703"/>
                </a:lnTo>
                <a:lnTo>
                  <a:pt x="25516" y="34502"/>
                </a:lnTo>
                <a:lnTo>
                  <a:pt x="22377" y="43102"/>
                </a:lnTo>
                <a:lnTo>
                  <a:pt x="15238" y="53694"/>
                </a:lnTo>
                <a:lnTo>
                  <a:pt x="13122" y="61118"/>
                </a:lnTo>
                <a:lnTo>
                  <a:pt x="11931" y="72437"/>
                </a:lnTo>
                <a:lnTo>
                  <a:pt x="15039" y="83418"/>
                </a:lnTo>
                <a:lnTo>
                  <a:pt x="19384" y="95495"/>
                </a:lnTo>
                <a:lnTo>
                  <a:pt x="21315" y="105096"/>
                </a:lnTo>
                <a:lnTo>
                  <a:pt x="21830" y="111974"/>
                </a:lnTo>
                <a:lnTo>
                  <a:pt x="22173" y="120369"/>
                </a:lnTo>
                <a:lnTo>
                  <a:pt x="22402" y="129777"/>
                </a:lnTo>
                <a:lnTo>
                  <a:pt x="23824" y="138588"/>
                </a:lnTo>
                <a:lnTo>
                  <a:pt x="26043" y="147002"/>
                </a:lnTo>
                <a:lnTo>
                  <a:pt x="28792" y="155151"/>
                </a:lnTo>
                <a:lnTo>
                  <a:pt x="31846" y="167593"/>
                </a:lnTo>
                <a:lnTo>
                  <a:pt x="32661" y="172689"/>
                </a:lnTo>
                <a:lnTo>
                  <a:pt x="36952" y="181738"/>
                </a:lnTo>
                <a:lnTo>
                  <a:pt x="46509" y="193972"/>
                </a:lnTo>
                <a:lnTo>
                  <a:pt x="50055" y="197895"/>
                </a:lnTo>
                <a:lnTo>
                  <a:pt x="54960" y="200510"/>
                </a:lnTo>
                <a:lnTo>
                  <a:pt x="67183" y="203416"/>
                </a:lnTo>
                <a:lnTo>
                  <a:pt x="77696" y="204707"/>
                </a:lnTo>
                <a:lnTo>
                  <a:pt x="82277" y="205052"/>
                </a:lnTo>
                <a:lnTo>
                  <a:pt x="94141" y="202048"/>
                </a:lnTo>
                <a:lnTo>
                  <a:pt x="106610" y="197749"/>
                </a:lnTo>
                <a:lnTo>
                  <a:pt x="116385" y="195839"/>
                </a:lnTo>
                <a:lnTo>
                  <a:pt x="128350" y="194990"/>
                </a:lnTo>
                <a:lnTo>
                  <a:pt x="142134" y="194612"/>
                </a:lnTo>
                <a:lnTo>
                  <a:pt x="179223" y="194350"/>
                </a:lnTo>
                <a:lnTo>
                  <a:pt x="186792" y="195607"/>
                </a:lnTo>
                <a:lnTo>
                  <a:pt x="194378" y="197715"/>
                </a:lnTo>
                <a:lnTo>
                  <a:pt x="217200" y="205984"/>
                </a:lnTo>
                <a:lnTo>
                  <a:pt x="261210" y="222358"/>
                </a:lnTo>
                <a:lnTo>
                  <a:pt x="280819" y="230789"/>
                </a:lnTo>
                <a:lnTo>
                  <a:pt x="297703" y="238949"/>
                </a:lnTo>
                <a:lnTo>
                  <a:pt x="346107" y="264229"/>
                </a:lnTo>
                <a:lnTo>
                  <a:pt x="353928" y="270133"/>
                </a:lnTo>
                <a:lnTo>
                  <a:pt x="366005" y="283466"/>
                </a:lnTo>
                <a:lnTo>
                  <a:pt x="372273" y="289307"/>
                </a:lnTo>
                <a:lnTo>
                  <a:pt x="378992" y="294472"/>
                </a:lnTo>
                <a:lnTo>
                  <a:pt x="386011" y="299184"/>
                </a:lnTo>
                <a:lnTo>
                  <a:pt x="390691" y="304867"/>
                </a:lnTo>
                <a:lnTo>
                  <a:pt x="393810" y="311194"/>
                </a:lnTo>
                <a:lnTo>
                  <a:pt x="395890" y="317953"/>
                </a:lnTo>
                <a:lnTo>
                  <a:pt x="398546" y="324999"/>
                </a:lnTo>
                <a:lnTo>
                  <a:pt x="401588" y="332236"/>
                </a:lnTo>
                <a:lnTo>
                  <a:pt x="404885" y="339601"/>
                </a:lnTo>
                <a:lnTo>
                  <a:pt x="405813" y="345781"/>
                </a:lnTo>
                <a:lnTo>
                  <a:pt x="405162" y="351171"/>
                </a:lnTo>
                <a:lnTo>
                  <a:pt x="401052" y="361816"/>
                </a:lnTo>
                <a:lnTo>
                  <a:pt x="394992" y="375014"/>
                </a:lnTo>
                <a:lnTo>
                  <a:pt x="388065" y="385960"/>
                </a:lnTo>
                <a:lnTo>
                  <a:pt x="377025" y="399262"/>
                </a:lnTo>
                <a:lnTo>
                  <a:pt x="373270" y="403335"/>
                </a:lnTo>
                <a:lnTo>
                  <a:pt x="362324" y="411247"/>
                </a:lnTo>
                <a:lnTo>
                  <a:pt x="355849" y="415134"/>
                </a:lnTo>
                <a:lnTo>
                  <a:pt x="348993" y="417726"/>
                </a:lnTo>
                <a:lnTo>
                  <a:pt x="341882" y="419455"/>
                </a:lnTo>
                <a:lnTo>
                  <a:pt x="334601" y="420607"/>
                </a:lnTo>
                <a:lnTo>
                  <a:pt x="294015" y="428295"/>
                </a:lnTo>
                <a:lnTo>
                  <a:pt x="279830" y="429041"/>
                </a:lnTo>
                <a:lnTo>
                  <a:pt x="266563" y="428267"/>
                </a:lnTo>
                <a:lnTo>
                  <a:pt x="253909" y="426481"/>
                </a:lnTo>
                <a:lnTo>
                  <a:pt x="242932" y="425291"/>
                </a:lnTo>
                <a:lnTo>
                  <a:pt x="233075" y="424497"/>
                </a:lnTo>
                <a:lnTo>
                  <a:pt x="223963" y="423968"/>
                </a:lnTo>
                <a:lnTo>
                  <a:pt x="203679" y="423380"/>
                </a:lnTo>
                <a:lnTo>
                  <a:pt x="192936" y="423223"/>
                </a:lnTo>
                <a:lnTo>
                  <a:pt x="183234" y="421849"/>
                </a:lnTo>
                <a:lnTo>
                  <a:pt x="174226" y="419663"/>
                </a:lnTo>
                <a:lnTo>
                  <a:pt x="165680" y="416935"/>
                </a:lnTo>
                <a:lnTo>
                  <a:pt x="158713" y="415117"/>
                </a:lnTo>
                <a:lnTo>
                  <a:pt x="147586" y="413097"/>
                </a:lnTo>
                <a:lnTo>
                  <a:pt x="135020" y="408812"/>
                </a:lnTo>
                <a:lnTo>
                  <a:pt x="128113" y="405892"/>
                </a:lnTo>
                <a:lnTo>
                  <a:pt x="117052" y="402647"/>
                </a:lnTo>
                <a:lnTo>
                  <a:pt x="106633" y="399934"/>
                </a:lnTo>
                <a:lnTo>
                  <a:pt x="100299" y="397433"/>
                </a:lnTo>
                <a:lnTo>
                  <a:pt x="84017" y="390361"/>
                </a:lnTo>
                <a:lnTo>
                  <a:pt x="78404" y="389394"/>
                </a:lnTo>
                <a:lnTo>
                  <a:pt x="68580" y="3886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3"/>
          <p:cNvSpPr/>
          <p:nvPr/>
        </p:nvSpPr>
        <p:spPr>
          <a:xfrm>
            <a:off x="720243" y="4801796"/>
            <a:ext cx="2834289" cy="1164502"/>
          </a:xfrm>
          <a:custGeom>
            <a:avLst/>
            <a:gdLst/>
            <a:ahLst/>
            <a:cxnLst/>
            <a:rect l="0" t="0" r="0" b="0"/>
            <a:pathLst>
              <a:path w="2834289" h="1164502">
                <a:moveTo>
                  <a:pt x="22707" y="21663"/>
                </a:moveTo>
                <a:lnTo>
                  <a:pt x="28774" y="27731"/>
                </a:lnTo>
                <a:lnTo>
                  <a:pt x="30562" y="32059"/>
                </a:lnTo>
                <a:lnTo>
                  <a:pt x="34347" y="49015"/>
                </a:lnTo>
                <a:lnTo>
                  <a:pt x="41678" y="63917"/>
                </a:lnTo>
                <a:lnTo>
                  <a:pt x="48185" y="94450"/>
                </a:lnTo>
                <a:lnTo>
                  <a:pt x="51122" y="104478"/>
                </a:lnTo>
                <a:lnTo>
                  <a:pt x="54386" y="135940"/>
                </a:lnTo>
                <a:lnTo>
                  <a:pt x="55256" y="154998"/>
                </a:lnTo>
                <a:lnTo>
                  <a:pt x="57106" y="175323"/>
                </a:lnTo>
                <a:lnTo>
                  <a:pt x="59610" y="196493"/>
                </a:lnTo>
                <a:lnTo>
                  <a:pt x="62549" y="218227"/>
                </a:lnTo>
                <a:lnTo>
                  <a:pt x="63238" y="237796"/>
                </a:lnTo>
                <a:lnTo>
                  <a:pt x="60617" y="273086"/>
                </a:lnTo>
                <a:lnTo>
                  <a:pt x="58606" y="305703"/>
                </a:lnTo>
                <a:lnTo>
                  <a:pt x="57712" y="337134"/>
                </a:lnTo>
                <a:lnTo>
                  <a:pt x="57314" y="368036"/>
                </a:lnTo>
                <a:lnTo>
                  <a:pt x="53751" y="395317"/>
                </a:lnTo>
                <a:lnTo>
                  <a:pt x="49204" y="421412"/>
                </a:lnTo>
                <a:lnTo>
                  <a:pt x="45374" y="468473"/>
                </a:lnTo>
                <a:lnTo>
                  <a:pt x="39978" y="512769"/>
                </a:lnTo>
                <a:lnTo>
                  <a:pt x="33346" y="548542"/>
                </a:lnTo>
                <a:lnTo>
                  <a:pt x="27435" y="578412"/>
                </a:lnTo>
                <a:lnTo>
                  <a:pt x="24808" y="608621"/>
                </a:lnTo>
                <a:lnTo>
                  <a:pt x="20254" y="635593"/>
                </a:lnTo>
                <a:lnTo>
                  <a:pt x="15267" y="660281"/>
                </a:lnTo>
                <a:lnTo>
                  <a:pt x="11189" y="695600"/>
                </a:lnTo>
                <a:lnTo>
                  <a:pt x="3772" y="728925"/>
                </a:lnTo>
                <a:lnTo>
                  <a:pt x="1010" y="760530"/>
                </a:lnTo>
                <a:lnTo>
                  <a:pt x="191" y="813357"/>
                </a:lnTo>
                <a:lnTo>
                  <a:pt x="0" y="846391"/>
                </a:lnTo>
                <a:lnTo>
                  <a:pt x="3301" y="867845"/>
                </a:lnTo>
                <a:lnTo>
                  <a:pt x="9002" y="881614"/>
                </a:lnTo>
                <a:lnTo>
                  <a:pt x="19352" y="896506"/>
                </a:lnTo>
                <a:lnTo>
                  <a:pt x="38007" y="916821"/>
                </a:lnTo>
                <a:lnTo>
                  <a:pt x="55462" y="928387"/>
                </a:lnTo>
                <a:lnTo>
                  <a:pt x="88856" y="939857"/>
                </a:lnTo>
                <a:lnTo>
                  <a:pt x="118789" y="945231"/>
                </a:lnTo>
                <a:lnTo>
                  <a:pt x="202284" y="955216"/>
                </a:lnTo>
                <a:lnTo>
                  <a:pt x="290622" y="958598"/>
                </a:lnTo>
                <a:lnTo>
                  <a:pt x="604916" y="958920"/>
                </a:lnTo>
                <a:lnTo>
                  <a:pt x="674003" y="964990"/>
                </a:lnTo>
                <a:lnTo>
                  <a:pt x="791276" y="974832"/>
                </a:lnTo>
                <a:lnTo>
                  <a:pt x="973447" y="989535"/>
                </a:lnTo>
                <a:lnTo>
                  <a:pt x="1074733" y="1000873"/>
                </a:lnTo>
                <a:lnTo>
                  <a:pt x="1137550" y="1008471"/>
                </a:lnTo>
                <a:lnTo>
                  <a:pt x="1223043" y="1022854"/>
                </a:lnTo>
                <a:lnTo>
                  <a:pt x="1314379" y="1039407"/>
                </a:lnTo>
                <a:lnTo>
                  <a:pt x="1384607" y="1050997"/>
                </a:lnTo>
                <a:lnTo>
                  <a:pt x="1773457" y="1125961"/>
                </a:lnTo>
                <a:lnTo>
                  <a:pt x="1872831" y="1143177"/>
                </a:lnTo>
                <a:lnTo>
                  <a:pt x="1950535" y="1150254"/>
                </a:lnTo>
                <a:lnTo>
                  <a:pt x="2045058" y="1160500"/>
                </a:lnTo>
                <a:lnTo>
                  <a:pt x="2114172" y="1163430"/>
                </a:lnTo>
                <a:lnTo>
                  <a:pt x="2222599" y="1164501"/>
                </a:lnTo>
                <a:lnTo>
                  <a:pt x="2305715" y="1155506"/>
                </a:lnTo>
                <a:lnTo>
                  <a:pt x="2388253" y="1146428"/>
                </a:lnTo>
                <a:lnTo>
                  <a:pt x="2464872" y="1139330"/>
                </a:lnTo>
                <a:lnTo>
                  <a:pt x="2547128" y="1120007"/>
                </a:lnTo>
                <a:lnTo>
                  <a:pt x="2580195" y="1106293"/>
                </a:lnTo>
                <a:lnTo>
                  <a:pt x="2647971" y="1070733"/>
                </a:lnTo>
                <a:lnTo>
                  <a:pt x="2681369" y="1042251"/>
                </a:lnTo>
                <a:lnTo>
                  <a:pt x="2698666" y="1019737"/>
                </a:lnTo>
                <a:lnTo>
                  <a:pt x="2711835" y="990912"/>
                </a:lnTo>
                <a:lnTo>
                  <a:pt x="2727662" y="954894"/>
                </a:lnTo>
                <a:lnTo>
                  <a:pt x="2739194" y="923439"/>
                </a:lnTo>
                <a:lnTo>
                  <a:pt x="2749384" y="888720"/>
                </a:lnTo>
                <a:lnTo>
                  <a:pt x="2752213" y="861259"/>
                </a:lnTo>
                <a:lnTo>
                  <a:pt x="2756857" y="821960"/>
                </a:lnTo>
                <a:lnTo>
                  <a:pt x="2759874" y="799034"/>
                </a:lnTo>
                <a:lnTo>
                  <a:pt x="2761885" y="778671"/>
                </a:lnTo>
                <a:lnTo>
                  <a:pt x="2764119" y="742498"/>
                </a:lnTo>
                <a:lnTo>
                  <a:pt x="2765112" y="699327"/>
                </a:lnTo>
                <a:lnTo>
                  <a:pt x="2765750" y="617380"/>
                </a:lnTo>
                <a:lnTo>
                  <a:pt x="2764532" y="591528"/>
                </a:lnTo>
                <a:lnTo>
                  <a:pt x="2759793" y="525550"/>
                </a:lnTo>
                <a:lnTo>
                  <a:pt x="2759291" y="494748"/>
                </a:lnTo>
                <a:lnTo>
                  <a:pt x="2760226" y="466593"/>
                </a:lnTo>
                <a:lnTo>
                  <a:pt x="2763382" y="420070"/>
                </a:lnTo>
                <a:lnTo>
                  <a:pt x="2764784" y="390926"/>
                </a:lnTo>
                <a:lnTo>
                  <a:pt x="2768795" y="369507"/>
                </a:lnTo>
                <a:lnTo>
                  <a:pt x="2781717" y="335060"/>
                </a:lnTo>
                <a:lnTo>
                  <a:pt x="2792746" y="317580"/>
                </a:lnTo>
                <a:lnTo>
                  <a:pt x="2823063" y="284653"/>
                </a:lnTo>
                <a:lnTo>
                  <a:pt x="2826871" y="280810"/>
                </a:lnTo>
                <a:lnTo>
                  <a:pt x="2829410" y="276978"/>
                </a:lnTo>
                <a:lnTo>
                  <a:pt x="2832230" y="269333"/>
                </a:lnTo>
                <a:lnTo>
                  <a:pt x="2834288" y="236614"/>
                </a:lnTo>
                <a:lnTo>
                  <a:pt x="2831814" y="231004"/>
                </a:lnTo>
                <a:lnTo>
                  <a:pt x="2808719" y="196394"/>
                </a:lnTo>
                <a:lnTo>
                  <a:pt x="2802068" y="190220"/>
                </a:lnTo>
                <a:lnTo>
                  <a:pt x="2719814" y="139289"/>
                </a:lnTo>
                <a:lnTo>
                  <a:pt x="2635665" y="103852"/>
                </a:lnTo>
                <a:lnTo>
                  <a:pt x="2558523" y="81266"/>
                </a:lnTo>
                <a:lnTo>
                  <a:pt x="2492549" y="63394"/>
                </a:lnTo>
                <a:lnTo>
                  <a:pt x="2407205" y="44047"/>
                </a:lnTo>
                <a:lnTo>
                  <a:pt x="2333658" y="30271"/>
                </a:lnTo>
                <a:lnTo>
                  <a:pt x="2263606" y="18146"/>
                </a:lnTo>
                <a:lnTo>
                  <a:pt x="2188523" y="12578"/>
                </a:lnTo>
                <a:lnTo>
                  <a:pt x="2083507" y="2841"/>
                </a:lnTo>
                <a:lnTo>
                  <a:pt x="2005055" y="0"/>
                </a:lnTo>
                <a:lnTo>
                  <a:pt x="1924096" y="428"/>
                </a:lnTo>
                <a:lnTo>
                  <a:pt x="1807116" y="6764"/>
                </a:lnTo>
                <a:lnTo>
                  <a:pt x="1742454" y="8691"/>
                </a:lnTo>
                <a:lnTo>
                  <a:pt x="1662138" y="9776"/>
                </a:lnTo>
                <a:lnTo>
                  <a:pt x="1590081" y="16166"/>
                </a:lnTo>
                <a:lnTo>
                  <a:pt x="1520471" y="20034"/>
                </a:lnTo>
                <a:lnTo>
                  <a:pt x="1451585" y="21180"/>
                </a:lnTo>
                <a:lnTo>
                  <a:pt x="1245720" y="21651"/>
                </a:lnTo>
                <a:lnTo>
                  <a:pt x="1159358" y="18271"/>
                </a:lnTo>
                <a:lnTo>
                  <a:pt x="1061285" y="13806"/>
                </a:lnTo>
                <a:lnTo>
                  <a:pt x="996530" y="11821"/>
                </a:lnTo>
                <a:lnTo>
                  <a:pt x="894094" y="10547"/>
                </a:lnTo>
                <a:lnTo>
                  <a:pt x="708612" y="10245"/>
                </a:lnTo>
                <a:lnTo>
                  <a:pt x="606654" y="19282"/>
                </a:lnTo>
                <a:lnTo>
                  <a:pt x="496315" y="22620"/>
                </a:lnTo>
                <a:lnTo>
                  <a:pt x="432166" y="27592"/>
                </a:lnTo>
                <a:lnTo>
                  <a:pt x="334398" y="39862"/>
                </a:lnTo>
                <a:lnTo>
                  <a:pt x="102717" y="559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4"/>
          <p:cNvSpPr/>
          <p:nvPr/>
        </p:nvSpPr>
        <p:spPr>
          <a:xfrm>
            <a:off x="2354580" y="2286000"/>
            <a:ext cx="411481" cy="388620"/>
          </a:xfrm>
          <a:custGeom>
            <a:avLst/>
            <a:gdLst/>
            <a:ahLst/>
            <a:cxnLst/>
            <a:rect l="0" t="0" r="0" b="0"/>
            <a:pathLst>
              <a:path w="411481" h="388620">
                <a:moveTo>
                  <a:pt x="0" y="0"/>
                </a:moveTo>
                <a:lnTo>
                  <a:pt x="6067" y="0"/>
                </a:lnTo>
                <a:lnTo>
                  <a:pt x="9125" y="2539"/>
                </a:lnTo>
                <a:lnTo>
                  <a:pt x="15909" y="12135"/>
                </a:lnTo>
                <a:lnTo>
                  <a:pt x="23157" y="21480"/>
                </a:lnTo>
                <a:lnTo>
                  <a:pt x="26868" y="25749"/>
                </a:lnTo>
                <a:lnTo>
                  <a:pt x="37764" y="33881"/>
                </a:lnTo>
                <a:lnTo>
                  <a:pt x="44226" y="37827"/>
                </a:lnTo>
                <a:lnTo>
                  <a:pt x="51074" y="42998"/>
                </a:lnTo>
                <a:lnTo>
                  <a:pt x="58179" y="48985"/>
                </a:lnTo>
                <a:lnTo>
                  <a:pt x="65456" y="55516"/>
                </a:lnTo>
                <a:lnTo>
                  <a:pt x="71577" y="62411"/>
                </a:lnTo>
                <a:lnTo>
                  <a:pt x="76928" y="69547"/>
                </a:lnTo>
                <a:lnTo>
                  <a:pt x="81765" y="76844"/>
                </a:lnTo>
                <a:lnTo>
                  <a:pt x="87530" y="84249"/>
                </a:lnTo>
                <a:lnTo>
                  <a:pt x="93913" y="91726"/>
                </a:lnTo>
                <a:lnTo>
                  <a:pt x="106509" y="105537"/>
                </a:lnTo>
                <a:lnTo>
                  <a:pt x="116340" y="115908"/>
                </a:lnTo>
                <a:lnTo>
                  <a:pt x="135083" y="134955"/>
                </a:lnTo>
                <a:lnTo>
                  <a:pt x="140855" y="142040"/>
                </a:lnTo>
                <a:lnTo>
                  <a:pt x="145973" y="149303"/>
                </a:lnTo>
                <a:lnTo>
                  <a:pt x="150655" y="156685"/>
                </a:lnTo>
                <a:lnTo>
                  <a:pt x="158857" y="166687"/>
                </a:lnTo>
                <a:lnTo>
                  <a:pt x="169404" y="178434"/>
                </a:lnTo>
                <a:lnTo>
                  <a:pt x="201747" y="212466"/>
                </a:lnTo>
                <a:lnTo>
                  <a:pt x="270911" y="282329"/>
                </a:lnTo>
                <a:lnTo>
                  <a:pt x="278397" y="288549"/>
                </a:lnTo>
                <a:lnTo>
                  <a:pt x="285928" y="293966"/>
                </a:lnTo>
                <a:lnTo>
                  <a:pt x="293488" y="298847"/>
                </a:lnTo>
                <a:lnTo>
                  <a:pt x="299799" y="304641"/>
                </a:lnTo>
                <a:lnTo>
                  <a:pt x="305276" y="311044"/>
                </a:lnTo>
                <a:lnTo>
                  <a:pt x="310197" y="317853"/>
                </a:lnTo>
                <a:lnTo>
                  <a:pt x="322438" y="328804"/>
                </a:lnTo>
                <a:lnTo>
                  <a:pt x="329259" y="333503"/>
                </a:lnTo>
                <a:lnTo>
                  <a:pt x="336346" y="339175"/>
                </a:lnTo>
                <a:lnTo>
                  <a:pt x="343610" y="345496"/>
                </a:lnTo>
                <a:lnTo>
                  <a:pt x="350994" y="352251"/>
                </a:lnTo>
                <a:lnTo>
                  <a:pt x="358455" y="358024"/>
                </a:lnTo>
                <a:lnTo>
                  <a:pt x="365970" y="363142"/>
                </a:lnTo>
                <a:lnTo>
                  <a:pt x="373520" y="367825"/>
                </a:lnTo>
                <a:lnTo>
                  <a:pt x="385295" y="376414"/>
                </a:lnTo>
                <a:lnTo>
                  <a:pt x="390213" y="380482"/>
                </a:lnTo>
                <a:lnTo>
                  <a:pt x="399065" y="385003"/>
                </a:lnTo>
                <a:lnTo>
                  <a:pt x="411480" y="3886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45-45-90 Triangles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45°-45°-90° Theorem </a:t>
            </a:r>
            <a:r>
              <a:rPr lang="en-US" dirty="0"/>
              <a:t>In a 45°-45°-90° triangle, the hypotenuse is </a:t>
            </a:r>
            <a:r>
              <a:rPr lang="en-US" dirty="0">
                <a:cs typeface="Arial" charset="0"/>
              </a:rPr>
              <a:t>√2 </a:t>
            </a:r>
            <a:r>
              <a:rPr lang="en-US" dirty="0"/>
              <a:t>times as long as a leg.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819400"/>
            <a:ext cx="3859213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0" name="Group 119"/>
          <p:cNvGrpSpPr/>
          <p:nvPr/>
        </p:nvGrpSpPr>
        <p:grpSpPr>
          <a:xfrm>
            <a:off x="652363" y="2995230"/>
            <a:ext cx="2742347" cy="1902592"/>
            <a:chOff x="652363" y="2995230"/>
            <a:chExt cx="2742347" cy="1902592"/>
          </a:xfrm>
        </p:grpSpPr>
        <p:sp>
          <p:nvSpPr>
            <p:cNvPr id="96" name="SMARTPenAnnotation0"/>
            <p:cNvSpPr/>
            <p:nvPr/>
          </p:nvSpPr>
          <p:spPr>
            <a:xfrm>
              <a:off x="652363" y="3234888"/>
              <a:ext cx="353478" cy="353602"/>
            </a:xfrm>
            <a:custGeom>
              <a:avLst/>
              <a:gdLst/>
              <a:ahLst/>
              <a:cxnLst/>
              <a:rect l="0" t="0" r="0" b="0"/>
              <a:pathLst>
                <a:path w="353478" h="353602">
                  <a:moveTo>
                    <a:pt x="227747" y="136962"/>
                  </a:moveTo>
                  <a:lnTo>
                    <a:pt x="227747" y="130894"/>
                  </a:lnTo>
                  <a:lnTo>
                    <a:pt x="231133" y="121141"/>
                  </a:lnTo>
                  <a:lnTo>
                    <a:pt x="233814" y="114985"/>
                  </a:lnTo>
                  <a:lnTo>
                    <a:pt x="240180" y="104757"/>
                  </a:lnTo>
                  <a:lnTo>
                    <a:pt x="248547" y="93911"/>
                  </a:lnTo>
                  <a:lnTo>
                    <a:pt x="249691" y="89042"/>
                  </a:lnTo>
                  <a:lnTo>
                    <a:pt x="250335" y="79160"/>
                  </a:lnTo>
                  <a:lnTo>
                    <a:pt x="250526" y="68189"/>
                  </a:lnTo>
                  <a:lnTo>
                    <a:pt x="250591" y="53103"/>
                  </a:lnTo>
                  <a:lnTo>
                    <a:pt x="249326" y="49306"/>
                  </a:lnTo>
                  <a:lnTo>
                    <a:pt x="244534" y="41700"/>
                  </a:lnTo>
                  <a:lnTo>
                    <a:pt x="241558" y="34086"/>
                  </a:lnTo>
                  <a:lnTo>
                    <a:pt x="240764" y="30278"/>
                  </a:lnTo>
                  <a:lnTo>
                    <a:pt x="237695" y="26469"/>
                  </a:lnTo>
                  <a:lnTo>
                    <a:pt x="227511" y="18850"/>
                  </a:lnTo>
                  <a:lnTo>
                    <a:pt x="217905" y="11231"/>
                  </a:lnTo>
                  <a:lnTo>
                    <a:pt x="213566" y="7421"/>
                  </a:lnTo>
                  <a:lnTo>
                    <a:pt x="209403" y="4881"/>
                  </a:lnTo>
                  <a:lnTo>
                    <a:pt x="201390" y="2059"/>
                  </a:lnTo>
                  <a:lnTo>
                    <a:pt x="196206" y="1307"/>
                  </a:lnTo>
                  <a:lnTo>
                    <a:pt x="190209" y="805"/>
                  </a:lnTo>
                  <a:lnTo>
                    <a:pt x="178043" y="247"/>
                  </a:lnTo>
                  <a:lnTo>
                    <a:pt x="168403" y="0"/>
                  </a:lnTo>
                  <a:lnTo>
                    <a:pt x="164054" y="1204"/>
                  </a:lnTo>
                  <a:lnTo>
                    <a:pt x="155836" y="5928"/>
                  </a:lnTo>
                  <a:lnTo>
                    <a:pt x="147949" y="12261"/>
                  </a:lnTo>
                  <a:lnTo>
                    <a:pt x="138941" y="19309"/>
                  </a:lnTo>
                  <a:lnTo>
                    <a:pt x="132983" y="22967"/>
                  </a:lnTo>
                  <a:lnTo>
                    <a:pt x="126471" y="26675"/>
                  </a:lnTo>
                  <a:lnTo>
                    <a:pt x="115849" y="34182"/>
                  </a:lnTo>
                  <a:lnTo>
                    <a:pt x="111238" y="37962"/>
                  </a:lnTo>
                  <a:lnTo>
                    <a:pt x="102728" y="48935"/>
                  </a:lnTo>
                  <a:lnTo>
                    <a:pt x="98681" y="55417"/>
                  </a:lnTo>
                  <a:lnTo>
                    <a:pt x="93443" y="62278"/>
                  </a:lnTo>
                  <a:lnTo>
                    <a:pt x="87411" y="69393"/>
                  </a:lnTo>
                  <a:lnTo>
                    <a:pt x="80849" y="76676"/>
                  </a:lnTo>
                  <a:lnTo>
                    <a:pt x="75205" y="84071"/>
                  </a:lnTo>
                  <a:lnTo>
                    <a:pt x="70172" y="91541"/>
                  </a:lnTo>
                  <a:lnTo>
                    <a:pt x="65547" y="99061"/>
                  </a:lnTo>
                  <a:lnTo>
                    <a:pt x="59924" y="109155"/>
                  </a:lnTo>
                  <a:lnTo>
                    <a:pt x="46902" y="133916"/>
                  </a:lnTo>
                  <a:lnTo>
                    <a:pt x="8869" y="209048"/>
                  </a:lnTo>
                  <a:lnTo>
                    <a:pt x="5628" y="218039"/>
                  </a:lnTo>
                  <a:lnTo>
                    <a:pt x="3467" y="226573"/>
                  </a:lnTo>
                  <a:lnTo>
                    <a:pt x="2027" y="234802"/>
                  </a:lnTo>
                  <a:lnTo>
                    <a:pt x="1067" y="242829"/>
                  </a:lnTo>
                  <a:lnTo>
                    <a:pt x="427" y="250720"/>
                  </a:lnTo>
                  <a:lnTo>
                    <a:pt x="0" y="258520"/>
                  </a:lnTo>
                  <a:lnTo>
                    <a:pt x="986" y="264991"/>
                  </a:lnTo>
                  <a:lnTo>
                    <a:pt x="5467" y="275567"/>
                  </a:lnTo>
                  <a:lnTo>
                    <a:pt x="8306" y="284501"/>
                  </a:lnTo>
                  <a:lnTo>
                    <a:pt x="9567" y="292704"/>
                  </a:lnTo>
                  <a:lnTo>
                    <a:pt x="10128" y="300584"/>
                  </a:lnTo>
                  <a:lnTo>
                    <a:pt x="11548" y="303193"/>
                  </a:lnTo>
                  <a:lnTo>
                    <a:pt x="13764" y="304933"/>
                  </a:lnTo>
                  <a:lnTo>
                    <a:pt x="16511" y="306092"/>
                  </a:lnTo>
                  <a:lnTo>
                    <a:pt x="26446" y="313792"/>
                  </a:lnTo>
                  <a:lnTo>
                    <a:pt x="30046" y="315808"/>
                  </a:lnTo>
                  <a:lnTo>
                    <a:pt x="37433" y="318049"/>
                  </a:lnTo>
                  <a:lnTo>
                    <a:pt x="41181" y="317377"/>
                  </a:lnTo>
                  <a:lnTo>
                    <a:pt x="48732" y="313243"/>
                  </a:lnTo>
                  <a:lnTo>
                    <a:pt x="59708" y="310559"/>
                  </a:lnTo>
                  <a:lnTo>
                    <a:pt x="66191" y="309843"/>
                  </a:lnTo>
                  <a:lnTo>
                    <a:pt x="74323" y="306826"/>
                  </a:lnTo>
                  <a:lnTo>
                    <a:pt x="83554" y="302274"/>
                  </a:lnTo>
                  <a:lnTo>
                    <a:pt x="93518" y="296700"/>
                  </a:lnTo>
                  <a:lnTo>
                    <a:pt x="101431" y="291714"/>
                  </a:lnTo>
                  <a:lnTo>
                    <a:pt x="107976" y="287120"/>
                  </a:lnTo>
                  <a:lnTo>
                    <a:pt x="113610" y="282787"/>
                  </a:lnTo>
                  <a:lnTo>
                    <a:pt x="118635" y="277358"/>
                  </a:lnTo>
                  <a:lnTo>
                    <a:pt x="123256" y="271199"/>
                  </a:lnTo>
                  <a:lnTo>
                    <a:pt x="127606" y="264553"/>
                  </a:lnTo>
                  <a:lnTo>
                    <a:pt x="133046" y="258853"/>
                  </a:lnTo>
                  <a:lnTo>
                    <a:pt x="139213" y="253782"/>
                  </a:lnTo>
                  <a:lnTo>
                    <a:pt x="145864" y="249132"/>
                  </a:lnTo>
                  <a:lnTo>
                    <a:pt x="151568" y="243492"/>
                  </a:lnTo>
                  <a:lnTo>
                    <a:pt x="156641" y="237191"/>
                  </a:lnTo>
                  <a:lnTo>
                    <a:pt x="161293" y="230452"/>
                  </a:lnTo>
                  <a:lnTo>
                    <a:pt x="165664" y="223418"/>
                  </a:lnTo>
                  <a:lnTo>
                    <a:pt x="169848" y="216189"/>
                  </a:lnTo>
                  <a:lnTo>
                    <a:pt x="173908" y="208830"/>
                  </a:lnTo>
                  <a:lnTo>
                    <a:pt x="177884" y="202654"/>
                  </a:lnTo>
                  <a:lnTo>
                    <a:pt x="185689" y="192405"/>
                  </a:lnTo>
                  <a:lnTo>
                    <a:pt x="189548" y="185354"/>
                  </a:lnTo>
                  <a:lnTo>
                    <a:pt x="193391" y="176843"/>
                  </a:lnTo>
                  <a:lnTo>
                    <a:pt x="197223" y="167359"/>
                  </a:lnTo>
                  <a:lnTo>
                    <a:pt x="202317" y="155956"/>
                  </a:lnTo>
                  <a:lnTo>
                    <a:pt x="214751" y="129740"/>
                  </a:lnTo>
                  <a:lnTo>
                    <a:pt x="219083" y="116907"/>
                  </a:lnTo>
                  <a:lnTo>
                    <a:pt x="221971" y="104542"/>
                  </a:lnTo>
                  <a:lnTo>
                    <a:pt x="223896" y="92488"/>
                  </a:lnTo>
                  <a:lnTo>
                    <a:pt x="225180" y="83183"/>
                  </a:lnTo>
                  <a:lnTo>
                    <a:pt x="226035" y="75709"/>
                  </a:lnTo>
                  <a:lnTo>
                    <a:pt x="226606" y="69456"/>
                  </a:lnTo>
                  <a:lnTo>
                    <a:pt x="228256" y="64018"/>
                  </a:lnTo>
                  <a:lnTo>
                    <a:pt x="233476" y="54589"/>
                  </a:lnTo>
                  <a:lnTo>
                    <a:pt x="234106" y="54106"/>
                  </a:lnTo>
                  <a:lnTo>
                    <a:pt x="231420" y="60344"/>
                  </a:lnTo>
                  <a:lnTo>
                    <a:pt x="230195" y="66833"/>
                  </a:lnTo>
                  <a:lnTo>
                    <a:pt x="229379" y="74969"/>
                  </a:lnTo>
                  <a:lnTo>
                    <a:pt x="228835" y="84203"/>
                  </a:lnTo>
                  <a:lnTo>
                    <a:pt x="227202" y="97979"/>
                  </a:lnTo>
                  <a:lnTo>
                    <a:pt x="222001" y="133606"/>
                  </a:lnTo>
                  <a:lnTo>
                    <a:pt x="220106" y="148695"/>
                  </a:lnTo>
                  <a:lnTo>
                    <a:pt x="218843" y="161293"/>
                  </a:lnTo>
                  <a:lnTo>
                    <a:pt x="218001" y="172233"/>
                  </a:lnTo>
                  <a:lnTo>
                    <a:pt x="217440" y="183336"/>
                  </a:lnTo>
                  <a:lnTo>
                    <a:pt x="216816" y="205832"/>
                  </a:lnTo>
                  <a:lnTo>
                    <a:pt x="216464" y="233850"/>
                  </a:lnTo>
                  <a:lnTo>
                    <a:pt x="217685" y="242193"/>
                  </a:lnTo>
                  <a:lnTo>
                    <a:pt x="219769" y="250296"/>
                  </a:lnTo>
                  <a:lnTo>
                    <a:pt x="222428" y="258238"/>
                  </a:lnTo>
                  <a:lnTo>
                    <a:pt x="225471" y="266073"/>
                  </a:lnTo>
                  <a:lnTo>
                    <a:pt x="228770" y="273835"/>
                  </a:lnTo>
                  <a:lnTo>
                    <a:pt x="232239" y="281551"/>
                  </a:lnTo>
                  <a:lnTo>
                    <a:pt x="234551" y="287965"/>
                  </a:lnTo>
                  <a:lnTo>
                    <a:pt x="237121" y="298477"/>
                  </a:lnTo>
                  <a:lnTo>
                    <a:pt x="241650" y="307383"/>
                  </a:lnTo>
                  <a:lnTo>
                    <a:pt x="247896" y="315574"/>
                  </a:lnTo>
                  <a:lnTo>
                    <a:pt x="254905" y="323448"/>
                  </a:lnTo>
                  <a:lnTo>
                    <a:pt x="262254" y="331181"/>
                  </a:lnTo>
                  <a:lnTo>
                    <a:pt x="265991" y="335021"/>
                  </a:lnTo>
                  <a:lnTo>
                    <a:pt x="269753" y="337581"/>
                  </a:lnTo>
                  <a:lnTo>
                    <a:pt x="277319" y="340426"/>
                  </a:lnTo>
                  <a:lnTo>
                    <a:pt x="284916" y="345077"/>
                  </a:lnTo>
                  <a:lnTo>
                    <a:pt x="294073" y="352343"/>
                  </a:lnTo>
                  <a:lnTo>
                    <a:pt x="298711" y="353336"/>
                  </a:lnTo>
                  <a:lnTo>
                    <a:pt x="301727" y="353601"/>
                  </a:lnTo>
                  <a:lnTo>
                    <a:pt x="305007" y="352508"/>
                  </a:lnTo>
                  <a:lnTo>
                    <a:pt x="312038" y="347907"/>
                  </a:lnTo>
                  <a:lnTo>
                    <a:pt x="319396" y="341628"/>
                  </a:lnTo>
                  <a:lnTo>
                    <a:pt x="328400" y="333317"/>
                  </a:lnTo>
                  <a:lnTo>
                    <a:pt x="333018" y="325407"/>
                  </a:lnTo>
                  <a:lnTo>
                    <a:pt x="339304" y="314695"/>
                  </a:lnTo>
                  <a:lnTo>
                    <a:pt x="346331" y="305701"/>
                  </a:lnTo>
                  <a:lnTo>
                    <a:pt x="350301" y="297470"/>
                  </a:lnTo>
                  <a:lnTo>
                    <a:pt x="352065" y="288308"/>
                  </a:lnTo>
                  <a:lnTo>
                    <a:pt x="352536" y="282310"/>
                  </a:lnTo>
                  <a:lnTo>
                    <a:pt x="353477" y="262691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1"/>
            <p:cNvSpPr/>
            <p:nvPr/>
          </p:nvSpPr>
          <p:spPr>
            <a:xfrm>
              <a:off x="1017270" y="3074730"/>
              <a:ext cx="274321" cy="203934"/>
            </a:xfrm>
            <a:custGeom>
              <a:avLst/>
              <a:gdLst/>
              <a:ahLst/>
              <a:cxnLst/>
              <a:rect l="0" t="0" r="0" b="0"/>
              <a:pathLst>
                <a:path w="274321" h="203934">
                  <a:moveTo>
                    <a:pt x="0" y="45659"/>
                  </a:moveTo>
                  <a:lnTo>
                    <a:pt x="0" y="33524"/>
                  </a:lnTo>
                  <a:lnTo>
                    <a:pt x="1270" y="28679"/>
                  </a:lnTo>
                  <a:lnTo>
                    <a:pt x="3386" y="24179"/>
                  </a:lnTo>
                  <a:lnTo>
                    <a:pt x="6067" y="19909"/>
                  </a:lnTo>
                  <a:lnTo>
                    <a:pt x="9125" y="15793"/>
                  </a:lnTo>
                  <a:lnTo>
                    <a:pt x="12433" y="11778"/>
                  </a:lnTo>
                  <a:lnTo>
                    <a:pt x="15909" y="7832"/>
                  </a:lnTo>
                  <a:lnTo>
                    <a:pt x="20766" y="5201"/>
                  </a:lnTo>
                  <a:lnTo>
                    <a:pt x="26544" y="3448"/>
                  </a:lnTo>
                  <a:lnTo>
                    <a:pt x="32936" y="2278"/>
                  </a:lnTo>
                  <a:lnTo>
                    <a:pt x="41007" y="1499"/>
                  </a:lnTo>
                  <a:lnTo>
                    <a:pt x="50198" y="979"/>
                  </a:lnTo>
                  <a:lnTo>
                    <a:pt x="69300" y="401"/>
                  </a:lnTo>
                  <a:lnTo>
                    <a:pt x="104015" y="0"/>
                  </a:lnTo>
                  <a:lnTo>
                    <a:pt x="107443" y="1250"/>
                  </a:lnTo>
                  <a:lnTo>
                    <a:pt x="109729" y="3353"/>
                  </a:lnTo>
                  <a:lnTo>
                    <a:pt x="113538" y="9077"/>
                  </a:lnTo>
                  <a:lnTo>
                    <a:pt x="116332" y="12381"/>
                  </a:lnTo>
                  <a:lnTo>
                    <a:pt x="119464" y="15854"/>
                  </a:lnTo>
                  <a:lnTo>
                    <a:pt x="121553" y="20709"/>
                  </a:lnTo>
                  <a:lnTo>
                    <a:pt x="122945" y="26486"/>
                  </a:lnTo>
                  <a:lnTo>
                    <a:pt x="123873" y="32877"/>
                  </a:lnTo>
                  <a:lnTo>
                    <a:pt x="124492" y="38408"/>
                  </a:lnTo>
                  <a:lnTo>
                    <a:pt x="124905" y="43365"/>
                  </a:lnTo>
                  <a:lnTo>
                    <a:pt x="125180" y="47940"/>
                  </a:lnTo>
                  <a:lnTo>
                    <a:pt x="125485" y="56410"/>
                  </a:lnTo>
                  <a:lnTo>
                    <a:pt x="125567" y="60446"/>
                  </a:lnTo>
                  <a:lnTo>
                    <a:pt x="124351" y="65677"/>
                  </a:lnTo>
                  <a:lnTo>
                    <a:pt x="122271" y="71705"/>
                  </a:lnTo>
                  <a:lnTo>
                    <a:pt x="119613" y="78263"/>
                  </a:lnTo>
                  <a:lnTo>
                    <a:pt x="115302" y="86445"/>
                  </a:lnTo>
                  <a:lnTo>
                    <a:pt x="109888" y="95710"/>
                  </a:lnTo>
                  <a:lnTo>
                    <a:pt x="103739" y="105696"/>
                  </a:lnTo>
                  <a:lnTo>
                    <a:pt x="98369" y="113624"/>
                  </a:lnTo>
                  <a:lnTo>
                    <a:pt x="93519" y="120179"/>
                  </a:lnTo>
                  <a:lnTo>
                    <a:pt x="89016" y="125819"/>
                  </a:lnTo>
                  <a:lnTo>
                    <a:pt x="84744" y="132119"/>
                  </a:lnTo>
                  <a:lnTo>
                    <a:pt x="80626" y="138860"/>
                  </a:lnTo>
                  <a:lnTo>
                    <a:pt x="76610" y="145893"/>
                  </a:lnTo>
                  <a:lnTo>
                    <a:pt x="72663" y="151852"/>
                  </a:lnTo>
                  <a:lnTo>
                    <a:pt x="68762" y="157094"/>
                  </a:lnTo>
                  <a:lnTo>
                    <a:pt x="64891" y="161859"/>
                  </a:lnTo>
                  <a:lnTo>
                    <a:pt x="61041" y="166306"/>
                  </a:lnTo>
                  <a:lnTo>
                    <a:pt x="57204" y="170540"/>
                  </a:lnTo>
                  <a:lnTo>
                    <a:pt x="47988" y="180394"/>
                  </a:lnTo>
                  <a:lnTo>
                    <a:pt x="36078" y="192448"/>
                  </a:lnTo>
                  <a:lnTo>
                    <a:pt x="36752" y="194318"/>
                  </a:lnTo>
                  <a:lnTo>
                    <a:pt x="40887" y="199783"/>
                  </a:lnTo>
                  <a:lnTo>
                    <a:pt x="44288" y="203933"/>
                  </a:lnTo>
                  <a:lnTo>
                    <a:pt x="46035" y="203245"/>
                  </a:lnTo>
                  <a:lnTo>
                    <a:pt x="51363" y="199094"/>
                  </a:lnTo>
                  <a:lnTo>
                    <a:pt x="55832" y="197479"/>
                  </a:lnTo>
                  <a:lnTo>
                    <a:pt x="61351" y="196403"/>
                  </a:lnTo>
                  <a:lnTo>
                    <a:pt x="67571" y="195685"/>
                  </a:lnTo>
                  <a:lnTo>
                    <a:pt x="72987" y="195206"/>
                  </a:lnTo>
                  <a:lnTo>
                    <a:pt x="77868" y="194887"/>
                  </a:lnTo>
                  <a:lnTo>
                    <a:pt x="82392" y="194675"/>
                  </a:lnTo>
                  <a:lnTo>
                    <a:pt x="87948" y="193263"/>
                  </a:lnTo>
                  <a:lnTo>
                    <a:pt x="94192" y="191052"/>
                  </a:lnTo>
                  <a:lnTo>
                    <a:pt x="100894" y="188308"/>
                  </a:lnTo>
                  <a:lnTo>
                    <a:pt x="107903" y="186478"/>
                  </a:lnTo>
                  <a:lnTo>
                    <a:pt x="115115" y="185258"/>
                  </a:lnTo>
                  <a:lnTo>
                    <a:pt x="122463" y="184446"/>
                  </a:lnTo>
                  <a:lnTo>
                    <a:pt x="128632" y="182633"/>
                  </a:lnTo>
                  <a:lnTo>
                    <a:pt x="134015" y="180155"/>
                  </a:lnTo>
                  <a:lnTo>
                    <a:pt x="138873" y="177233"/>
                  </a:lnTo>
                  <a:lnTo>
                    <a:pt x="144652" y="175285"/>
                  </a:lnTo>
                  <a:lnTo>
                    <a:pt x="151044" y="173987"/>
                  </a:lnTo>
                  <a:lnTo>
                    <a:pt x="157846" y="173121"/>
                  </a:lnTo>
                  <a:lnTo>
                    <a:pt x="217164" y="163876"/>
                  </a:lnTo>
                  <a:lnTo>
                    <a:pt x="227326" y="162571"/>
                  </a:lnTo>
                  <a:lnTo>
                    <a:pt x="235370" y="161700"/>
                  </a:lnTo>
                  <a:lnTo>
                    <a:pt x="242003" y="161120"/>
                  </a:lnTo>
                  <a:lnTo>
                    <a:pt x="247696" y="160733"/>
                  </a:lnTo>
                  <a:lnTo>
                    <a:pt x="259888" y="160112"/>
                  </a:lnTo>
                  <a:lnTo>
                    <a:pt x="264942" y="160027"/>
                  </a:lnTo>
                  <a:lnTo>
                    <a:pt x="274320" y="148529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2"/>
            <p:cNvSpPr/>
            <p:nvPr/>
          </p:nvSpPr>
          <p:spPr>
            <a:xfrm>
              <a:off x="1337310" y="3337559"/>
              <a:ext cx="279173" cy="57151"/>
            </a:xfrm>
            <a:custGeom>
              <a:avLst/>
              <a:gdLst/>
              <a:ahLst/>
              <a:cxnLst/>
              <a:rect l="0" t="0" r="0" b="0"/>
              <a:pathLst>
                <a:path w="279173" h="57151">
                  <a:moveTo>
                    <a:pt x="0" y="57150"/>
                  </a:moveTo>
                  <a:lnTo>
                    <a:pt x="12135" y="51083"/>
                  </a:lnTo>
                  <a:lnTo>
                    <a:pt x="18250" y="49295"/>
                  </a:lnTo>
                  <a:lnTo>
                    <a:pt x="24867" y="48104"/>
                  </a:lnTo>
                  <a:lnTo>
                    <a:pt x="31818" y="47309"/>
                  </a:lnTo>
                  <a:lnTo>
                    <a:pt x="38992" y="46780"/>
                  </a:lnTo>
                  <a:lnTo>
                    <a:pt x="46314" y="46427"/>
                  </a:lnTo>
                  <a:lnTo>
                    <a:pt x="53736" y="46191"/>
                  </a:lnTo>
                  <a:lnTo>
                    <a:pt x="61224" y="44764"/>
                  </a:lnTo>
                  <a:lnTo>
                    <a:pt x="68756" y="42543"/>
                  </a:lnTo>
                  <a:lnTo>
                    <a:pt x="76317" y="39792"/>
                  </a:lnTo>
                  <a:lnTo>
                    <a:pt x="83898" y="37958"/>
                  </a:lnTo>
                  <a:lnTo>
                    <a:pt x="91492" y="36736"/>
                  </a:lnTo>
                  <a:lnTo>
                    <a:pt x="99094" y="35920"/>
                  </a:lnTo>
                  <a:lnTo>
                    <a:pt x="106703" y="35377"/>
                  </a:lnTo>
                  <a:lnTo>
                    <a:pt x="114315" y="35015"/>
                  </a:lnTo>
                  <a:lnTo>
                    <a:pt x="121930" y="34773"/>
                  </a:lnTo>
                  <a:lnTo>
                    <a:pt x="130817" y="33342"/>
                  </a:lnTo>
                  <a:lnTo>
                    <a:pt x="140551" y="31119"/>
                  </a:lnTo>
                  <a:lnTo>
                    <a:pt x="150850" y="28366"/>
                  </a:lnTo>
                  <a:lnTo>
                    <a:pt x="160257" y="26531"/>
                  </a:lnTo>
                  <a:lnTo>
                    <a:pt x="169068" y="25307"/>
                  </a:lnTo>
                  <a:lnTo>
                    <a:pt x="177482" y="24492"/>
                  </a:lnTo>
                  <a:lnTo>
                    <a:pt x="185631" y="23948"/>
                  </a:lnTo>
                  <a:lnTo>
                    <a:pt x="193604" y="23586"/>
                  </a:lnTo>
                  <a:lnTo>
                    <a:pt x="201459" y="23344"/>
                  </a:lnTo>
                  <a:lnTo>
                    <a:pt x="210506" y="21913"/>
                  </a:lnTo>
                  <a:lnTo>
                    <a:pt x="220347" y="19689"/>
                  </a:lnTo>
                  <a:lnTo>
                    <a:pt x="230718" y="16936"/>
                  </a:lnTo>
                  <a:lnTo>
                    <a:pt x="238902" y="15101"/>
                  </a:lnTo>
                  <a:lnTo>
                    <a:pt x="245628" y="13877"/>
                  </a:lnTo>
                  <a:lnTo>
                    <a:pt x="251382" y="13062"/>
                  </a:lnTo>
                  <a:lnTo>
                    <a:pt x="256488" y="12518"/>
                  </a:lnTo>
                  <a:lnTo>
                    <a:pt x="261162" y="12155"/>
                  </a:lnTo>
                  <a:lnTo>
                    <a:pt x="269742" y="11753"/>
                  </a:lnTo>
                  <a:lnTo>
                    <a:pt x="277788" y="11574"/>
                  </a:lnTo>
                  <a:lnTo>
                    <a:pt x="279172" y="10256"/>
                  </a:lnTo>
                  <a:lnTo>
                    <a:pt x="278825" y="8108"/>
                  </a:lnTo>
                  <a:lnTo>
                    <a:pt x="277323" y="5405"/>
                  </a:lnTo>
                  <a:lnTo>
                    <a:pt x="275052" y="3604"/>
                  </a:lnTo>
                  <a:lnTo>
                    <a:pt x="272268" y="2403"/>
                  </a:lnTo>
                  <a:lnTo>
                    <a:pt x="26289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3"/>
            <p:cNvSpPr/>
            <p:nvPr/>
          </p:nvSpPr>
          <p:spPr>
            <a:xfrm>
              <a:off x="1428750" y="3257550"/>
              <a:ext cx="45721" cy="308368"/>
            </a:xfrm>
            <a:custGeom>
              <a:avLst/>
              <a:gdLst/>
              <a:ahLst/>
              <a:cxnLst/>
              <a:rect l="0" t="0" r="0" b="0"/>
              <a:pathLst>
                <a:path w="45721" h="308368">
                  <a:moveTo>
                    <a:pt x="0" y="0"/>
                  </a:moveTo>
                  <a:lnTo>
                    <a:pt x="6067" y="6067"/>
                  </a:lnTo>
                  <a:lnTo>
                    <a:pt x="7855" y="10395"/>
                  </a:lnTo>
                  <a:lnTo>
                    <a:pt x="9046" y="15819"/>
                  </a:lnTo>
                  <a:lnTo>
                    <a:pt x="9841" y="21976"/>
                  </a:lnTo>
                  <a:lnTo>
                    <a:pt x="11640" y="28621"/>
                  </a:lnTo>
                  <a:lnTo>
                    <a:pt x="14110" y="35590"/>
                  </a:lnTo>
                  <a:lnTo>
                    <a:pt x="17027" y="42776"/>
                  </a:lnTo>
                  <a:lnTo>
                    <a:pt x="18971" y="52647"/>
                  </a:lnTo>
                  <a:lnTo>
                    <a:pt x="20267" y="64308"/>
                  </a:lnTo>
                  <a:lnTo>
                    <a:pt x="21131" y="77162"/>
                  </a:lnTo>
                  <a:lnTo>
                    <a:pt x="22091" y="98217"/>
                  </a:lnTo>
                  <a:lnTo>
                    <a:pt x="22518" y="116042"/>
                  </a:lnTo>
                  <a:lnTo>
                    <a:pt x="22858" y="230850"/>
                  </a:lnTo>
                  <a:lnTo>
                    <a:pt x="24129" y="238990"/>
                  </a:lnTo>
                  <a:lnTo>
                    <a:pt x="26246" y="245686"/>
                  </a:lnTo>
                  <a:lnTo>
                    <a:pt x="28927" y="251421"/>
                  </a:lnTo>
                  <a:lnTo>
                    <a:pt x="30715" y="257784"/>
                  </a:lnTo>
                  <a:lnTo>
                    <a:pt x="31906" y="264566"/>
                  </a:lnTo>
                  <a:lnTo>
                    <a:pt x="32701" y="271627"/>
                  </a:lnTo>
                  <a:lnTo>
                    <a:pt x="33230" y="277605"/>
                  </a:lnTo>
                  <a:lnTo>
                    <a:pt x="33583" y="282859"/>
                  </a:lnTo>
                  <a:lnTo>
                    <a:pt x="34150" y="294351"/>
                  </a:lnTo>
                  <a:lnTo>
                    <a:pt x="34248" y="302409"/>
                  </a:lnTo>
                  <a:lnTo>
                    <a:pt x="34277" y="306772"/>
                  </a:lnTo>
                  <a:lnTo>
                    <a:pt x="35551" y="307385"/>
                  </a:lnTo>
                  <a:lnTo>
                    <a:pt x="37671" y="307793"/>
                  </a:lnTo>
                  <a:lnTo>
                    <a:pt x="43335" y="308367"/>
                  </a:lnTo>
                  <a:lnTo>
                    <a:pt x="45720" y="297179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4"/>
            <p:cNvSpPr/>
            <p:nvPr/>
          </p:nvSpPr>
          <p:spPr>
            <a:xfrm>
              <a:off x="1658165" y="3212300"/>
              <a:ext cx="376376" cy="330742"/>
            </a:xfrm>
            <a:custGeom>
              <a:avLst/>
              <a:gdLst/>
              <a:ahLst/>
              <a:cxnLst/>
              <a:rect l="0" t="0" r="0" b="0"/>
              <a:pathLst>
                <a:path w="376376" h="330742">
                  <a:moveTo>
                    <a:pt x="227785" y="10959"/>
                  </a:moveTo>
                  <a:lnTo>
                    <a:pt x="227785" y="4892"/>
                  </a:lnTo>
                  <a:lnTo>
                    <a:pt x="226515" y="3104"/>
                  </a:lnTo>
                  <a:lnTo>
                    <a:pt x="224398" y="1913"/>
                  </a:lnTo>
                  <a:lnTo>
                    <a:pt x="218659" y="589"/>
                  </a:lnTo>
                  <a:lnTo>
                    <a:pt x="211876" y="0"/>
                  </a:lnTo>
                  <a:lnTo>
                    <a:pt x="201241" y="3125"/>
                  </a:lnTo>
                  <a:lnTo>
                    <a:pt x="194849" y="5737"/>
                  </a:lnTo>
                  <a:lnTo>
                    <a:pt x="188047" y="8748"/>
                  </a:lnTo>
                  <a:lnTo>
                    <a:pt x="173717" y="15480"/>
                  </a:lnTo>
                  <a:lnTo>
                    <a:pt x="162268" y="22705"/>
                  </a:lnTo>
                  <a:lnTo>
                    <a:pt x="151676" y="31420"/>
                  </a:lnTo>
                  <a:lnTo>
                    <a:pt x="145296" y="37300"/>
                  </a:lnTo>
                  <a:lnTo>
                    <a:pt x="128893" y="53146"/>
                  </a:lnTo>
                  <a:lnTo>
                    <a:pt x="104669" y="77122"/>
                  </a:lnTo>
                  <a:lnTo>
                    <a:pt x="93638" y="89358"/>
                  </a:lnTo>
                  <a:lnTo>
                    <a:pt x="83743" y="101326"/>
                  </a:lnTo>
                  <a:lnTo>
                    <a:pt x="74607" y="113113"/>
                  </a:lnTo>
                  <a:lnTo>
                    <a:pt x="67246" y="123512"/>
                  </a:lnTo>
                  <a:lnTo>
                    <a:pt x="61069" y="132984"/>
                  </a:lnTo>
                  <a:lnTo>
                    <a:pt x="55681" y="141840"/>
                  </a:lnTo>
                  <a:lnTo>
                    <a:pt x="50819" y="151553"/>
                  </a:lnTo>
                  <a:lnTo>
                    <a:pt x="46307" y="161839"/>
                  </a:lnTo>
                  <a:lnTo>
                    <a:pt x="42030" y="172505"/>
                  </a:lnTo>
                  <a:lnTo>
                    <a:pt x="36638" y="182157"/>
                  </a:lnTo>
                  <a:lnTo>
                    <a:pt x="30504" y="191131"/>
                  </a:lnTo>
                  <a:lnTo>
                    <a:pt x="23874" y="199654"/>
                  </a:lnTo>
                  <a:lnTo>
                    <a:pt x="18184" y="209146"/>
                  </a:lnTo>
                  <a:lnTo>
                    <a:pt x="13121" y="219284"/>
                  </a:lnTo>
                  <a:lnTo>
                    <a:pt x="8475" y="229852"/>
                  </a:lnTo>
                  <a:lnTo>
                    <a:pt x="5379" y="239438"/>
                  </a:lnTo>
                  <a:lnTo>
                    <a:pt x="3314" y="248368"/>
                  </a:lnTo>
                  <a:lnTo>
                    <a:pt x="1937" y="256862"/>
                  </a:lnTo>
                  <a:lnTo>
                    <a:pt x="1020" y="265064"/>
                  </a:lnTo>
                  <a:lnTo>
                    <a:pt x="408" y="273073"/>
                  </a:lnTo>
                  <a:lnTo>
                    <a:pt x="0" y="280952"/>
                  </a:lnTo>
                  <a:lnTo>
                    <a:pt x="2268" y="288744"/>
                  </a:lnTo>
                  <a:lnTo>
                    <a:pt x="6320" y="296479"/>
                  </a:lnTo>
                  <a:lnTo>
                    <a:pt x="11562" y="304176"/>
                  </a:lnTo>
                  <a:lnTo>
                    <a:pt x="16326" y="310577"/>
                  </a:lnTo>
                  <a:lnTo>
                    <a:pt x="20772" y="316115"/>
                  </a:lnTo>
                  <a:lnTo>
                    <a:pt x="25006" y="321076"/>
                  </a:lnTo>
                  <a:lnTo>
                    <a:pt x="29099" y="324384"/>
                  </a:lnTo>
                  <a:lnTo>
                    <a:pt x="37033" y="328059"/>
                  </a:lnTo>
                  <a:lnTo>
                    <a:pt x="48640" y="330128"/>
                  </a:lnTo>
                  <a:lnTo>
                    <a:pt x="59688" y="330612"/>
                  </a:lnTo>
                  <a:lnTo>
                    <a:pt x="66190" y="330741"/>
                  </a:lnTo>
                  <a:lnTo>
                    <a:pt x="71795" y="329557"/>
                  </a:lnTo>
                  <a:lnTo>
                    <a:pt x="81409" y="324855"/>
                  </a:lnTo>
                  <a:lnTo>
                    <a:pt x="93302" y="318532"/>
                  </a:lnTo>
                  <a:lnTo>
                    <a:pt x="121634" y="304124"/>
                  </a:lnTo>
                  <a:lnTo>
                    <a:pt x="129077" y="299113"/>
                  </a:lnTo>
                  <a:lnTo>
                    <a:pt x="136580" y="293232"/>
                  </a:lnTo>
                  <a:lnTo>
                    <a:pt x="144121" y="286771"/>
                  </a:lnTo>
                  <a:lnTo>
                    <a:pt x="152959" y="277384"/>
                  </a:lnTo>
                  <a:lnTo>
                    <a:pt x="162661" y="266046"/>
                  </a:lnTo>
                  <a:lnTo>
                    <a:pt x="172939" y="253407"/>
                  </a:lnTo>
                  <a:lnTo>
                    <a:pt x="183601" y="241171"/>
                  </a:lnTo>
                  <a:lnTo>
                    <a:pt x="194519" y="229204"/>
                  </a:lnTo>
                  <a:lnTo>
                    <a:pt x="205607" y="217415"/>
                  </a:lnTo>
                  <a:lnTo>
                    <a:pt x="214270" y="207017"/>
                  </a:lnTo>
                  <a:lnTo>
                    <a:pt x="221315" y="197544"/>
                  </a:lnTo>
                  <a:lnTo>
                    <a:pt x="227281" y="188690"/>
                  </a:lnTo>
                  <a:lnTo>
                    <a:pt x="232529" y="180246"/>
                  </a:lnTo>
                  <a:lnTo>
                    <a:pt x="237298" y="172077"/>
                  </a:lnTo>
                  <a:lnTo>
                    <a:pt x="241747" y="164091"/>
                  </a:lnTo>
                  <a:lnTo>
                    <a:pt x="244713" y="156227"/>
                  </a:lnTo>
                  <a:lnTo>
                    <a:pt x="246690" y="148445"/>
                  </a:lnTo>
                  <a:lnTo>
                    <a:pt x="248008" y="140716"/>
                  </a:lnTo>
                  <a:lnTo>
                    <a:pt x="250157" y="131754"/>
                  </a:lnTo>
                  <a:lnTo>
                    <a:pt x="252860" y="121969"/>
                  </a:lnTo>
                  <a:lnTo>
                    <a:pt x="255931" y="111636"/>
                  </a:lnTo>
                  <a:lnTo>
                    <a:pt x="257979" y="102207"/>
                  </a:lnTo>
                  <a:lnTo>
                    <a:pt x="259344" y="93381"/>
                  </a:lnTo>
                  <a:lnTo>
                    <a:pt x="260254" y="84957"/>
                  </a:lnTo>
                  <a:lnTo>
                    <a:pt x="260861" y="78071"/>
                  </a:lnTo>
                  <a:lnTo>
                    <a:pt x="261266" y="72211"/>
                  </a:lnTo>
                  <a:lnTo>
                    <a:pt x="261535" y="67034"/>
                  </a:lnTo>
                  <a:lnTo>
                    <a:pt x="261835" y="54508"/>
                  </a:lnTo>
                  <a:lnTo>
                    <a:pt x="262068" y="19651"/>
                  </a:lnTo>
                  <a:lnTo>
                    <a:pt x="262073" y="27916"/>
                  </a:lnTo>
                  <a:lnTo>
                    <a:pt x="260804" y="31154"/>
                  </a:lnTo>
                  <a:lnTo>
                    <a:pt x="256006" y="38138"/>
                  </a:lnTo>
                  <a:lnTo>
                    <a:pt x="253028" y="45475"/>
                  </a:lnTo>
                  <a:lnTo>
                    <a:pt x="251704" y="54240"/>
                  </a:lnTo>
                  <a:lnTo>
                    <a:pt x="251351" y="60133"/>
                  </a:lnTo>
                  <a:lnTo>
                    <a:pt x="251115" y="66602"/>
                  </a:lnTo>
                  <a:lnTo>
                    <a:pt x="249688" y="73454"/>
                  </a:lnTo>
                  <a:lnTo>
                    <a:pt x="247467" y="80563"/>
                  </a:lnTo>
                  <a:lnTo>
                    <a:pt x="244716" y="87842"/>
                  </a:lnTo>
                  <a:lnTo>
                    <a:pt x="242882" y="95234"/>
                  </a:lnTo>
                  <a:lnTo>
                    <a:pt x="241660" y="102703"/>
                  </a:lnTo>
                  <a:lnTo>
                    <a:pt x="240845" y="110222"/>
                  </a:lnTo>
                  <a:lnTo>
                    <a:pt x="240301" y="119044"/>
                  </a:lnTo>
                  <a:lnTo>
                    <a:pt x="239698" y="139007"/>
                  </a:lnTo>
                  <a:lnTo>
                    <a:pt x="239358" y="165599"/>
                  </a:lnTo>
                  <a:lnTo>
                    <a:pt x="240580" y="173742"/>
                  </a:lnTo>
                  <a:lnTo>
                    <a:pt x="242665" y="181711"/>
                  </a:lnTo>
                  <a:lnTo>
                    <a:pt x="245325" y="189564"/>
                  </a:lnTo>
                  <a:lnTo>
                    <a:pt x="247098" y="197339"/>
                  </a:lnTo>
                  <a:lnTo>
                    <a:pt x="248280" y="205063"/>
                  </a:lnTo>
                  <a:lnTo>
                    <a:pt x="249068" y="212752"/>
                  </a:lnTo>
                  <a:lnTo>
                    <a:pt x="249594" y="220417"/>
                  </a:lnTo>
                  <a:lnTo>
                    <a:pt x="249944" y="228068"/>
                  </a:lnTo>
                  <a:lnTo>
                    <a:pt x="250178" y="235708"/>
                  </a:lnTo>
                  <a:lnTo>
                    <a:pt x="251603" y="242072"/>
                  </a:lnTo>
                  <a:lnTo>
                    <a:pt x="253824" y="247584"/>
                  </a:lnTo>
                  <a:lnTo>
                    <a:pt x="256574" y="252529"/>
                  </a:lnTo>
                  <a:lnTo>
                    <a:pt x="263016" y="264797"/>
                  </a:lnTo>
                  <a:lnTo>
                    <a:pt x="266513" y="271625"/>
                  </a:lnTo>
                  <a:lnTo>
                    <a:pt x="270113" y="277447"/>
                  </a:lnTo>
                  <a:lnTo>
                    <a:pt x="277501" y="287301"/>
                  </a:lnTo>
                  <a:lnTo>
                    <a:pt x="285017" y="295915"/>
                  </a:lnTo>
                  <a:lnTo>
                    <a:pt x="288800" y="299990"/>
                  </a:lnTo>
                  <a:lnTo>
                    <a:pt x="299776" y="307904"/>
                  </a:lnTo>
                  <a:lnTo>
                    <a:pt x="306259" y="311793"/>
                  </a:lnTo>
                  <a:lnTo>
                    <a:pt x="316849" y="316113"/>
                  </a:lnTo>
                  <a:lnTo>
                    <a:pt x="327059" y="318033"/>
                  </a:lnTo>
                  <a:lnTo>
                    <a:pt x="333337" y="318545"/>
                  </a:lnTo>
                  <a:lnTo>
                    <a:pt x="340063" y="318887"/>
                  </a:lnTo>
                  <a:lnTo>
                    <a:pt x="345817" y="317844"/>
                  </a:lnTo>
                  <a:lnTo>
                    <a:pt x="355597" y="313299"/>
                  </a:lnTo>
                  <a:lnTo>
                    <a:pt x="362175" y="309668"/>
                  </a:lnTo>
                  <a:lnTo>
                    <a:pt x="367100" y="305432"/>
                  </a:lnTo>
                  <a:lnTo>
                    <a:pt x="376375" y="296709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5"/>
            <p:cNvSpPr/>
            <p:nvPr/>
          </p:nvSpPr>
          <p:spPr>
            <a:xfrm>
              <a:off x="2045970" y="3063244"/>
              <a:ext cx="285751" cy="146800"/>
            </a:xfrm>
            <a:custGeom>
              <a:avLst/>
              <a:gdLst/>
              <a:ahLst/>
              <a:cxnLst/>
              <a:rect l="0" t="0" r="0" b="0"/>
              <a:pathLst>
                <a:path w="285751" h="146800">
                  <a:moveTo>
                    <a:pt x="0" y="34285"/>
                  </a:moveTo>
                  <a:lnTo>
                    <a:pt x="26868" y="7417"/>
                  </a:lnTo>
                  <a:lnTo>
                    <a:pt x="30612" y="4943"/>
                  </a:lnTo>
                  <a:lnTo>
                    <a:pt x="38158" y="2195"/>
                  </a:lnTo>
                  <a:lnTo>
                    <a:pt x="43219" y="1461"/>
                  </a:lnTo>
                  <a:lnTo>
                    <a:pt x="49132" y="973"/>
                  </a:lnTo>
                  <a:lnTo>
                    <a:pt x="61207" y="430"/>
                  </a:lnTo>
                  <a:lnTo>
                    <a:pt x="70806" y="189"/>
                  </a:lnTo>
                  <a:lnTo>
                    <a:pt x="121371" y="0"/>
                  </a:lnTo>
                  <a:lnTo>
                    <a:pt x="124094" y="1269"/>
                  </a:lnTo>
                  <a:lnTo>
                    <a:pt x="127179" y="3384"/>
                  </a:lnTo>
                  <a:lnTo>
                    <a:pt x="130506" y="6065"/>
                  </a:lnTo>
                  <a:lnTo>
                    <a:pt x="132724" y="9121"/>
                  </a:lnTo>
                  <a:lnTo>
                    <a:pt x="134202" y="12430"/>
                  </a:lnTo>
                  <a:lnTo>
                    <a:pt x="135188" y="15905"/>
                  </a:lnTo>
                  <a:lnTo>
                    <a:pt x="135845" y="19492"/>
                  </a:lnTo>
                  <a:lnTo>
                    <a:pt x="136283" y="23153"/>
                  </a:lnTo>
                  <a:lnTo>
                    <a:pt x="136576" y="26864"/>
                  </a:lnTo>
                  <a:lnTo>
                    <a:pt x="136770" y="30608"/>
                  </a:lnTo>
                  <a:lnTo>
                    <a:pt x="136987" y="38155"/>
                  </a:lnTo>
                  <a:lnTo>
                    <a:pt x="134504" y="43215"/>
                  </a:lnTo>
                  <a:lnTo>
                    <a:pt x="130309" y="49128"/>
                  </a:lnTo>
                  <a:lnTo>
                    <a:pt x="124973" y="55611"/>
                  </a:lnTo>
                  <a:lnTo>
                    <a:pt x="120145" y="61202"/>
                  </a:lnTo>
                  <a:lnTo>
                    <a:pt x="115657" y="66200"/>
                  </a:lnTo>
                  <a:lnTo>
                    <a:pt x="107283" y="75140"/>
                  </a:lnTo>
                  <a:lnTo>
                    <a:pt x="91559" y="91227"/>
                  </a:lnTo>
                  <a:lnTo>
                    <a:pt x="76223" y="106634"/>
                  </a:lnTo>
                  <a:lnTo>
                    <a:pt x="71135" y="110458"/>
                  </a:lnTo>
                  <a:lnTo>
                    <a:pt x="65203" y="114277"/>
                  </a:lnTo>
                  <a:lnTo>
                    <a:pt x="58709" y="118093"/>
                  </a:lnTo>
                  <a:lnTo>
                    <a:pt x="54379" y="121907"/>
                  </a:lnTo>
                  <a:lnTo>
                    <a:pt x="51493" y="125720"/>
                  </a:lnTo>
                  <a:lnTo>
                    <a:pt x="46860" y="134897"/>
                  </a:lnTo>
                  <a:lnTo>
                    <a:pt x="46480" y="136920"/>
                  </a:lnTo>
                  <a:lnTo>
                    <a:pt x="46226" y="139538"/>
                  </a:lnTo>
                  <a:lnTo>
                    <a:pt x="45820" y="146799"/>
                  </a:lnTo>
                  <a:lnTo>
                    <a:pt x="52537" y="144404"/>
                  </a:lnTo>
                  <a:lnTo>
                    <a:pt x="57885" y="141988"/>
                  </a:lnTo>
                  <a:lnTo>
                    <a:pt x="65260" y="139107"/>
                  </a:lnTo>
                  <a:lnTo>
                    <a:pt x="83614" y="132520"/>
                  </a:lnTo>
                  <a:lnTo>
                    <a:pt x="115368" y="121671"/>
                  </a:lnTo>
                  <a:lnTo>
                    <a:pt x="125172" y="119212"/>
                  </a:lnTo>
                  <a:lnTo>
                    <a:pt x="134248" y="117573"/>
                  </a:lnTo>
                  <a:lnTo>
                    <a:pt x="142838" y="116481"/>
                  </a:lnTo>
                  <a:lnTo>
                    <a:pt x="151105" y="115752"/>
                  </a:lnTo>
                  <a:lnTo>
                    <a:pt x="159157" y="115267"/>
                  </a:lnTo>
                  <a:lnTo>
                    <a:pt x="167064" y="114943"/>
                  </a:lnTo>
                  <a:lnTo>
                    <a:pt x="173606" y="113457"/>
                  </a:lnTo>
                  <a:lnTo>
                    <a:pt x="179237" y="111197"/>
                  </a:lnTo>
                  <a:lnTo>
                    <a:pt x="184261" y="108420"/>
                  </a:lnTo>
                  <a:lnTo>
                    <a:pt x="190151" y="106568"/>
                  </a:lnTo>
                  <a:lnTo>
                    <a:pt x="196617" y="105334"/>
                  </a:lnTo>
                  <a:lnTo>
                    <a:pt x="203468" y="104511"/>
                  </a:lnTo>
                  <a:lnTo>
                    <a:pt x="210575" y="103963"/>
                  </a:lnTo>
                  <a:lnTo>
                    <a:pt x="217853" y="103597"/>
                  </a:lnTo>
                  <a:lnTo>
                    <a:pt x="225245" y="103353"/>
                  </a:lnTo>
                  <a:lnTo>
                    <a:pt x="231443" y="101920"/>
                  </a:lnTo>
                  <a:lnTo>
                    <a:pt x="236846" y="99695"/>
                  </a:lnTo>
                  <a:lnTo>
                    <a:pt x="241717" y="96942"/>
                  </a:lnTo>
                  <a:lnTo>
                    <a:pt x="250516" y="93883"/>
                  </a:lnTo>
                  <a:lnTo>
                    <a:pt x="254641" y="93067"/>
                  </a:lnTo>
                  <a:lnTo>
                    <a:pt x="259930" y="92523"/>
                  </a:lnTo>
                  <a:lnTo>
                    <a:pt x="265997" y="92161"/>
                  </a:lnTo>
                  <a:lnTo>
                    <a:pt x="285750" y="9143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6"/>
            <p:cNvSpPr/>
            <p:nvPr/>
          </p:nvSpPr>
          <p:spPr>
            <a:xfrm>
              <a:off x="2354580" y="3305676"/>
              <a:ext cx="342901" cy="43314"/>
            </a:xfrm>
            <a:custGeom>
              <a:avLst/>
              <a:gdLst/>
              <a:ahLst/>
              <a:cxnLst/>
              <a:rect l="0" t="0" r="0" b="0"/>
              <a:pathLst>
                <a:path w="342901" h="43314">
                  <a:moveTo>
                    <a:pt x="0" y="43313"/>
                  </a:moveTo>
                  <a:lnTo>
                    <a:pt x="12135" y="43313"/>
                  </a:lnTo>
                  <a:lnTo>
                    <a:pt x="18250" y="42043"/>
                  </a:lnTo>
                  <a:lnTo>
                    <a:pt x="24867" y="39927"/>
                  </a:lnTo>
                  <a:lnTo>
                    <a:pt x="31817" y="37246"/>
                  </a:lnTo>
                  <a:lnTo>
                    <a:pt x="38992" y="35458"/>
                  </a:lnTo>
                  <a:lnTo>
                    <a:pt x="46314" y="34267"/>
                  </a:lnTo>
                  <a:lnTo>
                    <a:pt x="53736" y="33472"/>
                  </a:lnTo>
                  <a:lnTo>
                    <a:pt x="61224" y="32943"/>
                  </a:lnTo>
                  <a:lnTo>
                    <a:pt x="68756" y="32590"/>
                  </a:lnTo>
                  <a:lnTo>
                    <a:pt x="76317" y="32354"/>
                  </a:lnTo>
                  <a:lnTo>
                    <a:pt x="83898" y="30927"/>
                  </a:lnTo>
                  <a:lnTo>
                    <a:pt x="91492" y="28706"/>
                  </a:lnTo>
                  <a:lnTo>
                    <a:pt x="99094" y="25955"/>
                  </a:lnTo>
                  <a:lnTo>
                    <a:pt x="114323" y="22851"/>
                  </a:lnTo>
                  <a:lnTo>
                    <a:pt x="134635" y="19512"/>
                  </a:lnTo>
                  <a:lnTo>
                    <a:pt x="158336" y="16016"/>
                  </a:lnTo>
                  <a:lnTo>
                    <a:pt x="177948" y="13685"/>
                  </a:lnTo>
                  <a:lnTo>
                    <a:pt x="194832" y="12131"/>
                  </a:lnTo>
                  <a:lnTo>
                    <a:pt x="222482" y="10405"/>
                  </a:lnTo>
                  <a:lnTo>
                    <a:pt x="243237" y="9637"/>
                  </a:lnTo>
                  <a:lnTo>
                    <a:pt x="269202" y="9206"/>
                  </a:lnTo>
                  <a:lnTo>
                    <a:pt x="279798" y="7875"/>
                  </a:lnTo>
                  <a:lnTo>
                    <a:pt x="291942" y="5718"/>
                  </a:lnTo>
                  <a:lnTo>
                    <a:pt x="305118" y="3010"/>
                  </a:lnTo>
                  <a:lnTo>
                    <a:pt x="315172" y="1204"/>
                  </a:lnTo>
                  <a:lnTo>
                    <a:pt x="323144" y="0"/>
                  </a:lnTo>
                  <a:lnTo>
                    <a:pt x="342900" y="9024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7"/>
            <p:cNvSpPr/>
            <p:nvPr/>
          </p:nvSpPr>
          <p:spPr>
            <a:xfrm>
              <a:off x="2297430" y="3406139"/>
              <a:ext cx="365760" cy="68582"/>
            </a:xfrm>
            <a:custGeom>
              <a:avLst/>
              <a:gdLst/>
              <a:ahLst/>
              <a:cxnLst/>
              <a:rect l="0" t="0" r="0" b="0"/>
              <a:pathLst>
                <a:path w="365760" h="68582">
                  <a:moveTo>
                    <a:pt x="0" y="68581"/>
                  </a:moveTo>
                  <a:lnTo>
                    <a:pt x="12135" y="68581"/>
                  </a:lnTo>
                  <a:lnTo>
                    <a:pt x="18250" y="67311"/>
                  </a:lnTo>
                  <a:lnTo>
                    <a:pt x="24867" y="65194"/>
                  </a:lnTo>
                  <a:lnTo>
                    <a:pt x="31817" y="62513"/>
                  </a:lnTo>
                  <a:lnTo>
                    <a:pt x="38992" y="60725"/>
                  </a:lnTo>
                  <a:lnTo>
                    <a:pt x="46314" y="59533"/>
                  </a:lnTo>
                  <a:lnTo>
                    <a:pt x="53736" y="58739"/>
                  </a:lnTo>
                  <a:lnTo>
                    <a:pt x="62494" y="56940"/>
                  </a:lnTo>
                  <a:lnTo>
                    <a:pt x="72142" y="54470"/>
                  </a:lnTo>
                  <a:lnTo>
                    <a:pt x="82385" y="51553"/>
                  </a:lnTo>
                  <a:lnTo>
                    <a:pt x="91753" y="49609"/>
                  </a:lnTo>
                  <a:lnTo>
                    <a:pt x="100539" y="48313"/>
                  </a:lnTo>
                  <a:lnTo>
                    <a:pt x="108936" y="47449"/>
                  </a:lnTo>
                  <a:lnTo>
                    <a:pt x="118344" y="45603"/>
                  </a:lnTo>
                  <a:lnTo>
                    <a:pt x="128425" y="43102"/>
                  </a:lnTo>
                  <a:lnTo>
                    <a:pt x="138957" y="40165"/>
                  </a:lnTo>
                  <a:lnTo>
                    <a:pt x="160818" y="33515"/>
                  </a:lnTo>
                  <a:lnTo>
                    <a:pt x="171982" y="29963"/>
                  </a:lnTo>
                  <a:lnTo>
                    <a:pt x="181965" y="27595"/>
                  </a:lnTo>
                  <a:lnTo>
                    <a:pt x="191160" y="26017"/>
                  </a:lnTo>
                  <a:lnTo>
                    <a:pt x="199829" y="24965"/>
                  </a:lnTo>
                  <a:lnTo>
                    <a:pt x="210690" y="22993"/>
                  </a:lnTo>
                  <a:lnTo>
                    <a:pt x="223010" y="20409"/>
                  </a:lnTo>
                  <a:lnTo>
                    <a:pt x="236303" y="17416"/>
                  </a:lnTo>
                  <a:lnTo>
                    <a:pt x="247705" y="15421"/>
                  </a:lnTo>
                  <a:lnTo>
                    <a:pt x="257847" y="14091"/>
                  </a:lnTo>
                  <a:lnTo>
                    <a:pt x="267147" y="13204"/>
                  </a:lnTo>
                  <a:lnTo>
                    <a:pt x="275888" y="11343"/>
                  </a:lnTo>
                  <a:lnTo>
                    <a:pt x="284255" y="8832"/>
                  </a:lnTo>
                  <a:lnTo>
                    <a:pt x="292373" y="5888"/>
                  </a:lnTo>
                  <a:lnTo>
                    <a:pt x="300325" y="3926"/>
                  </a:lnTo>
                  <a:lnTo>
                    <a:pt x="308167" y="2617"/>
                  </a:lnTo>
                  <a:lnTo>
                    <a:pt x="315934" y="1745"/>
                  </a:lnTo>
                  <a:lnTo>
                    <a:pt x="322383" y="1163"/>
                  </a:lnTo>
                  <a:lnTo>
                    <a:pt x="332934" y="517"/>
                  </a:lnTo>
                  <a:lnTo>
                    <a:pt x="341857" y="230"/>
                  </a:lnTo>
                  <a:lnTo>
                    <a:pt x="365759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8"/>
            <p:cNvSpPr/>
            <p:nvPr/>
          </p:nvSpPr>
          <p:spPr>
            <a:xfrm>
              <a:off x="2778647" y="3234883"/>
              <a:ext cx="318884" cy="262680"/>
            </a:xfrm>
            <a:custGeom>
              <a:avLst/>
              <a:gdLst/>
              <a:ahLst/>
              <a:cxnLst/>
              <a:rect l="0" t="0" r="0" b="0"/>
              <a:pathLst>
                <a:path w="318884" h="262680">
                  <a:moveTo>
                    <a:pt x="227442" y="34096"/>
                  </a:moveTo>
                  <a:lnTo>
                    <a:pt x="243352" y="18188"/>
                  </a:lnTo>
                  <a:lnTo>
                    <a:pt x="244398" y="14600"/>
                  </a:lnTo>
                  <a:lnTo>
                    <a:pt x="243827" y="10939"/>
                  </a:lnTo>
                  <a:lnTo>
                    <a:pt x="239851" y="2006"/>
                  </a:lnTo>
                  <a:lnTo>
                    <a:pt x="238255" y="1272"/>
                  </a:lnTo>
                  <a:lnTo>
                    <a:pt x="233095" y="458"/>
                  </a:lnTo>
                  <a:lnTo>
                    <a:pt x="223181" y="96"/>
                  </a:lnTo>
                  <a:lnTo>
                    <a:pt x="216982" y="0"/>
                  </a:lnTo>
                  <a:lnTo>
                    <a:pt x="211579" y="1205"/>
                  </a:lnTo>
                  <a:lnTo>
                    <a:pt x="202189" y="5931"/>
                  </a:lnTo>
                  <a:lnTo>
                    <a:pt x="196637" y="8970"/>
                  </a:lnTo>
                  <a:lnTo>
                    <a:pt x="176687" y="19314"/>
                  </a:lnTo>
                  <a:lnTo>
                    <a:pt x="162128" y="26679"/>
                  </a:lnTo>
                  <a:lnTo>
                    <a:pt x="153420" y="30422"/>
                  </a:lnTo>
                  <a:lnTo>
                    <a:pt x="143804" y="34187"/>
                  </a:lnTo>
                  <a:lnTo>
                    <a:pt x="133583" y="37966"/>
                  </a:lnTo>
                  <a:lnTo>
                    <a:pt x="124230" y="43026"/>
                  </a:lnTo>
                  <a:lnTo>
                    <a:pt x="115454" y="48940"/>
                  </a:lnTo>
                  <a:lnTo>
                    <a:pt x="107064" y="55422"/>
                  </a:lnTo>
                  <a:lnTo>
                    <a:pt x="98930" y="62283"/>
                  </a:lnTo>
                  <a:lnTo>
                    <a:pt x="90967" y="69398"/>
                  </a:lnTo>
                  <a:lnTo>
                    <a:pt x="75347" y="84076"/>
                  </a:lnTo>
                  <a:lnTo>
                    <a:pt x="59938" y="99066"/>
                  </a:lnTo>
                  <a:lnTo>
                    <a:pt x="53543" y="106620"/>
                  </a:lnTo>
                  <a:lnTo>
                    <a:pt x="48009" y="114195"/>
                  </a:lnTo>
                  <a:lnTo>
                    <a:pt x="43050" y="121786"/>
                  </a:lnTo>
                  <a:lnTo>
                    <a:pt x="38475" y="129386"/>
                  </a:lnTo>
                  <a:lnTo>
                    <a:pt x="34154" y="136993"/>
                  </a:lnTo>
                  <a:lnTo>
                    <a:pt x="30004" y="144604"/>
                  </a:lnTo>
                  <a:lnTo>
                    <a:pt x="12026" y="179587"/>
                  </a:lnTo>
                  <a:lnTo>
                    <a:pt x="7632" y="189510"/>
                  </a:lnTo>
                  <a:lnTo>
                    <a:pt x="4702" y="197396"/>
                  </a:lnTo>
                  <a:lnTo>
                    <a:pt x="2749" y="203922"/>
                  </a:lnTo>
                  <a:lnTo>
                    <a:pt x="1447" y="209544"/>
                  </a:lnTo>
                  <a:lnTo>
                    <a:pt x="579" y="214561"/>
                  </a:lnTo>
                  <a:lnTo>
                    <a:pt x="0" y="219176"/>
                  </a:lnTo>
                  <a:lnTo>
                    <a:pt x="884" y="223523"/>
                  </a:lnTo>
                  <a:lnTo>
                    <a:pt x="2744" y="227691"/>
                  </a:lnTo>
                  <a:lnTo>
                    <a:pt x="5253" y="231739"/>
                  </a:lnTo>
                  <a:lnTo>
                    <a:pt x="14815" y="239624"/>
                  </a:lnTo>
                  <a:lnTo>
                    <a:pt x="20921" y="243505"/>
                  </a:lnTo>
                  <a:lnTo>
                    <a:pt x="26262" y="247362"/>
                  </a:lnTo>
                  <a:lnTo>
                    <a:pt x="35582" y="255034"/>
                  </a:lnTo>
                  <a:lnTo>
                    <a:pt x="42386" y="257588"/>
                  </a:lnTo>
                  <a:lnTo>
                    <a:pt x="50731" y="259291"/>
                  </a:lnTo>
                  <a:lnTo>
                    <a:pt x="60105" y="260426"/>
                  </a:lnTo>
                  <a:lnTo>
                    <a:pt x="68894" y="261183"/>
                  </a:lnTo>
                  <a:lnTo>
                    <a:pt x="77294" y="261688"/>
                  </a:lnTo>
                  <a:lnTo>
                    <a:pt x="93400" y="262248"/>
                  </a:lnTo>
                  <a:lnTo>
                    <a:pt x="118017" y="262563"/>
                  </a:lnTo>
                  <a:lnTo>
                    <a:pt x="164867" y="262679"/>
                  </a:lnTo>
                  <a:lnTo>
                    <a:pt x="173025" y="261415"/>
                  </a:lnTo>
                  <a:lnTo>
                    <a:pt x="181004" y="259302"/>
                  </a:lnTo>
                  <a:lnTo>
                    <a:pt x="188864" y="256624"/>
                  </a:lnTo>
                  <a:lnTo>
                    <a:pt x="199184" y="253568"/>
                  </a:lnTo>
                  <a:lnTo>
                    <a:pt x="224196" y="246786"/>
                  </a:lnTo>
                  <a:lnTo>
                    <a:pt x="234168" y="244469"/>
                  </a:lnTo>
                  <a:lnTo>
                    <a:pt x="242087" y="242925"/>
                  </a:lnTo>
                  <a:lnTo>
                    <a:pt x="248635" y="241895"/>
                  </a:lnTo>
                  <a:lnTo>
                    <a:pt x="254271" y="239939"/>
                  </a:lnTo>
                  <a:lnTo>
                    <a:pt x="263920" y="234379"/>
                  </a:lnTo>
                  <a:lnTo>
                    <a:pt x="272441" y="227674"/>
                  </a:lnTo>
                  <a:lnTo>
                    <a:pt x="276492" y="224108"/>
                  </a:lnTo>
                  <a:lnTo>
                    <a:pt x="279192" y="220461"/>
                  </a:lnTo>
                  <a:lnTo>
                    <a:pt x="282192" y="213022"/>
                  </a:lnTo>
                  <a:lnTo>
                    <a:pt x="286912" y="205482"/>
                  </a:lnTo>
                  <a:lnTo>
                    <a:pt x="289949" y="201694"/>
                  </a:lnTo>
                  <a:lnTo>
                    <a:pt x="294514" y="197898"/>
                  </a:lnTo>
                  <a:lnTo>
                    <a:pt x="300097" y="194098"/>
                  </a:lnTo>
                  <a:lnTo>
                    <a:pt x="318883" y="182687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9"/>
            <p:cNvSpPr/>
            <p:nvPr/>
          </p:nvSpPr>
          <p:spPr>
            <a:xfrm>
              <a:off x="3120389" y="2995230"/>
              <a:ext cx="274321" cy="205157"/>
            </a:xfrm>
            <a:custGeom>
              <a:avLst/>
              <a:gdLst/>
              <a:ahLst/>
              <a:cxnLst/>
              <a:rect l="0" t="0" r="0" b="0"/>
              <a:pathLst>
                <a:path w="274321" h="205157">
                  <a:moveTo>
                    <a:pt x="0" y="68009"/>
                  </a:moveTo>
                  <a:lnTo>
                    <a:pt x="0" y="61942"/>
                  </a:lnTo>
                  <a:lnTo>
                    <a:pt x="1271" y="58884"/>
                  </a:lnTo>
                  <a:lnTo>
                    <a:pt x="3387" y="55576"/>
                  </a:lnTo>
                  <a:lnTo>
                    <a:pt x="6069" y="52101"/>
                  </a:lnTo>
                  <a:lnTo>
                    <a:pt x="7856" y="48513"/>
                  </a:lnTo>
                  <a:lnTo>
                    <a:pt x="9047" y="44852"/>
                  </a:lnTo>
                  <a:lnTo>
                    <a:pt x="9842" y="41141"/>
                  </a:lnTo>
                  <a:lnTo>
                    <a:pt x="12911" y="36127"/>
                  </a:lnTo>
                  <a:lnTo>
                    <a:pt x="17498" y="30245"/>
                  </a:lnTo>
                  <a:lnTo>
                    <a:pt x="30974" y="14689"/>
                  </a:lnTo>
                  <a:lnTo>
                    <a:pt x="36203" y="9175"/>
                  </a:lnTo>
                  <a:lnTo>
                    <a:pt x="39376" y="5926"/>
                  </a:lnTo>
                  <a:lnTo>
                    <a:pt x="44031" y="3761"/>
                  </a:lnTo>
                  <a:lnTo>
                    <a:pt x="49674" y="2317"/>
                  </a:lnTo>
                  <a:lnTo>
                    <a:pt x="55976" y="1355"/>
                  </a:lnTo>
                  <a:lnTo>
                    <a:pt x="62718" y="713"/>
                  </a:lnTo>
                  <a:lnTo>
                    <a:pt x="69752" y="285"/>
                  </a:lnTo>
                  <a:lnTo>
                    <a:pt x="76981" y="0"/>
                  </a:lnTo>
                  <a:lnTo>
                    <a:pt x="83071" y="1080"/>
                  </a:lnTo>
                  <a:lnTo>
                    <a:pt x="88401" y="3070"/>
                  </a:lnTo>
                  <a:lnTo>
                    <a:pt x="93224" y="5666"/>
                  </a:lnTo>
                  <a:lnTo>
                    <a:pt x="97710" y="7397"/>
                  </a:lnTo>
                  <a:lnTo>
                    <a:pt x="106080" y="9321"/>
                  </a:lnTo>
                  <a:lnTo>
                    <a:pt x="108820" y="11104"/>
                  </a:lnTo>
                  <a:lnTo>
                    <a:pt x="110647" y="13562"/>
                  </a:lnTo>
                  <a:lnTo>
                    <a:pt x="111865" y="16471"/>
                  </a:lnTo>
                  <a:lnTo>
                    <a:pt x="113947" y="19681"/>
                  </a:lnTo>
                  <a:lnTo>
                    <a:pt x="116605" y="23090"/>
                  </a:lnTo>
                  <a:lnTo>
                    <a:pt x="119646" y="26633"/>
                  </a:lnTo>
                  <a:lnTo>
                    <a:pt x="121674" y="30265"/>
                  </a:lnTo>
                  <a:lnTo>
                    <a:pt x="123026" y="33957"/>
                  </a:lnTo>
                  <a:lnTo>
                    <a:pt x="123928" y="37687"/>
                  </a:lnTo>
                  <a:lnTo>
                    <a:pt x="124529" y="42715"/>
                  </a:lnTo>
                  <a:lnTo>
                    <a:pt x="124929" y="48607"/>
                  </a:lnTo>
                  <a:lnTo>
                    <a:pt x="125374" y="60656"/>
                  </a:lnTo>
                  <a:lnTo>
                    <a:pt x="125572" y="70245"/>
                  </a:lnTo>
                  <a:lnTo>
                    <a:pt x="125684" y="88850"/>
                  </a:lnTo>
                  <a:lnTo>
                    <a:pt x="124429" y="94604"/>
                  </a:lnTo>
                  <a:lnTo>
                    <a:pt x="122323" y="99709"/>
                  </a:lnTo>
                  <a:lnTo>
                    <a:pt x="119649" y="104383"/>
                  </a:lnTo>
                  <a:lnTo>
                    <a:pt x="116596" y="108768"/>
                  </a:lnTo>
                  <a:lnTo>
                    <a:pt x="113291" y="112962"/>
                  </a:lnTo>
                  <a:lnTo>
                    <a:pt x="109818" y="117028"/>
                  </a:lnTo>
                  <a:lnTo>
                    <a:pt x="107502" y="121009"/>
                  </a:lnTo>
                  <a:lnTo>
                    <a:pt x="105958" y="124932"/>
                  </a:lnTo>
                  <a:lnTo>
                    <a:pt x="104929" y="128818"/>
                  </a:lnTo>
                  <a:lnTo>
                    <a:pt x="102973" y="132679"/>
                  </a:lnTo>
                  <a:lnTo>
                    <a:pt x="100399" y="136522"/>
                  </a:lnTo>
                  <a:lnTo>
                    <a:pt x="97413" y="140354"/>
                  </a:lnTo>
                  <a:lnTo>
                    <a:pt x="92882" y="145450"/>
                  </a:lnTo>
                  <a:lnTo>
                    <a:pt x="72282" y="167029"/>
                  </a:lnTo>
                  <a:lnTo>
                    <a:pt x="59064" y="180383"/>
                  </a:lnTo>
                  <a:lnTo>
                    <a:pt x="58427" y="182295"/>
                  </a:lnTo>
                  <a:lnTo>
                    <a:pt x="57718" y="187806"/>
                  </a:lnTo>
                  <a:lnTo>
                    <a:pt x="57319" y="191981"/>
                  </a:lnTo>
                  <a:lnTo>
                    <a:pt x="60612" y="196345"/>
                  </a:lnTo>
                  <a:lnTo>
                    <a:pt x="63268" y="199286"/>
                  </a:lnTo>
                  <a:lnTo>
                    <a:pt x="66309" y="201247"/>
                  </a:lnTo>
                  <a:lnTo>
                    <a:pt x="73074" y="203426"/>
                  </a:lnTo>
                  <a:lnTo>
                    <a:pt x="80314" y="204395"/>
                  </a:lnTo>
                  <a:lnTo>
                    <a:pt x="84023" y="204653"/>
                  </a:lnTo>
                  <a:lnTo>
                    <a:pt x="89036" y="204825"/>
                  </a:lnTo>
                  <a:lnTo>
                    <a:pt x="108226" y="205068"/>
                  </a:lnTo>
                  <a:lnTo>
                    <a:pt x="169255" y="205156"/>
                  </a:lnTo>
                  <a:lnTo>
                    <a:pt x="182687" y="203891"/>
                  </a:lnTo>
                  <a:lnTo>
                    <a:pt x="192911" y="201777"/>
                  </a:lnTo>
                  <a:lnTo>
                    <a:pt x="200998" y="199098"/>
                  </a:lnTo>
                  <a:lnTo>
                    <a:pt x="210199" y="197312"/>
                  </a:lnTo>
                  <a:lnTo>
                    <a:pt x="220143" y="196121"/>
                  </a:lnTo>
                  <a:lnTo>
                    <a:pt x="238811" y="194798"/>
                  </a:lnTo>
                  <a:lnTo>
                    <a:pt x="245568" y="194445"/>
                  </a:lnTo>
                  <a:lnTo>
                    <a:pt x="274320" y="193739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10"/>
            <p:cNvSpPr/>
            <p:nvPr/>
          </p:nvSpPr>
          <p:spPr>
            <a:xfrm>
              <a:off x="822960" y="3932007"/>
              <a:ext cx="400051" cy="306732"/>
            </a:xfrm>
            <a:custGeom>
              <a:avLst/>
              <a:gdLst/>
              <a:ahLst/>
              <a:cxnLst/>
              <a:rect l="0" t="0" r="0" b="0"/>
              <a:pathLst>
                <a:path w="400051" h="306732">
                  <a:moveTo>
                    <a:pt x="0" y="68493"/>
                  </a:moveTo>
                  <a:lnTo>
                    <a:pt x="0" y="56357"/>
                  </a:lnTo>
                  <a:lnTo>
                    <a:pt x="1270" y="52782"/>
                  </a:lnTo>
                  <a:lnTo>
                    <a:pt x="3386" y="50399"/>
                  </a:lnTo>
                  <a:lnTo>
                    <a:pt x="6067" y="48810"/>
                  </a:lnTo>
                  <a:lnTo>
                    <a:pt x="12433" y="47045"/>
                  </a:lnTo>
                  <a:lnTo>
                    <a:pt x="15909" y="46574"/>
                  </a:lnTo>
                  <a:lnTo>
                    <a:pt x="19496" y="44990"/>
                  </a:lnTo>
                  <a:lnTo>
                    <a:pt x="26868" y="39844"/>
                  </a:lnTo>
                  <a:lnTo>
                    <a:pt x="29342" y="36693"/>
                  </a:lnTo>
                  <a:lnTo>
                    <a:pt x="30991" y="33323"/>
                  </a:lnTo>
                  <a:lnTo>
                    <a:pt x="32091" y="29806"/>
                  </a:lnTo>
                  <a:lnTo>
                    <a:pt x="35364" y="27462"/>
                  </a:lnTo>
                  <a:lnTo>
                    <a:pt x="45774" y="24856"/>
                  </a:lnTo>
                  <a:lnTo>
                    <a:pt x="54646" y="21622"/>
                  </a:lnTo>
                  <a:lnTo>
                    <a:pt x="65640" y="16925"/>
                  </a:lnTo>
                  <a:lnTo>
                    <a:pt x="78050" y="11255"/>
                  </a:lnTo>
                  <a:lnTo>
                    <a:pt x="87593" y="7474"/>
                  </a:lnTo>
                  <a:lnTo>
                    <a:pt x="95225" y="4953"/>
                  </a:lnTo>
                  <a:lnTo>
                    <a:pt x="101583" y="3273"/>
                  </a:lnTo>
                  <a:lnTo>
                    <a:pt x="109632" y="2153"/>
                  </a:lnTo>
                  <a:lnTo>
                    <a:pt x="118808" y="1406"/>
                  </a:lnTo>
                  <a:lnTo>
                    <a:pt x="128735" y="908"/>
                  </a:lnTo>
                  <a:lnTo>
                    <a:pt x="153312" y="355"/>
                  </a:lnTo>
                  <a:lnTo>
                    <a:pt x="192279" y="0"/>
                  </a:lnTo>
                  <a:lnTo>
                    <a:pt x="200576" y="2511"/>
                  </a:lnTo>
                  <a:lnTo>
                    <a:pt x="209917" y="6725"/>
                  </a:lnTo>
                  <a:lnTo>
                    <a:pt x="237881" y="21404"/>
                  </a:lnTo>
                  <a:lnTo>
                    <a:pt x="246217" y="25670"/>
                  </a:lnTo>
                  <a:lnTo>
                    <a:pt x="253045" y="29784"/>
                  </a:lnTo>
                  <a:lnTo>
                    <a:pt x="264017" y="37742"/>
                  </a:lnTo>
                  <a:lnTo>
                    <a:pt x="273128" y="45513"/>
                  </a:lnTo>
                  <a:lnTo>
                    <a:pt x="281410" y="53199"/>
                  </a:lnTo>
                  <a:lnTo>
                    <a:pt x="289324" y="60849"/>
                  </a:lnTo>
                  <a:lnTo>
                    <a:pt x="293213" y="65936"/>
                  </a:lnTo>
                  <a:lnTo>
                    <a:pt x="297075" y="71869"/>
                  </a:lnTo>
                  <a:lnTo>
                    <a:pt x="300920" y="78363"/>
                  </a:lnTo>
                  <a:lnTo>
                    <a:pt x="303483" y="85233"/>
                  </a:lnTo>
                  <a:lnTo>
                    <a:pt x="305192" y="92353"/>
                  </a:lnTo>
                  <a:lnTo>
                    <a:pt x="306331" y="99639"/>
                  </a:lnTo>
                  <a:lnTo>
                    <a:pt x="307091" y="105767"/>
                  </a:lnTo>
                  <a:lnTo>
                    <a:pt x="307597" y="111122"/>
                  </a:lnTo>
                  <a:lnTo>
                    <a:pt x="308160" y="120459"/>
                  </a:lnTo>
                  <a:lnTo>
                    <a:pt x="308410" y="128842"/>
                  </a:lnTo>
                  <a:lnTo>
                    <a:pt x="307206" y="136665"/>
                  </a:lnTo>
                  <a:lnTo>
                    <a:pt x="305134" y="146961"/>
                  </a:lnTo>
                  <a:lnTo>
                    <a:pt x="302483" y="158905"/>
                  </a:lnTo>
                  <a:lnTo>
                    <a:pt x="299445" y="168137"/>
                  </a:lnTo>
                  <a:lnTo>
                    <a:pt x="296150" y="175562"/>
                  </a:lnTo>
                  <a:lnTo>
                    <a:pt x="292683" y="181782"/>
                  </a:lnTo>
                  <a:lnTo>
                    <a:pt x="287832" y="187199"/>
                  </a:lnTo>
                  <a:lnTo>
                    <a:pt x="275668" y="196604"/>
                  </a:lnTo>
                  <a:lnTo>
                    <a:pt x="270139" y="202160"/>
                  </a:lnTo>
                  <a:lnTo>
                    <a:pt x="265182" y="208405"/>
                  </a:lnTo>
                  <a:lnTo>
                    <a:pt x="260608" y="215107"/>
                  </a:lnTo>
                  <a:lnTo>
                    <a:pt x="255019" y="220846"/>
                  </a:lnTo>
                  <a:lnTo>
                    <a:pt x="248752" y="225941"/>
                  </a:lnTo>
                  <a:lnTo>
                    <a:pt x="242035" y="230608"/>
                  </a:lnTo>
                  <a:lnTo>
                    <a:pt x="235016" y="236260"/>
                  </a:lnTo>
                  <a:lnTo>
                    <a:pt x="227797" y="242567"/>
                  </a:lnTo>
                  <a:lnTo>
                    <a:pt x="214273" y="255079"/>
                  </a:lnTo>
                  <a:lnTo>
                    <a:pt x="204029" y="264873"/>
                  </a:lnTo>
                  <a:lnTo>
                    <a:pt x="196979" y="269263"/>
                  </a:lnTo>
                  <a:lnTo>
                    <a:pt x="188469" y="273459"/>
                  </a:lnTo>
                  <a:lnTo>
                    <a:pt x="178986" y="277527"/>
                  </a:lnTo>
                  <a:lnTo>
                    <a:pt x="167584" y="281509"/>
                  </a:lnTo>
                  <a:lnTo>
                    <a:pt x="154902" y="285434"/>
                  </a:lnTo>
                  <a:lnTo>
                    <a:pt x="141368" y="289320"/>
                  </a:lnTo>
                  <a:lnTo>
                    <a:pt x="129805" y="291911"/>
                  </a:lnTo>
                  <a:lnTo>
                    <a:pt x="119557" y="293638"/>
                  </a:lnTo>
                  <a:lnTo>
                    <a:pt x="110184" y="294789"/>
                  </a:lnTo>
                  <a:lnTo>
                    <a:pt x="101396" y="296827"/>
                  </a:lnTo>
                  <a:lnTo>
                    <a:pt x="92997" y="299456"/>
                  </a:lnTo>
                  <a:lnTo>
                    <a:pt x="84858" y="302478"/>
                  </a:lnTo>
                  <a:lnTo>
                    <a:pt x="72428" y="305836"/>
                  </a:lnTo>
                  <a:lnTo>
                    <a:pt x="67335" y="306731"/>
                  </a:lnTo>
                  <a:lnTo>
                    <a:pt x="62670" y="306058"/>
                  </a:lnTo>
                  <a:lnTo>
                    <a:pt x="58290" y="304340"/>
                  </a:lnTo>
                  <a:lnTo>
                    <a:pt x="48203" y="298524"/>
                  </a:lnTo>
                  <a:lnTo>
                    <a:pt x="40387" y="291449"/>
                  </a:lnTo>
                  <a:lnTo>
                    <a:pt x="38355" y="288250"/>
                  </a:lnTo>
                  <a:lnTo>
                    <a:pt x="36096" y="281309"/>
                  </a:lnTo>
                  <a:lnTo>
                    <a:pt x="35093" y="273991"/>
                  </a:lnTo>
                  <a:lnTo>
                    <a:pt x="34825" y="270262"/>
                  </a:lnTo>
                  <a:lnTo>
                    <a:pt x="35916" y="266505"/>
                  </a:lnTo>
                  <a:lnTo>
                    <a:pt x="40516" y="258945"/>
                  </a:lnTo>
                  <a:lnTo>
                    <a:pt x="43407" y="251351"/>
                  </a:lnTo>
                  <a:lnTo>
                    <a:pt x="44178" y="247548"/>
                  </a:lnTo>
                  <a:lnTo>
                    <a:pt x="45962" y="245013"/>
                  </a:lnTo>
                  <a:lnTo>
                    <a:pt x="48421" y="243323"/>
                  </a:lnTo>
                  <a:lnTo>
                    <a:pt x="55810" y="240175"/>
                  </a:lnTo>
                  <a:lnTo>
                    <a:pt x="74251" y="231262"/>
                  </a:lnTo>
                  <a:lnTo>
                    <a:pt x="88457" y="224231"/>
                  </a:lnTo>
                  <a:lnTo>
                    <a:pt x="95801" y="221848"/>
                  </a:lnTo>
                  <a:lnTo>
                    <a:pt x="103237" y="220260"/>
                  </a:lnTo>
                  <a:lnTo>
                    <a:pt x="110735" y="219201"/>
                  </a:lnTo>
                  <a:lnTo>
                    <a:pt x="122083" y="218495"/>
                  </a:lnTo>
                  <a:lnTo>
                    <a:pt x="151626" y="217710"/>
                  </a:lnTo>
                  <a:lnTo>
                    <a:pt x="164584" y="218771"/>
                  </a:lnTo>
                  <a:lnTo>
                    <a:pt x="175762" y="220748"/>
                  </a:lnTo>
                  <a:lnTo>
                    <a:pt x="185755" y="223336"/>
                  </a:lnTo>
                  <a:lnTo>
                    <a:pt x="194956" y="225062"/>
                  </a:lnTo>
                  <a:lnTo>
                    <a:pt x="203631" y="226212"/>
                  </a:lnTo>
                  <a:lnTo>
                    <a:pt x="211954" y="226979"/>
                  </a:lnTo>
                  <a:lnTo>
                    <a:pt x="223852" y="228760"/>
                  </a:lnTo>
                  <a:lnTo>
                    <a:pt x="254006" y="234126"/>
                  </a:lnTo>
                  <a:lnTo>
                    <a:pt x="267127" y="237335"/>
                  </a:lnTo>
                  <a:lnTo>
                    <a:pt x="278415" y="240744"/>
                  </a:lnTo>
                  <a:lnTo>
                    <a:pt x="288480" y="244287"/>
                  </a:lnTo>
                  <a:lnTo>
                    <a:pt x="296460" y="247919"/>
                  </a:lnTo>
                  <a:lnTo>
                    <a:pt x="308713" y="255341"/>
                  </a:lnTo>
                  <a:lnTo>
                    <a:pt x="318392" y="259486"/>
                  </a:lnTo>
                  <a:lnTo>
                    <a:pt x="322751" y="260592"/>
                  </a:lnTo>
                  <a:lnTo>
                    <a:pt x="330981" y="265206"/>
                  </a:lnTo>
                  <a:lnTo>
                    <a:pt x="340143" y="271491"/>
                  </a:lnTo>
                  <a:lnTo>
                    <a:pt x="346142" y="274945"/>
                  </a:lnTo>
                  <a:lnTo>
                    <a:pt x="361884" y="283545"/>
                  </a:lnTo>
                  <a:lnTo>
                    <a:pt x="374119" y="293099"/>
                  </a:lnTo>
                  <a:lnTo>
                    <a:pt x="381328" y="295318"/>
                  </a:lnTo>
                  <a:lnTo>
                    <a:pt x="392527" y="296567"/>
                  </a:lnTo>
                  <a:lnTo>
                    <a:pt x="400050" y="297093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11"/>
            <p:cNvSpPr/>
            <p:nvPr/>
          </p:nvSpPr>
          <p:spPr>
            <a:xfrm>
              <a:off x="1327712" y="3971554"/>
              <a:ext cx="375359" cy="234155"/>
            </a:xfrm>
            <a:custGeom>
              <a:avLst/>
              <a:gdLst/>
              <a:ahLst/>
              <a:cxnLst/>
              <a:rect l="0" t="0" r="0" b="0"/>
              <a:pathLst>
                <a:path w="375359" h="234155">
                  <a:moveTo>
                    <a:pt x="135328" y="40375"/>
                  </a:moveTo>
                  <a:lnTo>
                    <a:pt x="129260" y="28240"/>
                  </a:lnTo>
                  <a:lnTo>
                    <a:pt x="126202" y="23395"/>
                  </a:lnTo>
                  <a:lnTo>
                    <a:pt x="122894" y="18895"/>
                  </a:lnTo>
                  <a:lnTo>
                    <a:pt x="114527" y="8616"/>
                  </a:lnTo>
                  <a:lnTo>
                    <a:pt x="109996" y="3823"/>
                  </a:lnTo>
                  <a:lnTo>
                    <a:pt x="107010" y="767"/>
                  </a:lnTo>
                  <a:lnTo>
                    <a:pt x="103749" y="0"/>
                  </a:lnTo>
                  <a:lnTo>
                    <a:pt x="100305" y="758"/>
                  </a:lnTo>
                  <a:lnTo>
                    <a:pt x="93092" y="4988"/>
                  </a:lnTo>
                  <a:lnTo>
                    <a:pt x="85653" y="11101"/>
                  </a:lnTo>
                  <a:lnTo>
                    <a:pt x="80621" y="13239"/>
                  </a:lnTo>
                  <a:lnTo>
                    <a:pt x="74727" y="14665"/>
                  </a:lnTo>
                  <a:lnTo>
                    <a:pt x="68257" y="15615"/>
                  </a:lnTo>
                  <a:lnTo>
                    <a:pt x="62674" y="18788"/>
                  </a:lnTo>
                  <a:lnTo>
                    <a:pt x="57682" y="23444"/>
                  </a:lnTo>
                  <a:lnTo>
                    <a:pt x="53084" y="29088"/>
                  </a:lnTo>
                  <a:lnTo>
                    <a:pt x="47478" y="36661"/>
                  </a:lnTo>
                  <a:lnTo>
                    <a:pt x="34477" y="55234"/>
                  </a:lnTo>
                  <a:lnTo>
                    <a:pt x="28724" y="62981"/>
                  </a:lnTo>
                  <a:lnTo>
                    <a:pt x="23618" y="69416"/>
                  </a:lnTo>
                  <a:lnTo>
                    <a:pt x="18945" y="74976"/>
                  </a:lnTo>
                  <a:lnTo>
                    <a:pt x="15829" y="81223"/>
                  </a:lnTo>
                  <a:lnTo>
                    <a:pt x="13752" y="87927"/>
                  </a:lnTo>
                  <a:lnTo>
                    <a:pt x="12367" y="94936"/>
                  </a:lnTo>
                  <a:lnTo>
                    <a:pt x="10174" y="102149"/>
                  </a:lnTo>
                  <a:lnTo>
                    <a:pt x="7442" y="109498"/>
                  </a:lnTo>
                  <a:lnTo>
                    <a:pt x="4350" y="116937"/>
                  </a:lnTo>
                  <a:lnTo>
                    <a:pt x="2290" y="125707"/>
                  </a:lnTo>
                  <a:lnTo>
                    <a:pt x="916" y="135363"/>
                  </a:lnTo>
                  <a:lnTo>
                    <a:pt x="0" y="145610"/>
                  </a:lnTo>
                  <a:lnTo>
                    <a:pt x="659" y="154982"/>
                  </a:lnTo>
                  <a:lnTo>
                    <a:pt x="2368" y="163770"/>
                  </a:lnTo>
                  <a:lnTo>
                    <a:pt x="4778" y="172168"/>
                  </a:lnTo>
                  <a:lnTo>
                    <a:pt x="6385" y="179038"/>
                  </a:lnTo>
                  <a:lnTo>
                    <a:pt x="7456" y="184887"/>
                  </a:lnTo>
                  <a:lnTo>
                    <a:pt x="8170" y="190056"/>
                  </a:lnTo>
                  <a:lnTo>
                    <a:pt x="9916" y="194773"/>
                  </a:lnTo>
                  <a:lnTo>
                    <a:pt x="12350" y="199187"/>
                  </a:lnTo>
                  <a:lnTo>
                    <a:pt x="15242" y="203400"/>
                  </a:lnTo>
                  <a:lnTo>
                    <a:pt x="18441" y="207478"/>
                  </a:lnTo>
                  <a:lnTo>
                    <a:pt x="21843" y="211468"/>
                  </a:lnTo>
                  <a:lnTo>
                    <a:pt x="25381" y="215397"/>
                  </a:lnTo>
                  <a:lnTo>
                    <a:pt x="29010" y="218016"/>
                  </a:lnTo>
                  <a:lnTo>
                    <a:pt x="40185" y="222973"/>
                  </a:lnTo>
                  <a:lnTo>
                    <a:pt x="47745" y="228633"/>
                  </a:lnTo>
                  <a:lnTo>
                    <a:pt x="51539" y="230651"/>
                  </a:lnTo>
                  <a:lnTo>
                    <a:pt x="59142" y="232892"/>
                  </a:lnTo>
                  <a:lnTo>
                    <a:pt x="70141" y="233888"/>
                  </a:lnTo>
                  <a:lnTo>
                    <a:pt x="76629" y="234154"/>
                  </a:lnTo>
                  <a:lnTo>
                    <a:pt x="82226" y="233061"/>
                  </a:lnTo>
                  <a:lnTo>
                    <a:pt x="91830" y="228460"/>
                  </a:lnTo>
                  <a:lnTo>
                    <a:pt x="103719" y="222182"/>
                  </a:lnTo>
                  <a:lnTo>
                    <a:pt x="110445" y="218730"/>
                  </a:lnTo>
                  <a:lnTo>
                    <a:pt x="121305" y="214894"/>
                  </a:lnTo>
                  <a:lnTo>
                    <a:pt x="125979" y="213871"/>
                  </a:lnTo>
                  <a:lnTo>
                    <a:pt x="130365" y="210649"/>
                  </a:lnTo>
                  <a:lnTo>
                    <a:pt x="134559" y="205961"/>
                  </a:lnTo>
                  <a:lnTo>
                    <a:pt x="138626" y="200296"/>
                  </a:lnTo>
                  <a:lnTo>
                    <a:pt x="142606" y="195249"/>
                  </a:lnTo>
                  <a:lnTo>
                    <a:pt x="146530" y="190615"/>
                  </a:lnTo>
                  <a:lnTo>
                    <a:pt x="150416" y="186255"/>
                  </a:lnTo>
                  <a:lnTo>
                    <a:pt x="154276" y="180808"/>
                  </a:lnTo>
                  <a:lnTo>
                    <a:pt x="158120" y="174637"/>
                  </a:lnTo>
                  <a:lnTo>
                    <a:pt x="161953" y="167984"/>
                  </a:lnTo>
                  <a:lnTo>
                    <a:pt x="165778" y="162278"/>
                  </a:lnTo>
                  <a:lnTo>
                    <a:pt x="169598" y="157203"/>
                  </a:lnTo>
                  <a:lnTo>
                    <a:pt x="173414" y="152551"/>
                  </a:lnTo>
                  <a:lnTo>
                    <a:pt x="175959" y="146909"/>
                  </a:lnTo>
                  <a:lnTo>
                    <a:pt x="177655" y="140608"/>
                  </a:lnTo>
                  <a:lnTo>
                    <a:pt x="178786" y="133867"/>
                  </a:lnTo>
                  <a:lnTo>
                    <a:pt x="180810" y="126833"/>
                  </a:lnTo>
                  <a:lnTo>
                    <a:pt x="183429" y="119604"/>
                  </a:lnTo>
                  <a:lnTo>
                    <a:pt x="186445" y="112244"/>
                  </a:lnTo>
                  <a:lnTo>
                    <a:pt x="188456" y="106068"/>
                  </a:lnTo>
                  <a:lnTo>
                    <a:pt x="189797" y="100681"/>
                  </a:lnTo>
                  <a:lnTo>
                    <a:pt x="190690" y="95819"/>
                  </a:lnTo>
                  <a:lnTo>
                    <a:pt x="191286" y="91308"/>
                  </a:lnTo>
                  <a:lnTo>
                    <a:pt x="191683" y="87030"/>
                  </a:lnTo>
                  <a:lnTo>
                    <a:pt x="191948" y="82908"/>
                  </a:lnTo>
                  <a:lnTo>
                    <a:pt x="192242" y="74942"/>
                  </a:lnTo>
                  <a:lnTo>
                    <a:pt x="192431" y="59480"/>
                  </a:lnTo>
                  <a:lnTo>
                    <a:pt x="191177" y="59462"/>
                  </a:lnTo>
                  <a:lnTo>
                    <a:pt x="186396" y="66215"/>
                  </a:lnTo>
                  <a:lnTo>
                    <a:pt x="184613" y="70302"/>
                  </a:lnTo>
                  <a:lnTo>
                    <a:pt x="183425" y="74296"/>
                  </a:lnTo>
                  <a:lnTo>
                    <a:pt x="182632" y="78230"/>
                  </a:lnTo>
                  <a:lnTo>
                    <a:pt x="182104" y="82121"/>
                  </a:lnTo>
                  <a:lnTo>
                    <a:pt x="181752" y="85986"/>
                  </a:lnTo>
                  <a:lnTo>
                    <a:pt x="181517" y="89832"/>
                  </a:lnTo>
                  <a:lnTo>
                    <a:pt x="181256" y="107653"/>
                  </a:lnTo>
                  <a:lnTo>
                    <a:pt x="181089" y="142283"/>
                  </a:lnTo>
                  <a:lnTo>
                    <a:pt x="182345" y="147683"/>
                  </a:lnTo>
                  <a:lnTo>
                    <a:pt x="184453" y="152554"/>
                  </a:lnTo>
                  <a:lnTo>
                    <a:pt x="187128" y="157071"/>
                  </a:lnTo>
                  <a:lnTo>
                    <a:pt x="188911" y="161353"/>
                  </a:lnTo>
                  <a:lnTo>
                    <a:pt x="190100" y="165477"/>
                  </a:lnTo>
                  <a:lnTo>
                    <a:pt x="190892" y="169497"/>
                  </a:lnTo>
                  <a:lnTo>
                    <a:pt x="192691" y="173446"/>
                  </a:lnTo>
                  <a:lnTo>
                    <a:pt x="195160" y="177349"/>
                  </a:lnTo>
                  <a:lnTo>
                    <a:pt x="198076" y="181221"/>
                  </a:lnTo>
                  <a:lnTo>
                    <a:pt x="202560" y="185073"/>
                  </a:lnTo>
                  <a:lnTo>
                    <a:pt x="208089" y="188910"/>
                  </a:lnTo>
                  <a:lnTo>
                    <a:pt x="214315" y="192739"/>
                  </a:lnTo>
                  <a:lnTo>
                    <a:pt x="221006" y="196561"/>
                  </a:lnTo>
                  <a:lnTo>
                    <a:pt x="235214" y="204194"/>
                  </a:lnTo>
                  <a:lnTo>
                    <a:pt x="242558" y="206738"/>
                  </a:lnTo>
                  <a:lnTo>
                    <a:pt x="249995" y="208434"/>
                  </a:lnTo>
                  <a:lnTo>
                    <a:pt x="257492" y="209564"/>
                  </a:lnTo>
                  <a:lnTo>
                    <a:pt x="269210" y="210820"/>
                  </a:lnTo>
                  <a:lnTo>
                    <a:pt x="274112" y="211155"/>
                  </a:lnTo>
                  <a:lnTo>
                    <a:pt x="289720" y="211528"/>
                  </a:lnTo>
                  <a:lnTo>
                    <a:pt x="318648" y="211767"/>
                  </a:lnTo>
                  <a:lnTo>
                    <a:pt x="323581" y="210516"/>
                  </a:lnTo>
                  <a:lnTo>
                    <a:pt x="332449" y="205740"/>
                  </a:lnTo>
                  <a:lnTo>
                    <a:pt x="340624" y="199384"/>
                  </a:lnTo>
                  <a:lnTo>
                    <a:pt x="348490" y="192326"/>
                  </a:lnTo>
                  <a:lnTo>
                    <a:pt x="356220" y="184956"/>
                  </a:lnTo>
                  <a:lnTo>
                    <a:pt x="360059" y="182482"/>
                  </a:lnTo>
                  <a:lnTo>
                    <a:pt x="363889" y="180834"/>
                  </a:lnTo>
                  <a:lnTo>
                    <a:pt x="375358" y="17753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12"/>
            <p:cNvSpPr/>
            <p:nvPr/>
          </p:nvSpPr>
          <p:spPr>
            <a:xfrm>
              <a:off x="1634490" y="3794919"/>
              <a:ext cx="262891" cy="148432"/>
            </a:xfrm>
            <a:custGeom>
              <a:avLst/>
              <a:gdLst/>
              <a:ahLst/>
              <a:cxnLst/>
              <a:rect l="0" t="0" r="0" b="0"/>
              <a:pathLst>
                <a:path w="262891" h="148432">
                  <a:moveTo>
                    <a:pt x="0" y="45560"/>
                  </a:moveTo>
                  <a:lnTo>
                    <a:pt x="6068" y="33425"/>
                  </a:lnTo>
                  <a:lnTo>
                    <a:pt x="9125" y="28580"/>
                  </a:lnTo>
                  <a:lnTo>
                    <a:pt x="12433" y="24080"/>
                  </a:lnTo>
                  <a:lnTo>
                    <a:pt x="15909" y="19810"/>
                  </a:lnTo>
                  <a:lnTo>
                    <a:pt x="19496" y="16964"/>
                  </a:lnTo>
                  <a:lnTo>
                    <a:pt x="23157" y="15066"/>
                  </a:lnTo>
                  <a:lnTo>
                    <a:pt x="26868" y="13801"/>
                  </a:lnTo>
                  <a:lnTo>
                    <a:pt x="30612" y="11687"/>
                  </a:lnTo>
                  <a:lnTo>
                    <a:pt x="34378" y="9008"/>
                  </a:lnTo>
                  <a:lnTo>
                    <a:pt x="38158" y="5952"/>
                  </a:lnTo>
                  <a:lnTo>
                    <a:pt x="41949" y="3915"/>
                  </a:lnTo>
                  <a:lnTo>
                    <a:pt x="49547" y="1651"/>
                  </a:lnTo>
                  <a:lnTo>
                    <a:pt x="55891" y="1048"/>
                  </a:lnTo>
                  <a:lnTo>
                    <a:pt x="63931" y="645"/>
                  </a:lnTo>
                  <a:lnTo>
                    <a:pt x="81753" y="198"/>
                  </a:lnTo>
                  <a:lnTo>
                    <a:pt x="98141" y="0"/>
                  </a:lnTo>
                  <a:lnTo>
                    <a:pt x="106067" y="1217"/>
                  </a:lnTo>
                  <a:lnTo>
                    <a:pt x="113892" y="3298"/>
                  </a:lnTo>
                  <a:lnTo>
                    <a:pt x="121647" y="5955"/>
                  </a:lnTo>
                  <a:lnTo>
                    <a:pt x="128088" y="7727"/>
                  </a:lnTo>
                  <a:lnTo>
                    <a:pt x="133652" y="8908"/>
                  </a:lnTo>
                  <a:lnTo>
                    <a:pt x="138631" y="9696"/>
                  </a:lnTo>
                  <a:lnTo>
                    <a:pt x="141951" y="11490"/>
                  </a:lnTo>
                  <a:lnTo>
                    <a:pt x="144164" y="13957"/>
                  </a:lnTo>
                  <a:lnTo>
                    <a:pt x="145639" y="16872"/>
                  </a:lnTo>
                  <a:lnTo>
                    <a:pt x="146622" y="20084"/>
                  </a:lnTo>
                  <a:lnTo>
                    <a:pt x="147278" y="23496"/>
                  </a:lnTo>
                  <a:lnTo>
                    <a:pt x="147715" y="27041"/>
                  </a:lnTo>
                  <a:lnTo>
                    <a:pt x="148007" y="31944"/>
                  </a:lnTo>
                  <a:lnTo>
                    <a:pt x="148331" y="44166"/>
                  </a:lnTo>
                  <a:lnTo>
                    <a:pt x="147147" y="48440"/>
                  </a:lnTo>
                  <a:lnTo>
                    <a:pt x="145088" y="51290"/>
                  </a:lnTo>
                  <a:lnTo>
                    <a:pt x="142445" y="53191"/>
                  </a:lnTo>
                  <a:lnTo>
                    <a:pt x="140683" y="55727"/>
                  </a:lnTo>
                  <a:lnTo>
                    <a:pt x="139509" y="58688"/>
                  </a:lnTo>
                  <a:lnTo>
                    <a:pt x="138726" y="61932"/>
                  </a:lnTo>
                  <a:lnTo>
                    <a:pt x="136934" y="65365"/>
                  </a:lnTo>
                  <a:lnTo>
                    <a:pt x="134469" y="68923"/>
                  </a:lnTo>
                  <a:lnTo>
                    <a:pt x="131556" y="72566"/>
                  </a:lnTo>
                  <a:lnTo>
                    <a:pt x="127074" y="77534"/>
                  </a:lnTo>
                  <a:lnTo>
                    <a:pt x="115320" y="89827"/>
                  </a:lnTo>
                  <a:lnTo>
                    <a:pt x="100491" y="104961"/>
                  </a:lnTo>
                  <a:lnTo>
                    <a:pt x="97474" y="109291"/>
                  </a:lnTo>
                  <a:lnTo>
                    <a:pt x="95462" y="113447"/>
                  </a:lnTo>
                  <a:lnTo>
                    <a:pt x="94121" y="117488"/>
                  </a:lnTo>
                  <a:lnTo>
                    <a:pt x="93228" y="121452"/>
                  </a:lnTo>
                  <a:lnTo>
                    <a:pt x="92631" y="125365"/>
                  </a:lnTo>
                  <a:lnTo>
                    <a:pt x="91675" y="134702"/>
                  </a:lnTo>
                  <a:lnTo>
                    <a:pt x="94137" y="136738"/>
                  </a:lnTo>
                  <a:lnTo>
                    <a:pt x="98317" y="139366"/>
                  </a:lnTo>
                  <a:lnTo>
                    <a:pt x="103645" y="142387"/>
                  </a:lnTo>
                  <a:lnTo>
                    <a:pt x="109737" y="144402"/>
                  </a:lnTo>
                  <a:lnTo>
                    <a:pt x="116338" y="145745"/>
                  </a:lnTo>
                  <a:lnTo>
                    <a:pt x="123278" y="146640"/>
                  </a:lnTo>
                  <a:lnTo>
                    <a:pt x="130445" y="147237"/>
                  </a:lnTo>
                  <a:lnTo>
                    <a:pt x="137763" y="147635"/>
                  </a:lnTo>
                  <a:lnTo>
                    <a:pt x="145182" y="147900"/>
                  </a:lnTo>
                  <a:lnTo>
                    <a:pt x="262890" y="148431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13"/>
            <p:cNvSpPr/>
            <p:nvPr/>
          </p:nvSpPr>
          <p:spPr>
            <a:xfrm>
              <a:off x="2205990" y="3954779"/>
              <a:ext cx="262891" cy="11431"/>
            </a:xfrm>
            <a:custGeom>
              <a:avLst/>
              <a:gdLst/>
              <a:ahLst/>
              <a:cxnLst/>
              <a:rect l="0" t="0" r="0" b="0"/>
              <a:pathLst>
                <a:path w="262891" h="11431">
                  <a:moveTo>
                    <a:pt x="0" y="11430"/>
                  </a:moveTo>
                  <a:lnTo>
                    <a:pt x="36709" y="11430"/>
                  </a:lnTo>
                  <a:lnTo>
                    <a:pt x="42253" y="10160"/>
                  </a:lnTo>
                  <a:lnTo>
                    <a:pt x="48488" y="8044"/>
                  </a:lnTo>
                  <a:lnTo>
                    <a:pt x="55185" y="5363"/>
                  </a:lnTo>
                  <a:lnTo>
                    <a:pt x="62190" y="3575"/>
                  </a:lnTo>
                  <a:lnTo>
                    <a:pt x="69400" y="2384"/>
                  </a:lnTo>
                  <a:lnTo>
                    <a:pt x="76747" y="1589"/>
                  </a:lnTo>
                  <a:lnTo>
                    <a:pt x="84184" y="1060"/>
                  </a:lnTo>
                  <a:lnTo>
                    <a:pt x="91683" y="707"/>
                  </a:lnTo>
                  <a:lnTo>
                    <a:pt x="106788" y="314"/>
                  </a:lnTo>
                  <a:lnTo>
                    <a:pt x="26289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14"/>
            <p:cNvSpPr/>
            <p:nvPr/>
          </p:nvSpPr>
          <p:spPr>
            <a:xfrm>
              <a:off x="2194560" y="4046220"/>
              <a:ext cx="274321" cy="22860"/>
            </a:xfrm>
            <a:custGeom>
              <a:avLst/>
              <a:gdLst/>
              <a:ahLst/>
              <a:cxnLst/>
              <a:rect l="0" t="0" r="0" b="0"/>
              <a:pathLst>
                <a:path w="274321" h="22860">
                  <a:moveTo>
                    <a:pt x="0" y="22859"/>
                  </a:moveTo>
                  <a:lnTo>
                    <a:pt x="6067" y="22859"/>
                  </a:lnTo>
                  <a:lnTo>
                    <a:pt x="12935" y="21589"/>
                  </a:lnTo>
                  <a:lnTo>
                    <a:pt x="34112" y="16792"/>
                  </a:lnTo>
                  <a:lnTo>
                    <a:pt x="53221" y="15004"/>
                  </a:lnTo>
                  <a:lnTo>
                    <a:pt x="77391" y="13813"/>
                  </a:lnTo>
                  <a:lnTo>
                    <a:pt x="166119" y="11743"/>
                  </a:lnTo>
                  <a:lnTo>
                    <a:pt x="180934" y="11569"/>
                  </a:lnTo>
                  <a:lnTo>
                    <a:pt x="187932" y="10252"/>
                  </a:lnTo>
                  <a:lnTo>
                    <a:pt x="195138" y="8105"/>
                  </a:lnTo>
                  <a:lnTo>
                    <a:pt x="202482" y="5403"/>
                  </a:lnTo>
                  <a:lnTo>
                    <a:pt x="208648" y="3602"/>
                  </a:lnTo>
                  <a:lnTo>
                    <a:pt x="214029" y="2401"/>
                  </a:lnTo>
                  <a:lnTo>
                    <a:pt x="218885" y="1601"/>
                  </a:lnTo>
                  <a:lnTo>
                    <a:pt x="224664" y="1067"/>
                  </a:lnTo>
                  <a:lnTo>
                    <a:pt x="231056" y="711"/>
                  </a:lnTo>
                  <a:lnTo>
                    <a:pt x="243661" y="316"/>
                  </a:lnTo>
                  <a:lnTo>
                    <a:pt x="262102" y="62"/>
                  </a:lnTo>
                  <a:lnTo>
                    <a:pt x="27432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15"/>
            <p:cNvSpPr/>
            <p:nvPr/>
          </p:nvSpPr>
          <p:spPr>
            <a:xfrm>
              <a:off x="2663301" y="3966251"/>
              <a:ext cx="297070" cy="251221"/>
            </a:xfrm>
            <a:custGeom>
              <a:avLst/>
              <a:gdLst/>
              <a:ahLst/>
              <a:cxnLst/>
              <a:rect l="0" t="0" r="0" b="0"/>
              <a:pathLst>
                <a:path w="297070" h="251221">
                  <a:moveTo>
                    <a:pt x="159909" y="11388"/>
                  </a:moveTo>
                  <a:lnTo>
                    <a:pt x="169750" y="1547"/>
                  </a:lnTo>
                  <a:lnTo>
                    <a:pt x="169009" y="1018"/>
                  </a:lnTo>
                  <a:lnTo>
                    <a:pt x="161358" y="98"/>
                  </a:lnTo>
                  <a:lnTo>
                    <a:pt x="148202" y="0"/>
                  </a:lnTo>
                  <a:lnTo>
                    <a:pt x="143214" y="1256"/>
                  </a:lnTo>
                  <a:lnTo>
                    <a:pt x="134286" y="6039"/>
                  </a:lnTo>
                  <a:lnTo>
                    <a:pt x="128857" y="9092"/>
                  </a:lnTo>
                  <a:lnTo>
                    <a:pt x="116051" y="15871"/>
                  </a:lnTo>
                  <a:lnTo>
                    <a:pt x="110350" y="19457"/>
                  </a:lnTo>
                  <a:lnTo>
                    <a:pt x="105280" y="23117"/>
                  </a:lnTo>
                  <a:lnTo>
                    <a:pt x="100629" y="26828"/>
                  </a:lnTo>
                  <a:lnTo>
                    <a:pt x="94989" y="31841"/>
                  </a:lnTo>
                  <a:lnTo>
                    <a:pt x="81949" y="44185"/>
                  </a:lnTo>
                  <a:lnTo>
                    <a:pt x="42124" y="83618"/>
                  </a:lnTo>
                  <a:lnTo>
                    <a:pt x="30585" y="96371"/>
                  </a:lnTo>
                  <a:lnTo>
                    <a:pt x="21623" y="107414"/>
                  </a:lnTo>
                  <a:lnTo>
                    <a:pt x="14378" y="117316"/>
                  </a:lnTo>
                  <a:lnTo>
                    <a:pt x="9548" y="126456"/>
                  </a:lnTo>
                  <a:lnTo>
                    <a:pt x="6328" y="135090"/>
                  </a:lnTo>
                  <a:lnTo>
                    <a:pt x="4182" y="143386"/>
                  </a:lnTo>
                  <a:lnTo>
                    <a:pt x="2751" y="150187"/>
                  </a:lnTo>
                  <a:lnTo>
                    <a:pt x="1797" y="155991"/>
                  </a:lnTo>
                  <a:lnTo>
                    <a:pt x="1161" y="161130"/>
                  </a:lnTo>
                  <a:lnTo>
                    <a:pt x="737" y="167096"/>
                  </a:lnTo>
                  <a:lnTo>
                    <a:pt x="454" y="173614"/>
                  </a:lnTo>
                  <a:lnTo>
                    <a:pt x="56" y="191535"/>
                  </a:lnTo>
                  <a:lnTo>
                    <a:pt x="0" y="196256"/>
                  </a:lnTo>
                  <a:lnTo>
                    <a:pt x="1233" y="200674"/>
                  </a:lnTo>
                  <a:lnTo>
                    <a:pt x="3325" y="204889"/>
                  </a:lnTo>
                  <a:lnTo>
                    <a:pt x="5989" y="208968"/>
                  </a:lnTo>
                  <a:lnTo>
                    <a:pt x="10306" y="212959"/>
                  </a:lnTo>
                  <a:lnTo>
                    <a:pt x="15723" y="216889"/>
                  </a:lnTo>
                  <a:lnTo>
                    <a:pt x="21875" y="220779"/>
                  </a:lnTo>
                  <a:lnTo>
                    <a:pt x="27246" y="224642"/>
                  </a:lnTo>
                  <a:lnTo>
                    <a:pt x="32097" y="228487"/>
                  </a:lnTo>
                  <a:lnTo>
                    <a:pt x="36601" y="232321"/>
                  </a:lnTo>
                  <a:lnTo>
                    <a:pt x="42143" y="236147"/>
                  </a:lnTo>
                  <a:lnTo>
                    <a:pt x="48379" y="239967"/>
                  </a:lnTo>
                  <a:lnTo>
                    <a:pt x="55075" y="243784"/>
                  </a:lnTo>
                  <a:lnTo>
                    <a:pt x="62080" y="246329"/>
                  </a:lnTo>
                  <a:lnTo>
                    <a:pt x="69289" y="248025"/>
                  </a:lnTo>
                  <a:lnTo>
                    <a:pt x="76636" y="249156"/>
                  </a:lnTo>
                  <a:lnTo>
                    <a:pt x="82803" y="249911"/>
                  </a:lnTo>
                  <a:lnTo>
                    <a:pt x="88185" y="250413"/>
                  </a:lnTo>
                  <a:lnTo>
                    <a:pt x="93043" y="250748"/>
                  </a:lnTo>
                  <a:lnTo>
                    <a:pt x="98821" y="250972"/>
                  </a:lnTo>
                  <a:lnTo>
                    <a:pt x="112015" y="251220"/>
                  </a:lnTo>
                  <a:lnTo>
                    <a:pt x="122900" y="250016"/>
                  </a:lnTo>
                  <a:lnTo>
                    <a:pt x="136506" y="247944"/>
                  </a:lnTo>
                  <a:lnTo>
                    <a:pt x="151927" y="245292"/>
                  </a:lnTo>
                  <a:lnTo>
                    <a:pt x="163478" y="242254"/>
                  </a:lnTo>
                  <a:lnTo>
                    <a:pt x="172448" y="238959"/>
                  </a:lnTo>
                  <a:lnTo>
                    <a:pt x="179698" y="235492"/>
                  </a:lnTo>
                  <a:lnTo>
                    <a:pt x="187072" y="233181"/>
                  </a:lnTo>
                  <a:lnTo>
                    <a:pt x="194527" y="231640"/>
                  </a:lnTo>
                  <a:lnTo>
                    <a:pt x="202038" y="230613"/>
                  </a:lnTo>
                  <a:lnTo>
                    <a:pt x="209585" y="228658"/>
                  </a:lnTo>
                  <a:lnTo>
                    <a:pt x="217156" y="226085"/>
                  </a:lnTo>
                  <a:lnTo>
                    <a:pt x="224744" y="223099"/>
                  </a:lnTo>
                  <a:lnTo>
                    <a:pt x="231072" y="219839"/>
                  </a:lnTo>
                  <a:lnTo>
                    <a:pt x="236561" y="216396"/>
                  </a:lnTo>
                  <a:lnTo>
                    <a:pt x="241490" y="212830"/>
                  </a:lnTo>
                  <a:lnTo>
                    <a:pt x="250354" y="205481"/>
                  </a:lnTo>
                  <a:lnTo>
                    <a:pt x="258526" y="197982"/>
                  </a:lnTo>
                  <a:lnTo>
                    <a:pt x="270268" y="186620"/>
                  </a:lnTo>
                  <a:lnTo>
                    <a:pt x="277960" y="179016"/>
                  </a:lnTo>
                  <a:lnTo>
                    <a:pt x="281790" y="176480"/>
                  </a:lnTo>
                  <a:lnTo>
                    <a:pt x="285613" y="174790"/>
                  </a:lnTo>
                  <a:lnTo>
                    <a:pt x="297069" y="171408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16"/>
            <p:cNvSpPr/>
            <p:nvPr/>
          </p:nvSpPr>
          <p:spPr>
            <a:xfrm>
              <a:off x="2983230" y="3783814"/>
              <a:ext cx="308611" cy="205210"/>
            </a:xfrm>
            <a:custGeom>
              <a:avLst/>
              <a:gdLst/>
              <a:ahLst/>
              <a:cxnLst/>
              <a:rect l="0" t="0" r="0" b="0"/>
              <a:pathLst>
                <a:path w="308611" h="205210">
                  <a:moveTo>
                    <a:pt x="0" y="79525"/>
                  </a:moveTo>
                  <a:lnTo>
                    <a:pt x="6067" y="67390"/>
                  </a:lnTo>
                  <a:lnTo>
                    <a:pt x="7855" y="62545"/>
                  </a:lnTo>
                  <a:lnTo>
                    <a:pt x="9046" y="58045"/>
                  </a:lnTo>
                  <a:lnTo>
                    <a:pt x="9841" y="53775"/>
                  </a:lnTo>
                  <a:lnTo>
                    <a:pt x="11641" y="49659"/>
                  </a:lnTo>
                  <a:lnTo>
                    <a:pt x="14110" y="45644"/>
                  </a:lnTo>
                  <a:lnTo>
                    <a:pt x="17027" y="41698"/>
                  </a:lnTo>
                  <a:lnTo>
                    <a:pt x="18971" y="37797"/>
                  </a:lnTo>
                  <a:lnTo>
                    <a:pt x="20267" y="33927"/>
                  </a:lnTo>
                  <a:lnTo>
                    <a:pt x="21131" y="30076"/>
                  </a:lnTo>
                  <a:lnTo>
                    <a:pt x="22977" y="27509"/>
                  </a:lnTo>
                  <a:lnTo>
                    <a:pt x="25478" y="25798"/>
                  </a:lnTo>
                  <a:lnTo>
                    <a:pt x="28415" y="24657"/>
                  </a:lnTo>
                  <a:lnTo>
                    <a:pt x="35065" y="20003"/>
                  </a:lnTo>
                  <a:lnTo>
                    <a:pt x="38617" y="16984"/>
                  </a:lnTo>
                  <a:lnTo>
                    <a:pt x="42254" y="14971"/>
                  </a:lnTo>
                  <a:lnTo>
                    <a:pt x="49683" y="12734"/>
                  </a:lnTo>
                  <a:lnTo>
                    <a:pt x="57218" y="11741"/>
                  </a:lnTo>
                  <a:lnTo>
                    <a:pt x="61005" y="11476"/>
                  </a:lnTo>
                  <a:lnTo>
                    <a:pt x="64800" y="10029"/>
                  </a:lnTo>
                  <a:lnTo>
                    <a:pt x="72403" y="5035"/>
                  </a:lnTo>
                  <a:lnTo>
                    <a:pt x="80015" y="1969"/>
                  </a:lnTo>
                  <a:lnTo>
                    <a:pt x="87632" y="605"/>
                  </a:lnTo>
                  <a:lnTo>
                    <a:pt x="95251" y="0"/>
                  </a:lnTo>
                  <a:lnTo>
                    <a:pt x="99060" y="1108"/>
                  </a:lnTo>
                  <a:lnTo>
                    <a:pt x="106680" y="5727"/>
                  </a:lnTo>
                  <a:lnTo>
                    <a:pt x="114300" y="8626"/>
                  </a:lnTo>
                  <a:lnTo>
                    <a:pt x="121920" y="9915"/>
                  </a:lnTo>
                  <a:lnTo>
                    <a:pt x="129540" y="10487"/>
                  </a:lnTo>
                  <a:lnTo>
                    <a:pt x="133349" y="11910"/>
                  </a:lnTo>
                  <a:lnTo>
                    <a:pt x="140970" y="16878"/>
                  </a:lnTo>
                  <a:lnTo>
                    <a:pt x="144779" y="21250"/>
                  </a:lnTo>
                  <a:lnTo>
                    <a:pt x="148590" y="26705"/>
                  </a:lnTo>
                  <a:lnTo>
                    <a:pt x="152400" y="32882"/>
                  </a:lnTo>
                  <a:lnTo>
                    <a:pt x="154940" y="38270"/>
                  </a:lnTo>
                  <a:lnTo>
                    <a:pt x="156633" y="43132"/>
                  </a:lnTo>
                  <a:lnTo>
                    <a:pt x="157762" y="47643"/>
                  </a:lnTo>
                  <a:lnTo>
                    <a:pt x="158514" y="51920"/>
                  </a:lnTo>
                  <a:lnTo>
                    <a:pt x="159016" y="56042"/>
                  </a:lnTo>
                  <a:lnTo>
                    <a:pt x="159351" y="60060"/>
                  </a:lnTo>
                  <a:lnTo>
                    <a:pt x="158304" y="65278"/>
                  </a:lnTo>
                  <a:lnTo>
                    <a:pt x="156336" y="71297"/>
                  </a:lnTo>
                  <a:lnTo>
                    <a:pt x="153754" y="77850"/>
                  </a:lnTo>
                  <a:lnTo>
                    <a:pt x="152032" y="84759"/>
                  </a:lnTo>
                  <a:lnTo>
                    <a:pt x="150885" y="91904"/>
                  </a:lnTo>
                  <a:lnTo>
                    <a:pt x="150120" y="99208"/>
                  </a:lnTo>
                  <a:lnTo>
                    <a:pt x="148339" y="105347"/>
                  </a:lnTo>
                  <a:lnTo>
                    <a:pt x="145883" y="110710"/>
                  </a:lnTo>
                  <a:lnTo>
                    <a:pt x="142975" y="115555"/>
                  </a:lnTo>
                  <a:lnTo>
                    <a:pt x="139767" y="121325"/>
                  </a:lnTo>
                  <a:lnTo>
                    <a:pt x="132815" y="134510"/>
                  </a:lnTo>
                  <a:lnTo>
                    <a:pt x="121761" y="156212"/>
                  </a:lnTo>
                  <a:lnTo>
                    <a:pt x="118004" y="162400"/>
                  </a:lnTo>
                  <a:lnTo>
                    <a:pt x="114229" y="167795"/>
                  </a:lnTo>
                  <a:lnTo>
                    <a:pt x="110443" y="172662"/>
                  </a:lnTo>
                  <a:lnTo>
                    <a:pt x="107918" y="177176"/>
                  </a:lnTo>
                  <a:lnTo>
                    <a:pt x="106235" y="181456"/>
                  </a:lnTo>
                  <a:lnTo>
                    <a:pt x="105114" y="185579"/>
                  </a:lnTo>
                  <a:lnTo>
                    <a:pt x="103096" y="188328"/>
                  </a:lnTo>
                  <a:lnTo>
                    <a:pt x="100480" y="190160"/>
                  </a:lnTo>
                  <a:lnTo>
                    <a:pt x="97467" y="191382"/>
                  </a:lnTo>
                  <a:lnTo>
                    <a:pt x="95458" y="193466"/>
                  </a:lnTo>
                  <a:lnTo>
                    <a:pt x="94118" y="196126"/>
                  </a:lnTo>
                  <a:lnTo>
                    <a:pt x="93225" y="199169"/>
                  </a:lnTo>
                  <a:lnTo>
                    <a:pt x="93900" y="201198"/>
                  </a:lnTo>
                  <a:lnTo>
                    <a:pt x="95620" y="202551"/>
                  </a:lnTo>
                  <a:lnTo>
                    <a:pt x="101438" y="204721"/>
                  </a:lnTo>
                  <a:lnTo>
                    <a:pt x="108513" y="205097"/>
                  </a:lnTo>
                  <a:lnTo>
                    <a:pt x="118653" y="205209"/>
                  </a:lnTo>
                  <a:lnTo>
                    <a:pt x="122282" y="203954"/>
                  </a:lnTo>
                  <a:lnTo>
                    <a:pt x="129700" y="199174"/>
                  </a:lnTo>
                  <a:lnTo>
                    <a:pt x="135997" y="197391"/>
                  </a:lnTo>
                  <a:lnTo>
                    <a:pt x="144004" y="196203"/>
                  </a:lnTo>
                  <a:lnTo>
                    <a:pt x="153153" y="195410"/>
                  </a:lnTo>
                  <a:lnTo>
                    <a:pt x="163062" y="193612"/>
                  </a:lnTo>
                  <a:lnTo>
                    <a:pt x="173478" y="191143"/>
                  </a:lnTo>
                  <a:lnTo>
                    <a:pt x="184232" y="188227"/>
                  </a:lnTo>
                  <a:lnTo>
                    <a:pt x="193941" y="186283"/>
                  </a:lnTo>
                  <a:lnTo>
                    <a:pt x="202954" y="184987"/>
                  </a:lnTo>
                  <a:lnTo>
                    <a:pt x="211502" y="184124"/>
                  </a:lnTo>
                  <a:lnTo>
                    <a:pt x="219741" y="182278"/>
                  </a:lnTo>
                  <a:lnTo>
                    <a:pt x="227774" y="179777"/>
                  </a:lnTo>
                  <a:lnTo>
                    <a:pt x="235669" y="176839"/>
                  </a:lnTo>
                  <a:lnTo>
                    <a:pt x="242203" y="174881"/>
                  </a:lnTo>
                  <a:lnTo>
                    <a:pt x="247828" y="173576"/>
                  </a:lnTo>
                  <a:lnTo>
                    <a:pt x="257466" y="172126"/>
                  </a:lnTo>
                  <a:lnTo>
                    <a:pt x="265982" y="171481"/>
                  </a:lnTo>
                  <a:lnTo>
                    <a:pt x="274001" y="171194"/>
                  </a:lnTo>
                  <a:lnTo>
                    <a:pt x="289496" y="171011"/>
                  </a:lnTo>
                  <a:lnTo>
                    <a:pt x="293328" y="169726"/>
                  </a:lnTo>
                  <a:lnTo>
                    <a:pt x="300971" y="164911"/>
                  </a:lnTo>
                  <a:lnTo>
                    <a:pt x="307604" y="160244"/>
                  </a:lnTo>
                  <a:lnTo>
                    <a:pt x="308610" y="17096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17"/>
            <p:cNvSpPr/>
            <p:nvPr/>
          </p:nvSpPr>
          <p:spPr>
            <a:xfrm>
              <a:off x="1200209" y="4617873"/>
              <a:ext cx="297122" cy="205556"/>
            </a:xfrm>
            <a:custGeom>
              <a:avLst/>
              <a:gdLst/>
              <a:ahLst/>
              <a:cxnLst/>
              <a:rect l="0" t="0" r="0" b="0"/>
              <a:pathLst>
                <a:path w="297122" h="205556">
                  <a:moveTo>
                    <a:pt x="114241" y="125577"/>
                  </a:moveTo>
                  <a:lnTo>
                    <a:pt x="124082" y="105894"/>
                  </a:lnTo>
                  <a:lnTo>
                    <a:pt x="124964" y="100742"/>
                  </a:lnTo>
                  <a:lnTo>
                    <a:pt x="125200" y="97590"/>
                  </a:lnTo>
                  <a:lnTo>
                    <a:pt x="125357" y="94219"/>
                  </a:lnTo>
                  <a:lnTo>
                    <a:pt x="125531" y="87086"/>
                  </a:lnTo>
                  <a:lnTo>
                    <a:pt x="126848" y="83406"/>
                  </a:lnTo>
                  <a:lnTo>
                    <a:pt x="128995" y="79683"/>
                  </a:lnTo>
                  <a:lnTo>
                    <a:pt x="131697" y="75931"/>
                  </a:lnTo>
                  <a:lnTo>
                    <a:pt x="133498" y="72159"/>
                  </a:lnTo>
                  <a:lnTo>
                    <a:pt x="134699" y="68375"/>
                  </a:lnTo>
                  <a:lnTo>
                    <a:pt x="135499" y="64582"/>
                  </a:lnTo>
                  <a:lnTo>
                    <a:pt x="134763" y="59513"/>
                  </a:lnTo>
                  <a:lnTo>
                    <a:pt x="133002" y="53594"/>
                  </a:lnTo>
                  <a:lnTo>
                    <a:pt x="130558" y="47108"/>
                  </a:lnTo>
                  <a:lnTo>
                    <a:pt x="128929" y="41515"/>
                  </a:lnTo>
                  <a:lnTo>
                    <a:pt x="127843" y="36515"/>
                  </a:lnTo>
                  <a:lnTo>
                    <a:pt x="126100" y="25434"/>
                  </a:lnTo>
                  <a:lnTo>
                    <a:pt x="125861" y="20532"/>
                  </a:lnTo>
                  <a:lnTo>
                    <a:pt x="125708" y="13105"/>
                  </a:lnTo>
                  <a:lnTo>
                    <a:pt x="122301" y="8703"/>
                  </a:lnTo>
                  <a:lnTo>
                    <a:pt x="115833" y="1596"/>
                  </a:lnTo>
                  <a:lnTo>
                    <a:pt x="114032" y="1013"/>
                  </a:lnTo>
                  <a:lnTo>
                    <a:pt x="105430" y="192"/>
                  </a:lnTo>
                  <a:lnTo>
                    <a:pt x="98471" y="0"/>
                  </a:lnTo>
                  <a:lnTo>
                    <a:pt x="92298" y="2489"/>
                  </a:lnTo>
                  <a:lnTo>
                    <a:pt x="84372" y="6688"/>
                  </a:lnTo>
                  <a:lnTo>
                    <a:pt x="75278" y="12028"/>
                  </a:lnTo>
                  <a:lnTo>
                    <a:pt x="67946" y="16857"/>
                  </a:lnTo>
                  <a:lnTo>
                    <a:pt x="61787" y="21347"/>
                  </a:lnTo>
                  <a:lnTo>
                    <a:pt x="56412" y="25610"/>
                  </a:lnTo>
                  <a:lnTo>
                    <a:pt x="51558" y="32262"/>
                  </a:lnTo>
                  <a:lnTo>
                    <a:pt x="47052" y="40507"/>
                  </a:lnTo>
                  <a:lnTo>
                    <a:pt x="42778" y="49814"/>
                  </a:lnTo>
                  <a:lnTo>
                    <a:pt x="38659" y="57288"/>
                  </a:lnTo>
                  <a:lnTo>
                    <a:pt x="34643" y="63540"/>
                  </a:lnTo>
                  <a:lnTo>
                    <a:pt x="30696" y="68979"/>
                  </a:lnTo>
                  <a:lnTo>
                    <a:pt x="26794" y="76415"/>
                  </a:lnTo>
                  <a:lnTo>
                    <a:pt x="22923" y="85182"/>
                  </a:lnTo>
                  <a:lnTo>
                    <a:pt x="19072" y="94837"/>
                  </a:lnTo>
                  <a:lnTo>
                    <a:pt x="15235" y="102543"/>
                  </a:lnTo>
                  <a:lnTo>
                    <a:pt x="11407" y="108951"/>
                  </a:lnTo>
                  <a:lnTo>
                    <a:pt x="7585" y="114493"/>
                  </a:lnTo>
                  <a:lnTo>
                    <a:pt x="5037" y="120728"/>
                  </a:lnTo>
                  <a:lnTo>
                    <a:pt x="3338" y="127424"/>
                  </a:lnTo>
                  <a:lnTo>
                    <a:pt x="2206" y="134428"/>
                  </a:lnTo>
                  <a:lnTo>
                    <a:pt x="1450" y="141638"/>
                  </a:lnTo>
                  <a:lnTo>
                    <a:pt x="947" y="148984"/>
                  </a:lnTo>
                  <a:lnTo>
                    <a:pt x="388" y="162649"/>
                  </a:lnTo>
                  <a:lnTo>
                    <a:pt x="139" y="172957"/>
                  </a:lnTo>
                  <a:lnTo>
                    <a:pt x="0" y="191967"/>
                  </a:lnTo>
                  <a:lnTo>
                    <a:pt x="1250" y="196507"/>
                  </a:lnTo>
                  <a:lnTo>
                    <a:pt x="3353" y="199533"/>
                  </a:lnTo>
                  <a:lnTo>
                    <a:pt x="9787" y="204391"/>
                  </a:lnTo>
                  <a:lnTo>
                    <a:pt x="14053" y="205055"/>
                  </a:lnTo>
                  <a:lnTo>
                    <a:pt x="20183" y="205350"/>
                  </a:lnTo>
                  <a:lnTo>
                    <a:pt x="32130" y="205555"/>
                  </a:lnTo>
                  <a:lnTo>
                    <a:pt x="36684" y="202186"/>
                  </a:lnTo>
                  <a:lnTo>
                    <a:pt x="42941" y="196455"/>
                  </a:lnTo>
                  <a:lnTo>
                    <a:pt x="53604" y="186089"/>
                  </a:lnTo>
                  <a:lnTo>
                    <a:pt x="106622" y="133195"/>
                  </a:lnTo>
                  <a:lnTo>
                    <a:pt x="109161" y="129386"/>
                  </a:lnTo>
                  <a:lnTo>
                    <a:pt x="110854" y="125576"/>
                  </a:lnTo>
                  <a:lnTo>
                    <a:pt x="111983" y="121766"/>
                  </a:lnTo>
                  <a:lnTo>
                    <a:pt x="114006" y="117956"/>
                  </a:lnTo>
                  <a:lnTo>
                    <a:pt x="116624" y="114146"/>
                  </a:lnTo>
                  <a:lnTo>
                    <a:pt x="119640" y="110336"/>
                  </a:lnTo>
                  <a:lnTo>
                    <a:pt x="121650" y="105256"/>
                  </a:lnTo>
                  <a:lnTo>
                    <a:pt x="122990" y="99330"/>
                  </a:lnTo>
                  <a:lnTo>
                    <a:pt x="123884" y="92839"/>
                  </a:lnTo>
                  <a:lnTo>
                    <a:pt x="125749" y="88511"/>
                  </a:lnTo>
                  <a:lnTo>
                    <a:pt x="128263" y="85626"/>
                  </a:lnTo>
                  <a:lnTo>
                    <a:pt x="131209" y="83703"/>
                  </a:lnTo>
                  <a:lnTo>
                    <a:pt x="133173" y="81151"/>
                  </a:lnTo>
                  <a:lnTo>
                    <a:pt x="134482" y="78179"/>
                  </a:lnTo>
                  <a:lnTo>
                    <a:pt x="135355" y="74928"/>
                  </a:lnTo>
                  <a:lnTo>
                    <a:pt x="135937" y="71491"/>
                  </a:lnTo>
                  <a:lnTo>
                    <a:pt x="136325" y="67930"/>
                  </a:lnTo>
                  <a:lnTo>
                    <a:pt x="136583" y="64285"/>
                  </a:lnTo>
                  <a:lnTo>
                    <a:pt x="138026" y="60586"/>
                  </a:lnTo>
                  <a:lnTo>
                    <a:pt x="140257" y="56849"/>
                  </a:lnTo>
                  <a:lnTo>
                    <a:pt x="143015" y="53088"/>
                  </a:lnTo>
                  <a:lnTo>
                    <a:pt x="143584" y="50581"/>
                  </a:lnTo>
                  <a:lnTo>
                    <a:pt x="142693" y="48909"/>
                  </a:lnTo>
                  <a:lnTo>
                    <a:pt x="138205" y="46227"/>
                  </a:lnTo>
                  <a:lnTo>
                    <a:pt x="137837" y="47277"/>
                  </a:lnTo>
                  <a:lnTo>
                    <a:pt x="137428" y="51830"/>
                  </a:lnTo>
                  <a:lnTo>
                    <a:pt x="137246" y="58087"/>
                  </a:lnTo>
                  <a:lnTo>
                    <a:pt x="137101" y="129249"/>
                  </a:lnTo>
                  <a:lnTo>
                    <a:pt x="138371" y="133104"/>
                  </a:lnTo>
                  <a:lnTo>
                    <a:pt x="140487" y="136945"/>
                  </a:lnTo>
                  <a:lnTo>
                    <a:pt x="143168" y="140775"/>
                  </a:lnTo>
                  <a:lnTo>
                    <a:pt x="146226" y="144599"/>
                  </a:lnTo>
                  <a:lnTo>
                    <a:pt x="149534" y="148418"/>
                  </a:lnTo>
                  <a:lnTo>
                    <a:pt x="153010" y="152234"/>
                  </a:lnTo>
                  <a:lnTo>
                    <a:pt x="155327" y="156048"/>
                  </a:lnTo>
                  <a:lnTo>
                    <a:pt x="156871" y="159861"/>
                  </a:lnTo>
                  <a:lnTo>
                    <a:pt x="157901" y="163673"/>
                  </a:lnTo>
                  <a:lnTo>
                    <a:pt x="159858" y="166214"/>
                  </a:lnTo>
                  <a:lnTo>
                    <a:pt x="162432" y="167908"/>
                  </a:lnTo>
                  <a:lnTo>
                    <a:pt x="168679" y="169790"/>
                  </a:lnTo>
                  <a:lnTo>
                    <a:pt x="175689" y="170627"/>
                  </a:lnTo>
                  <a:lnTo>
                    <a:pt x="179336" y="172120"/>
                  </a:lnTo>
                  <a:lnTo>
                    <a:pt x="186775" y="177166"/>
                  </a:lnTo>
                  <a:lnTo>
                    <a:pt x="194315" y="180255"/>
                  </a:lnTo>
                  <a:lnTo>
                    <a:pt x="203169" y="181628"/>
                  </a:lnTo>
                  <a:lnTo>
                    <a:pt x="209086" y="181994"/>
                  </a:lnTo>
                  <a:lnTo>
                    <a:pt x="222434" y="182401"/>
                  </a:lnTo>
                  <a:lnTo>
                    <a:pt x="236833" y="182582"/>
                  </a:lnTo>
                  <a:lnTo>
                    <a:pt x="244229" y="181360"/>
                  </a:lnTo>
                  <a:lnTo>
                    <a:pt x="251700" y="179276"/>
                  </a:lnTo>
                  <a:lnTo>
                    <a:pt x="259220" y="176616"/>
                  </a:lnTo>
                  <a:lnTo>
                    <a:pt x="264233" y="173573"/>
                  </a:lnTo>
                  <a:lnTo>
                    <a:pt x="267576" y="170274"/>
                  </a:lnTo>
                  <a:lnTo>
                    <a:pt x="269804" y="166805"/>
                  </a:lnTo>
                  <a:lnTo>
                    <a:pt x="272560" y="164492"/>
                  </a:lnTo>
                  <a:lnTo>
                    <a:pt x="275667" y="162950"/>
                  </a:lnTo>
                  <a:lnTo>
                    <a:pt x="279008" y="161922"/>
                  </a:lnTo>
                  <a:lnTo>
                    <a:pt x="281236" y="159967"/>
                  </a:lnTo>
                  <a:lnTo>
                    <a:pt x="282721" y="157394"/>
                  </a:lnTo>
                  <a:lnTo>
                    <a:pt x="285104" y="150206"/>
                  </a:lnTo>
                  <a:lnTo>
                    <a:pt x="286569" y="149616"/>
                  </a:lnTo>
                  <a:lnTo>
                    <a:pt x="288816" y="149223"/>
                  </a:lnTo>
                  <a:lnTo>
                    <a:pt x="297121" y="148436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18"/>
            <p:cNvSpPr/>
            <p:nvPr/>
          </p:nvSpPr>
          <p:spPr>
            <a:xfrm>
              <a:off x="1577340" y="4469129"/>
              <a:ext cx="531677" cy="428693"/>
            </a:xfrm>
            <a:custGeom>
              <a:avLst/>
              <a:gdLst/>
              <a:ahLst/>
              <a:cxnLst/>
              <a:rect l="0" t="0" r="0" b="0"/>
              <a:pathLst>
                <a:path w="531677" h="428693">
                  <a:moveTo>
                    <a:pt x="0" y="205740"/>
                  </a:moveTo>
                  <a:lnTo>
                    <a:pt x="0" y="231491"/>
                  </a:lnTo>
                  <a:lnTo>
                    <a:pt x="1270" y="235607"/>
                  </a:lnTo>
                  <a:lnTo>
                    <a:pt x="9125" y="248739"/>
                  </a:lnTo>
                  <a:lnTo>
                    <a:pt x="15909" y="261258"/>
                  </a:lnTo>
                  <a:lnTo>
                    <a:pt x="23157" y="271901"/>
                  </a:lnTo>
                  <a:lnTo>
                    <a:pt x="30612" y="282135"/>
                  </a:lnTo>
                  <a:lnTo>
                    <a:pt x="38158" y="295150"/>
                  </a:lnTo>
                  <a:lnTo>
                    <a:pt x="45746" y="306015"/>
                  </a:lnTo>
                  <a:lnTo>
                    <a:pt x="57157" y="319271"/>
                  </a:lnTo>
                  <a:lnTo>
                    <a:pt x="66043" y="329859"/>
                  </a:lnTo>
                  <a:lnTo>
                    <a:pt x="71969" y="338016"/>
                  </a:lnTo>
                  <a:lnTo>
                    <a:pt x="78459" y="347264"/>
                  </a:lnTo>
                  <a:lnTo>
                    <a:pt x="85326" y="355969"/>
                  </a:lnTo>
                  <a:lnTo>
                    <a:pt x="92444" y="364313"/>
                  </a:lnTo>
                  <a:lnTo>
                    <a:pt x="105856" y="379087"/>
                  </a:lnTo>
                  <a:lnTo>
                    <a:pt x="116050" y="389887"/>
                  </a:lnTo>
                  <a:lnTo>
                    <a:pt x="124814" y="402306"/>
                  </a:lnTo>
                  <a:lnTo>
                    <a:pt x="128929" y="409175"/>
                  </a:lnTo>
                  <a:lnTo>
                    <a:pt x="132943" y="413753"/>
                  </a:lnTo>
                  <a:lnTo>
                    <a:pt x="136888" y="416806"/>
                  </a:lnTo>
                  <a:lnTo>
                    <a:pt x="144659" y="421467"/>
                  </a:lnTo>
                  <a:lnTo>
                    <a:pt x="152346" y="427772"/>
                  </a:lnTo>
                  <a:lnTo>
                    <a:pt x="154904" y="428692"/>
                  </a:lnTo>
                  <a:lnTo>
                    <a:pt x="156609" y="428034"/>
                  </a:lnTo>
                  <a:lnTo>
                    <a:pt x="159346" y="423923"/>
                  </a:lnTo>
                  <a:lnTo>
                    <a:pt x="159931" y="410610"/>
                  </a:lnTo>
                  <a:lnTo>
                    <a:pt x="160002" y="383933"/>
                  </a:lnTo>
                  <a:lnTo>
                    <a:pt x="158738" y="374065"/>
                  </a:lnTo>
                  <a:lnTo>
                    <a:pt x="156625" y="363677"/>
                  </a:lnTo>
                  <a:lnTo>
                    <a:pt x="153947" y="352941"/>
                  </a:lnTo>
                  <a:lnTo>
                    <a:pt x="152161" y="344514"/>
                  </a:lnTo>
                  <a:lnTo>
                    <a:pt x="145908" y="308318"/>
                  </a:lnTo>
                  <a:lnTo>
                    <a:pt x="142992" y="293175"/>
                  </a:lnTo>
                  <a:lnTo>
                    <a:pt x="139778" y="281810"/>
                  </a:lnTo>
                  <a:lnTo>
                    <a:pt x="136365" y="272964"/>
                  </a:lnTo>
                  <a:lnTo>
                    <a:pt x="121763" y="243573"/>
                  </a:lnTo>
                  <a:lnTo>
                    <a:pt x="119275" y="236042"/>
                  </a:lnTo>
                  <a:lnTo>
                    <a:pt x="117617" y="228481"/>
                  </a:lnTo>
                  <a:lnTo>
                    <a:pt x="116511" y="220901"/>
                  </a:lnTo>
                  <a:lnTo>
                    <a:pt x="113234" y="212037"/>
                  </a:lnTo>
                  <a:lnTo>
                    <a:pt x="108509" y="202318"/>
                  </a:lnTo>
                  <a:lnTo>
                    <a:pt x="102819" y="192029"/>
                  </a:lnTo>
                  <a:lnTo>
                    <a:pt x="97756" y="183900"/>
                  </a:lnTo>
                  <a:lnTo>
                    <a:pt x="88744" y="171480"/>
                  </a:lnTo>
                  <a:lnTo>
                    <a:pt x="80505" y="158340"/>
                  </a:lnTo>
                  <a:lnTo>
                    <a:pt x="76530" y="151280"/>
                  </a:lnTo>
                  <a:lnTo>
                    <a:pt x="72610" y="141494"/>
                  </a:lnTo>
                  <a:lnTo>
                    <a:pt x="68726" y="129889"/>
                  </a:lnTo>
                  <a:lnTo>
                    <a:pt x="64867" y="117073"/>
                  </a:lnTo>
                  <a:lnTo>
                    <a:pt x="61025" y="107259"/>
                  </a:lnTo>
                  <a:lnTo>
                    <a:pt x="57193" y="99446"/>
                  </a:lnTo>
                  <a:lnTo>
                    <a:pt x="49549" y="87378"/>
                  </a:lnTo>
                  <a:lnTo>
                    <a:pt x="41918" y="77782"/>
                  </a:lnTo>
                  <a:lnTo>
                    <a:pt x="39375" y="72175"/>
                  </a:lnTo>
                  <a:lnTo>
                    <a:pt x="36550" y="59171"/>
                  </a:lnTo>
                  <a:lnTo>
                    <a:pt x="34526" y="54688"/>
                  </a:lnTo>
                  <a:lnTo>
                    <a:pt x="31907" y="51698"/>
                  </a:lnTo>
                  <a:lnTo>
                    <a:pt x="28892" y="49706"/>
                  </a:lnTo>
                  <a:lnTo>
                    <a:pt x="26881" y="47107"/>
                  </a:lnTo>
                  <a:lnTo>
                    <a:pt x="25540" y="44105"/>
                  </a:lnTo>
                  <a:lnTo>
                    <a:pt x="24051" y="37382"/>
                  </a:lnTo>
                  <a:lnTo>
                    <a:pt x="23017" y="25024"/>
                  </a:lnTo>
                  <a:lnTo>
                    <a:pt x="22906" y="17433"/>
                  </a:lnTo>
                  <a:lnTo>
                    <a:pt x="24161" y="15432"/>
                  </a:lnTo>
                  <a:lnTo>
                    <a:pt x="26267" y="14098"/>
                  </a:lnTo>
                  <a:lnTo>
                    <a:pt x="28941" y="13209"/>
                  </a:lnTo>
                  <a:lnTo>
                    <a:pt x="30724" y="11346"/>
                  </a:lnTo>
                  <a:lnTo>
                    <a:pt x="31913" y="8834"/>
                  </a:lnTo>
                  <a:lnTo>
                    <a:pt x="32705" y="5890"/>
                  </a:lnTo>
                  <a:lnTo>
                    <a:pt x="35773" y="3927"/>
                  </a:lnTo>
                  <a:lnTo>
                    <a:pt x="45956" y="1746"/>
                  </a:lnTo>
                  <a:lnTo>
                    <a:pt x="62335" y="776"/>
                  </a:lnTo>
                  <a:lnTo>
                    <a:pt x="72036" y="517"/>
                  </a:lnTo>
                  <a:lnTo>
                    <a:pt x="83584" y="1615"/>
                  </a:lnTo>
                  <a:lnTo>
                    <a:pt x="96363" y="3617"/>
                  </a:lnTo>
                  <a:lnTo>
                    <a:pt x="109962" y="6221"/>
                  </a:lnTo>
                  <a:lnTo>
                    <a:pt x="122838" y="7958"/>
                  </a:lnTo>
                  <a:lnTo>
                    <a:pt x="135232" y="9115"/>
                  </a:lnTo>
                  <a:lnTo>
                    <a:pt x="147304" y="9887"/>
                  </a:lnTo>
                  <a:lnTo>
                    <a:pt x="167492" y="10745"/>
                  </a:lnTo>
                  <a:lnTo>
                    <a:pt x="176431" y="10973"/>
                  </a:lnTo>
                  <a:lnTo>
                    <a:pt x="380538" y="11390"/>
                  </a:lnTo>
                  <a:lnTo>
                    <a:pt x="401012" y="10134"/>
                  </a:lnTo>
                  <a:lnTo>
                    <a:pt x="417201" y="8026"/>
                  </a:lnTo>
                  <a:lnTo>
                    <a:pt x="430534" y="5351"/>
                  </a:lnTo>
                  <a:lnTo>
                    <a:pt x="441962" y="3567"/>
                  </a:lnTo>
                  <a:lnTo>
                    <a:pt x="452121" y="2378"/>
                  </a:lnTo>
                  <a:lnTo>
                    <a:pt x="461434" y="1586"/>
                  </a:lnTo>
                  <a:lnTo>
                    <a:pt x="471453" y="1057"/>
                  </a:lnTo>
                  <a:lnTo>
                    <a:pt x="492744" y="470"/>
                  </a:lnTo>
                  <a:lnTo>
                    <a:pt x="524726" y="28"/>
                  </a:lnTo>
                  <a:lnTo>
                    <a:pt x="531676" y="9"/>
                  </a:lnTo>
                  <a:lnTo>
                    <a:pt x="51435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19"/>
            <p:cNvSpPr/>
            <p:nvPr/>
          </p:nvSpPr>
          <p:spPr>
            <a:xfrm>
              <a:off x="1805940" y="4561054"/>
              <a:ext cx="371153" cy="306482"/>
            </a:xfrm>
            <a:custGeom>
              <a:avLst/>
              <a:gdLst/>
              <a:ahLst/>
              <a:cxnLst/>
              <a:rect l="0" t="0" r="0" b="0"/>
              <a:pathLst>
                <a:path w="371153" h="306482">
                  <a:moveTo>
                    <a:pt x="0" y="33805"/>
                  </a:moveTo>
                  <a:lnTo>
                    <a:pt x="6067" y="27738"/>
                  </a:lnTo>
                  <a:lnTo>
                    <a:pt x="9125" y="25950"/>
                  </a:lnTo>
                  <a:lnTo>
                    <a:pt x="19496" y="22165"/>
                  </a:lnTo>
                  <a:lnTo>
                    <a:pt x="26868" y="16778"/>
                  </a:lnTo>
                  <a:lnTo>
                    <a:pt x="31882" y="14834"/>
                  </a:lnTo>
                  <a:lnTo>
                    <a:pt x="37764" y="13538"/>
                  </a:lnTo>
                  <a:lnTo>
                    <a:pt x="44226" y="12674"/>
                  </a:lnTo>
                  <a:lnTo>
                    <a:pt x="54792" y="11713"/>
                  </a:lnTo>
                  <a:lnTo>
                    <a:pt x="59388" y="11457"/>
                  </a:lnTo>
                  <a:lnTo>
                    <a:pt x="64992" y="10017"/>
                  </a:lnTo>
                  <a:lnTo>
                    <a:pt x="71268" y="7786"/>
                  </a:lnTo>
                  <a:lnTo>
                    <a:pt x="77992" y="5030"/>
                  </a:lnTo>
                  <a:lnTo>
                    <a:pt x="85014" y="3191"/>
                  </a:lnTo>
                  <a:lnTo>
                    <a:pt x="92236" y="1966"/>
                  </a:lnTo>
                  <a:lnTo>
                    <a:pt x="99590" y="1149"/>
                  </a:lnTo>
                  <a:lnTo>
                    <a:pt x="109574" y="605"/>
                  </a:lnTo>
                  <a:lnTo>
                    <a:pt x="134212" y="0"/>
                  </a:lnTo>
                  <a:lnTo>
                    <a:pt x="144085" y="1108"/>
                  </a:lnTo>
                  <a:lnTo>
                    <a:pt x="151937" y="3117"/>
                  </a:lnTo>
                  <a:lnTo>
                    <a:pt x="158441" y="5727"/>
                  </a:lnTo>
                  <a:lnTo>
                    <a:pt x="165317" y="7466"/>
                  </a:lnTo>
                  <a:lnTo>
                    <a:pt x="172441" y="8626"/>
                  </a:lnTo>
                  <a:lnTo>
                    <a:pt x="179731" y="9399"/>
                  </a:lnTo>
                  <a:lnTo>
                    <a:pt x="191217" y="13645"/>
                  </a:lnTo>
                  <a:lnTo>
                    <a:pt x="200555" y="19765"/>
                  </a:lnTo>
                  <a:lnTo>
                    <a:pt x="208939" y="26719"/>
                  </a:lnTo>
                  <a:lnTo>
                    <a:pt x="214222" y="32891"/>
                  </a:lnTo>
                  <a:lnTo>
                    <a:pt x="220285" y="40816"/>
                  </a:lnTo>
                  <a:lnTo>
                    <a:pt x="226866" y="49909"/>
                  </a:lnTo>
                  <a:lnTo>
                    <a:pt x="232524" y="57241"/>
                  </a:lnTo>
                  <a:lnTo>
                    <a:pt x="237566" y="63399"/>
                  </a:lnTo>
                  <a:lnTo>
                    <a:pt x="242197" y="68775"/>
                  </a:lnTo>
                  <a:lnTo>
                    <a:pt x="247343" y="78134"/>
                  </a:lnTo>
                  <a:lnTo>
                    <a:pt x="248715" y="82408"/>
                  </a:lnTo>
                  <a:lnTo>
                    <a:pt x="249630" y="87797"/>
                  </a:lnTo>
                  <a:lnTo>
                    <a:pt x="250240" y="93930"/>
                  </a:lnTo>
                  <a:lnTo>
                    <a:pt x="250647" y="100558"/>
                  </a:lnTo>
                  <a:lnTo>
                    <a:pt x="251098" y="118084"/>
                  </a:lnTo>
                  <a:lnTo>
                    <a:pt x="251219" y="128091"/>
                  </a:lnTo>
                  <a:lnTo>
                    <a:pt x="250029" y="136032"/>
                  </a:lnTo>
                  <a:lnTo>
                    <a:pt x="247966" y="142596"/>
                  </a:lnTo>
                  <a:lnTo>
                    <a:pt x="245320" y="148243"/>
                  </a:lnTo>
                  <a:lnTo>
                    <a:pt x="242287" y="153277"/>
                  </a:lnTo>
                  <a:lnTo>
                    <a:pt x="235529" y="162257"/>
                  </a:lnTo>
                  <a:lnTo>
                    <a:pt x="231950" y="167700"/>
                  </a:lnTo>
                  <a:lnTo>
                    <a:pt x="228293" y="173869"/>
                  </a:lnTo>
                  <a:lnTo>
                    <a:pt x="224585" y="180521"/>
                  </a:lnTo>
                  <a:lnTo>
                    <a:pt x="219573" y="187496"/>
                  </a:lnTo>
                  <a:lnTo>
                    <a:pt x="213692" y="194685"/>
                  </a:lnTo>
                  <a:lnTo>
                    <a:pt x="201654" y="208178"/>
                  </a:lnTo>
                  <a:lnTo>
                    <a:pt x="192070" y="218408"/>
                  </a:lnTo>
                  <a:lnTo>
                    <a:pt x="186467" y="221643"/>
                  </a:lnTo>
                  <a:lnTo>
                    <a:pt x="180191" y="223801"/>
                  </a:lnTo>
                  <a:lnTo>
                    <a:pt x="173467" y="225239"/>
                  </a:lnTo>
                  <a:lnTo>
                    <a:pt x="166445" y="227468"/>
                  </a:lnTo>
                  <a:lnTo>
                    <a:pt x="159223" y="230224"/>
                  </a:lnTo>
                  <a:lnTo>
                    <a:pt x="151869" y="233331"/>
                  </a:lnTo>
                  <a:lnTo>
                    <a:pt x="141886" y="235402"/>
                  </a:lnTo>
                  <a:lnTo>
                    <a:pt x="130150" y="236783"/>
                  </a:lnTo>
                  <a:lnTo>
                    <a:pt x="117247" y="237704"/>
                  </a:lnTo>
                  <a:lnTo>
                    <a:pt x="103564" y="238318"/>
                  </a:lnTo>
                  <a:lnTo>
                    <a:pt x="74815" y="239000"/>
                  </a:lnTo>
                  <a:lnTo>
                    <a:pt x="63847" y="237912"/>
                  </a:lnTo>
                  <a:lnTo>
                    <a:pt x="55264" y="235916"/>
                  </a:lnTo>
                  <a:lnTo>
                    <a:pt x="48273" y="233316"/>
                  </a:lnTo>
                  <a:lnTo>
                    <a:pt x="41072" y="231582"/>
                  </a:lnTo>
                  <a:lnTo>
                    <a:pt x="33731" y="230427"/>
                  </a:lnTo>
                  <a:lnTo>
                    <a:pt x="26297" y="229657"/>
                  </a:lnTo>
                  <a:lnTo>
                    <a:pt x="20071" y="227873"/>
                  </a:lnTo>
                  <a:lnTo>
                    <a:pt x="9767" y="222504"/>
                  </a:lnTo>
                  <a:lnTo>
                    <a:pt x="6511" y="219294"/>
                  </a:lnTo>
                  <a:lnTo>
                    <a:pt x="4341" y="215885"/>
                  </a:lnTo>
                  <a:lnTo>
                    <a:pt x="857" y="207355"/>
                  </a:lnTo>
                  <a:lnTo>
                    <a:pt x="254" y="199810"/>
                  </a:lnTo>
                  <a:lnTo>
                    <a:pt x="1439" y="197815"/>
                  </a:lnTo>
                  <a:lnTo>
                    <a:pt x="3499" y="196485"/>
                  </a:lnTo>
                  <a:lnTo>
                    <a:pt x="6143" y="195599"/>
                  </a:lnTo>
                  <a:lnTo>
                    <a:pt x="7905" y="193737"/>
                  </a:lnTo>
                  <a:lnTo>
                    <a:pt x="9080" y="191227"/>
                  </a:lnTo>
                  <a:lnTo>
                    <a:pt x="9863" y="188283"/>
                  </a:lnTo>
                  <a:lnTo>
                    <a:pt x="12925" y="185050"/>
                  </a:lnTo>
                  <a:lnTo>
                    <a:pt x="23101" y="178072"/>
                  </a:lnTo>
                  <a:lnTo>
                    <a:pt x="32703" y="174124"/>
                  </a:lnTo>
                  <a:lnTo>
                    <a:pt x="42475" y="172369"/>
                  </a:lnTo>
                  <a:lnTo>
                    <a:pt x="48636" y="171901"/>
                  </a:lnTo>
                  <a:lnTo>
                    <a:pt x="55284" y="171590"/>
                  </a:lnTo>
                  <a:lnTo>
                    <a:pt x="72830" y="171243"/>
                  </a:lnTo>
                  <a:lnTo>
                    <a:pt x="123088" y="170982"/>
                  </a:lnTo>
                  <a:lnTo>
                    <a:pt x="130319" y="172246"/>
                  </a:lnTo>
                  <a:lnTo>
                    <a:pt x="137679" y="174359"/>
                  </a:lnTo>
                  <a:lnTo>
                    <a:pt x="145126" y="177038"/>
                  </a:lnTo>
                  <a:lnTo>
                    <a:pt x="151360" y="180094"/>
                  </a:lnTo>
                  <a:lnTo>
                    <a:pt x="161674" y="186876"/>
                  </a:lnTo>
                  <a:lnTo>
                    <a:pt x="168743" y="190462"/>
                  </a:lnTo>
                  <a:lnTo>
                    <a:pt x="177265" y="194123"/>
                  </a:lnTo>
                  <a:lnTo>
                    <a:pt x="186756" y="197834"/>
                  </a:lnTo>
                  <a:lnTo>
                    <a:pt x="195624" y="201578"/>
                  </a:lnTo>
                  <a:lnTo>
                    <a:pt x="212251" y="209124"/>
                  </a:lnTo>
                  <a:lnTo>
                    <a:pt x="222780" y="216725"/>
                  </a:lnTo>
                  <a:lnTo>
                    <a:pt x="234880" y="226871"/>
                  </a:lnTo>
                  <a:lnTo>
                    <a:pt x="258061" y="247883"/>
                  </a:lnTo>
                  <a:lnTo>
                    <a:pt x="272597" y="261454"/>
                  </a:lnTo>
                  <a:lnTo>
                    <a:pt x="279521" y="265582"/>
                  </a:lnTo>
                  <a:lnTo>
                    <a:pt x="286677" y="268333"/>
                  </a:lnTo>
                  <a:lnTo>
                    <a:pt x="293988" y="270167"/>
                  </a:lnTo>
                  <a:lnTo>
                    <a:pt x="305498" y="275592"/>
                  </a:lnTo>
                  <a:lnTo>
                    <a:pt x="314847" y="282236"/>
                  </a:lnTo>
                  <a:lnTo>
                    <a:pt x="323235" y="289422"/>
                  </a:lnTo>
                  <a:lnTo>
                    <a:pt x="327250" y="291847"/>
                  </a:lnTo>
                  <a:lnTo>
                    <a:pt x="335097" y="294540"/>
                  </a:lnTo>
                  <a:lnTo>
                    <a:pt x="346656" y="296057"/>
                  </a:lnTo>
                  <a:lnTo>
                    <a:pt x="349214" y="297540"/>
                  </a:lnTo>
                  <a:lnTo>
                    <a:pt x="350919" y="299798"/>
                  </a:lnTo>
                  <a:lnTo>
                    <a:pt x="352056" y="302574"/>
                  </a:lnTo>
                  <a:lnTo>
                    <a:pt x="354084" y="304424"/>
                  </a:lnTo>
                  <a:lnTo>
                    <a:pt x="356706" y="305658"/>
                  </a:lnTo>
                  <a:lnTo>
                    <a:pt x="359724" y="306481"/>
                  </a:lnTo>
                  <a:lnTo>
                    <a:pt x="363006" y="305759"/>
                  </a:lnTo>
                  <a:lnTo>
                    <a:pt x="370039" y="301570"/>
                  </a:lnTo>
                  <a:lnTo>
                    <a:pt x="371152" y="299945"/>
                  </a:lnTo>
                  <a:lnTo>
                    <a:pt x="370625" y="298862"/>
                  </a:lnTo>
                  <a:lnTo>
                    <a:pt x="369003" y="298140"/>
                  </a:lnTo>
                  <a:lnTo>
                    <a:pt x="367922" y="296389"/>
                  </a:lnTo>
                  <a:lnTo>
                    <a:pt x="367201" y="293951"/>
                  </a:lnTo>
                  <a:lnTo>
                    <a:pt x="365760" y="28526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20"/>
            <p:cNvSpPr/>
            <p:nvPr/>
          </p:nvSpPr>
          <p:spPr>
            <a:xfrm>
              <a:off x="2537460" y="4674869"/>
              <a:ext cx="205741" cy="1"/>
            </a:xfrm>
            <a:custGeom>
              <a:avLst/>
              <a:gdLst/>
              <a:ahLst/>
              <a:cxnLst/>
              <a:rect l="0" t="0" r="0" b="0"/>
              <a:pathLst>
                <a:path w="205741" h="1">
                  <a:moveTo>
                    <a:pt x="0" y="0"/>
                  </a:moveTo>
                  <a:lnTo>
                    <a:pt x="20574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21"/>
            <p:cNvSpPr/>
            <p:nvPr/>
          </p:nvSpPr>
          <p:spPr>
            <a:xfrm>
              <a:off x="2480310" y="4754879"/>
              <a:ext cx="274321" cy="11419"/>
            </a:xfrm>
            <a:custGeom>
              <a:avLst/>
              <a:gdLst/>
              <a:ahLst/>
              <a:cxnLst/>
              <a:rect l="0" t="0" r="0" b="0"/>
              <a:pathLst>
                <a:path w="274321" h="11419">
                  <a:moveTo>
                    <a:pt x="0" y="0"/>
                  </a:moveTo>
                  <a:lnTo>
                    <a:pt x="18203" y="0"/>
                  </a:lnTo>
                  <a:lnTo>
                    <a:pt x="24835" y="1271"/>
                  </a:lnTo>
                  <a:lnTo>
                    <a:pt x="30527" y="3387"/>
                  </a:lnTo>
                  <a:lnTo>
                    <a:pt x="35591" y="6068"/>
                  </a:lnTo>
                  <a:lnTo>
                    <a:pt x="41507" y="7856"/>
                  </a:lnTo>
                  <a:lnTo>
                    <a:pt x="47991" y="9047"/>
                  </a:lnTo>
                  <a:lnTo>
                    <a:pt x="54854" y="9842"/>
                  </a:lnTo>
                  <a:lnTo>
                    <a:pt x="69589" y="10371"/>
                  </a:lnTo>
                  <a:lnTo>
                    <a:pt x="176848" y="11337"/>
                  </a:lnTo>
                  <a:lnTo>
                    <a:pt x="217426" y="11418"/>
                  </a:lnTo>
                  <a:lnTo>
                    <a:pt x="223691" y="10152"/>
                  </a:lnTo>
                  <a:lnTo>
                    <a:pt x="230407" y="8038"/>
                  </a:lnTo>
                  <a:lnTo>
                    <a:pt x="237424" y="5359"/>
                  </a:lnTo>
                  <a:lnTo>
                    <a:pt x="243373" y="3573"/>
                  </a:lnTo>
                  <a:lnTo>
                    <a:pt x="248609" y="2382"/>
                  </a:lnTo>
                  <a:lnTo>
                    <a:pt x="260069" y="471"/>
                  </a:lnTo>
                  <a:lnTo>
                    <a:pt x="265023" y="210"/>
                  </a:lnTo>
                  <a:lnTo>
                    <a:pt x="27432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22"/>
            <p:cNvSpPr/>
            <p:nvPr/>
          </p:nvSpPr>
          <p:spPr>
            <a:xfrm>
              <a:off x="2870901" y="4572530"/>
              <a:ext cx="340930" cy="261829"/>
            </a:xfrm>
            <a:custGeom>
              <a:avLst/>
              <a:gdLst/>
              <a:ahLst/>
              <a:cxnLst/>
              <a:rect l="0" t="0" r="0" b="0"/>
              <a:pathLst>
                <a:path w="340930" h="261829">
                  <a:moveTo>
                    <a:pt x="238059" y="68049"/>
                  </a:moveTo>
                  <a:lnTo>
                    <a:pt x="238059" y="42299"/>
                  </a:lnTo>
                  <a:lnTo>
                    <a:pt x="236788" y="38183"/>
                  </a:lnTo>
                  <a:lnTo>
                    <a:pt x="231991" y="30222"/>
                  </a:lnTo>
                  <a:lnTo>
                    <a:pt x="225625" y="22451"/>
                  </a:lnTo>
                  <a:lnTo>
                    <a:pt x="222150" y="18600"/>
                  </a:lnTo>
                  <a:lnTo>
                    <a:pt x="218562" y="16033"/>
                  </a:lnTo>
                  <a:lnTo>
                    <a:pt x="211190" y="13181"/>
                  </a:lnTo>
                  <a:lnTo>
                    <a:pt x="203681" y="8527"/>
                  </a:lnTo>
                  <a:lnTo>
                    <a:pt x="199900" y="5508"/>
                  </a:lnTo>
                  <a:lnTo>
                    <a:pt x="194839" y="3495"/>
                  </a:lnTo>
                  <a:lnTo>
                    <a:pt x="188926" y="2153"/>
                  </a:lnTo>
                  <a:lnTo>
                    <a:pt x="182443" y="1259"/>
                  </a:lnTo>
                  <a:lnTo>
                    <a:pt x="171854" y="265"/>
                  </a:lnTo>
                  <a:lnTo>
                    <a:pt x="167252" y="0"/>
                  </a:lnTo>
                  <a:lnTo>
                    <a:pt x="160375" y="1093"/>
                  </a:lnTo>
                  <a:lnTo>
                    <a:pt x="151979" y="3092"/>
                  </a:lnTo>
                  <a:lnTo>
                    <a:pt x="131221" y="8700"/>
                  </a:lnTo>
                  <a:lnTo>
                    <a:pt x="105062" y="15425"/>
                  </a:lnTo>
                  <a:lnTo>
                    <a:pt x="94784" y="18997"/>
                  </a:lnTo>
                  <a:lnTo>
                    <a:pt x="86662" y="22648"/>
                  </a:lnTo>
                  <a:lnTo>
                    <a:pt x="79978" y="26352"/>
                  </a:lnTo>
                  <a:lnTo>
                    <a:pt x="74251" y="30091"/>
                  </a:lnTo>
                  <a:lnTo>
                    <a:pt x="64502" y="37632"/>
                  </a:lnTo>
                  <a:lnTo>
                    <a:pt x="58854" y="42691"/>
                  </a:lnTo>
                  <a:lnTo>
                    <a:pt x="45806" y="55086"/>
                  </a:lnTo>
                  <a:lnTo>
                    <a:pt x="38770" y="63217"/>
                  </a:lnTo>
                  <a:lnTo>
                    <a:pt x="31540" y="72448"/>
                  </a:lnTo>
                  <a:lnTo>
                    <a:pt x="24179" y="82412"/>
                  </a:lnTo>
                  <a:lnTo>
                    <a:pt x="19272" y="90324"/>
                  </a:lnTo>
                  <a:lnTo>
                    <a:pt x="16001" y="96869"/>
                  </a:lnTo>
                  <a:lnTo>
                    <a:pt x="13820" y="102503"/>
                  </a:lnTo>
                  <a:lnTo>
                    <a:pt x="11096" y="108798"/>
                  </a:lnTo>
                  <a:lnTo>
                    <a:pt x="4683" y="122567"/>
                  </a:lnTo>
                  <a:lnTo>
                    <a:pt x="2465" y="129794"/>
                  </a:lnTo>
                  <a:lnTo>
                    <a:pt x="986" y="137153"/>
                  </a:lnTo>
                  <a:lnTo>
                    <a:pt x="0" y="144598"/>
                  </a:lnTo>
                  <a:lnTo>
                    <a:pt x="613" y="150832"/>
                  </a:lnTo>
                  <a:lnTo>
                    <a:pt x="2292" y="156258"/>
                  </a:lnTo>
                  <a:lnTo>
                    <a:pt x="4681" y="161145"/>
                  </a:lnTo>
                  <a:lnTo>
                    <a:pt x="6273" y="166943"/>
                  </a:lnTo>
                  <a:lnTo>
                    <a:pt x="7335" y="173348"/>
                  </a:lnTo>
                  <a:lnTo>
                    <a:pt x="8043" y="180159"/>
                  </a:lnTo>
                  <a:lnTo>
                    <a:pt x="11055" y="187239"/>
                  </a:lnTo>
                  <a:lnTo>
                    <a:pt x="15603" y="194499"/>
                  </a:lnTo>
                  <a:lnTo>
                    <a:pt x="21174" y="201879"/>
                  </a:lnTo>
                  <a:lnTo>
                    <a:pt x="26159" y="208069"/>
                  </a:lnTo>
                  <a:lnTo>
                    <a:pt x="30752" y="213466"/>
                  </a:lnTo>
                  <a:lnTo>
                    <a:pt x="35084" y="218334"/>
                  </a:lnTo>
                  <a:lnTo>
                    <a:pt x="40513" y="222849"/>
                  </a:lnTo>
                  <a:lnTo>
                    <a:pt x="46671" y="227129"/>
                  </a:lnTo>
                  <a:lnTo>
                    <a:pt x="53317" y="231253"/>
                  </a:lnTo>
                  <a:lnTo>
                    <a:pt x="60288" y="235272"/>
                  </a:lnTo>
                  <a:lnTo>
                    <a:pt x="74806" y="243124"/>
                  </a:lnTo>
                  <a:lnTo>
                    <a:pt x="82233" y="245726"/>
                  </a:lnTo>
                  <a:lnTo>
                    <a:pt x="89725" y="247461"/>
                  </a:lnTo>
                  <a:lnTo>
                    <a:pt x="97260" y="248617"/>
                  </a:lnTo>
                  <a:lnTo>
                    <a:pt x="138203" y="256312"/>
                  </a:lnTo>
                  <a:lnTo>
                    <a:pt x="153708" y="258328"/>
                  </a:lnTo>
                  <a:lnTo>
                    <a:pt x="169125" y="259672"/>
                  </a:lnTo>
                  <a:lnTo>
                    <a:pt x="184483" y="260568"/>
                  </a:lnTo>
                  <a:lnTo>
                    <a:pt x="215094" y="261563"/>
                  </a:lnTo>
                  <a:lnTo>
                    <a:pt x="230369" y="261828"/>
                  </a:lnTo>
                  <a:lnTo>
                    <a:pt x="245632" y="260736"/>
                  </a:lnTo>
                  <a:lnTo>
                    <a:pt x="260888" y="258737"/>
                  </a:lnTo>
                  <a:lnTo>
                    <a:pt x="276138" y="256134"/>
                  </a:lnTo>
                  <a:lnTo>
                    <a:pt x="287575" y="253129"/>
                  </a:lnTo>
                  <a:lnTo>
                    <a:pt x="296470" y="249856"/>
                  </a:lnTo>
                  <a:lnTo>
                    <a:pt x="340929" y="22807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6457950" y="4001083"/>
            <a:ext cx="948691" cy="1736777"/>
            <a:chOff x="6457950" y="4001083"/>
            <a:chExt cx="948691" cy="1736777"/>
          </a:xfrm>
        </p:grpSpPr>
        <p:sp>
          <p:nvSpPr>
            <p:cNvPr id="121" name="SMARTPenAnnotation23"/>
            <p:cNvSpPr/>
            <p:nvPr/>
          </p:nvSpPr>
          <p:spPr>
            <a:xfrm>
              <a:off x="6560819" y="4309109"/>
              <a:ext cx="228597" cy="1428751"/>
            </a:xfrm>
            <a:custGeom>
              <a:avLst/>
              <a:gdLst/>
              <a:ahLst/>
              <a:cxnLst/>
              <a:rect l="0" t="0" r="0" b="0"/>
              <a:pathLst>
                <a:path w="228597" h="1428751">
                  <a:moveTo>
                    <a:pt x="45721" y="1428750"/>
                  </a:moveTo>
                  <a:lnTo>
                    <a:pt x="51789" y="1422683"/>
                  </a:lnTo>
                  <a:lnTo>
                    <a:pt x="54846" y="1420895"/>
                  </a:lnTo>
                  <a:lnTo>
                    <a:pt x="61629" y="1418909"/>
                  </a:lnTo>
                  <a:lnTo>
                    <a:pt x="63947" y="1417110"/>
                  </a:lnTo>
                  <a:lnTo>
                    <a:pt x="65492" y="1414640"/>
                  </a:lnTo>
                  <a:lnTo>
                    <a:pt x="66521" y="1411723"/>
                  </a:lnTo>
                  <a:lnTo>
                    <a:pt x="68477" y="1409779"/>
                  </a:lnTo>
                  <a:lnTo>
                    <a:pt x="71052" y="1408483"/>
                  </a:lnTo>
                  <a:lnTo>
                    <a:pt x="74038" y="1407619"/>
                  </a:lnTo>
                  <a:lnTo>
                    <a:pt x="76029" y="1405773"/>
                  </a:lnTo>
                  <a:lnTo>
                    <a:pt x="77356" y="1403272"/>
                  </a:lnTo>
                  <a:lnTo>
                    <a:pt x="78240" y="1400335"/>
                  </a:lnTo>
                  <a:lnTo>
                    <a:pt x="82611" y="1393685"/>
                  </a:lnTo>
                  <a:lnTo>
                    <a:pt x="85554" y="1390133"/>
                  </a:lnTo>
                  <a:lnTo>
                    <a:pt x="88786" y="1387766"/>
                  </a:lnTo>
                  <a:lnTo>
                    <a:pt x="95763" y="1385135"/>
                  </a:lnTo>
                  <a:lnTo>
                    <a:pt x="98133" y="1383164"/>
                  </a:lnTo>
                  <a:lnTo>
                    <a:pt x="99712" y="1380579"/>
                  </a:lnTo>
                  <a:lnTo>
                    <a:pt x="100765" y="1377586"/>
                  </a:lnTo>
                  <a:lnTo>
                    <a:pt x="105321" y="1370874"/>
                  </a:lnTo>
                  <a:lnTo>
                    <a:pt x="108314" y="1367306"/>
                  </a:lnTo>
                  <a:lnTo>
                    <a:pt x="114120" y="1361118"/>
                  </a:lnTo>
                  <a:lnTo>
                    <a:pt x="130730" y="1344081"/>
                  </a:lnTo>
                  <a:lnTo>
                    <a:pt x="136684" y="1336744"/>
                  </a:lnTo>
                  <a:lnTo>
                    <a:pt x="146332" y="1320350"/>
                  </a:lnTo>
                  <a:lnTo>
                    <a:pt x="153090" y="1311570"/>
                  </a:lnTo>
                  <a:lnTo>
                    <a:pt x="156670" y="1307450"/>
                  </a:lnTo>
                  <a:lnTo>
                    <a:pt x="160328" y="1303433"/>
                  </a:lnTo>
                  <a:lnTo>
                    <a:pt x="164035" y="1299486"/>
                  </a:lnTo>
                  <a:lnTo>
                    <a:pt x="166507" y="1295584"/>
                  </a:lnTo>
                  <a:lnTo>
                    <a:pt x="173861" y="1276810"/>
                  </a:lnTo>
                  <a:lnTo>
                    <a:pt x="180142" y="1264701"/>
                  </a:lnTo>
                  <a:lnTo>
                    <a:pt x="187167" y="1255087"/>
                  </a:lnTo>
                  <a:lnTo>
                    <a:pt x="189548" y="1249475"/>
                  </a:lnTo>
                  <a:lnTo>
                    <a:pt x="194170" y="1230710"/>
                  </a:lnTo>
                  <a:lnTo>
                    <a:pt x="199752" y="1220929"/>
                  </a:lnTo>
                  <a:lnTo>
                    <a:pt x="203078" y="1208962"/>
                  </a:lnTo>
                  <a:lnTo>
                    <a:pt x="208339" y="1181171"/>
                  </a:lnTo>
                  <a:lnTo>
                    <a:pt x="214554" y="1144150"/>
                  </a:lnTo>
                  <a:lnTo>
                    <a:pt x="217277" y="1115571"/>
                  </a:lnTo>
                  <a:lnTo>
                    <a:pt x="222721" y="1073236"/>
                  </a:lnTo>
                  <a:lnTo>
                    <a:pt x="225988" y="1038334"/>
                  </a:lnTo>
                  <a:lnTo>
                    <a:pt x="227826" y="1000651"/>
                  </a:lnTo>
                  <a:lnTo>
                    <a:pt x="228447" y="959096"/>
                  </a:lnTo>
                  <a:lnTo>
                    <a:pt x="228596" y="845088"/>
                  </a:lnTo>
                  <a:lnTo>
                    <a:pt x="225212" y="819672"/>
                  </a:lnTo>
                  <a:lnTo>
                    <a:pt x="219553" y="787696"/>
                  </a:lnTo>
                  <a:lnTo>
                    <a:pt x="216959" y="766647"/>
                  </a:lnTo>
                  <a:lnTo>
                    <a:pt x="211573" y="748826"/>
                  </a:lnTo>
                  <a:lnTo>
                    <a:pt x="207469" y="718444"/>
                  </a:lnTo>
                  <a:lnTo>
                    <a:pt x="200185" y="654974"/>
                  </a:lnTo>
                  <a:lnTo>
                    <a:pt x="193535" y="620876"/>
                  </a:lnTo>
                  <a:lnTo>
                    <a:pt x="187616" y="595986"/>
                  </a:lnTo>
                  <a:lnTo>
                    <a:pt x="183014" y="558012"/>
                  </a:lnTo>
                  <a:lnTo>
                    <a:pt x="177436" y="525289"/>
                  </a:lnTo>
                  <a:lnTo>
                    <a:pt x="170724" y="499738"/>
                  </a:lnTo>
                  <a:lnTo>
                    <a:pt x="167157" y="489369"/>
                  </a:lnTo>
                  <a:lnTo>
                    <a:pt x="163508" y="479916"/>
                  </a:lnTo>
                  <a:lnTo>
                    <a:pt x="159806" y="471074"/>
                  </a:lnTo>
                  <a:lnTo>
                    <a:pt x="156067" y="462640"/>
                  </a:lnTo>
                  <a:lnTo>
                    <a:pt x="151913" y="443108"/>
                  </a:lnTo>
                  <a:lnTo>
                    <a:pt x="148797" y="422997"/>
                  </a:lnTo>
                  <a:lnTo>
                    <a:pt x="143180" y="405592"/>
                  </a:lnTo>
                  <a:lnTo>
                    <a:pt x="137079" y="365868"/>
                  </a:lnTo>
                  <a:lnTo>
                    <a:pt x="131622" y="348452"/>
                  </a:lnTo>
                  <a:lnTo>
                    <a:pt x="125624" y="316574"/>
                  </a:lnTo>
                  <a:lnTo>
                    <a:pt x="120180" y="301143"/>
                  </a:lnTo>
                  <a:lnTo>
                    <a:pt x="113527" y="285819"/>
                  </a:lnTo>
                  <a:lnTo>
                    <a:pt x="109975" y="278176"/>
                  </a:lnTo>
                  <a:lnTo>
                    <a:pt x="106337" y="265460"/>
                  </a:lnTo>
                  <a:lnTo>
                    <a:pt x="102642" y="249364"/>
                  </a:lnTo>
                  <a:lnTo>
                    <a:pt x="98908" y="231013"/>
                  </a:lnTo>
                  <a:lnTo>
                    <a:pt x="95149" y="216239"/>
                  </a:lnTo>
                  <a:lnTo>
                    <a:pt x="91373" y="203849"/>
                  </a:lnTo>
                  <a:lnTo>
                    <a:pt x="87586" y="193050"/>
                  </a:lnTo>
                  <a:lnTo>
                    <a:pt x="83790" y="183310"/>
                  </a:lnTo>
                  <a:lnTo>
                    <a:pt x="79990" y="174277"/>
                  </a:lnTo>
                  <a:lnTo>
                    <a:pt x="73652" y="158737"/>
                  </a:lnTo>
                  <a:lnTo>
                    <a:pt x="68814" y="141578"/>
                  </a:lnTo>
                  <a:lnTo>
                    <a:pt x="63181" y="128117"/>
                  </a:lnTo>
                  <a:lnTo>
                    <a:pt x="56444" y="117054"/>
                  </a:lnTo>
                  <a:lnTo>
                    <a:pt x="52870" y="112326"/>
                  </a:lnTo>
                  <a:lnTo>
                    <a:pt x="50487" y="106635"/>
                  </a:lnTo>
                  <a:lnTo>
                    <a:pt x="45863" y="87758"/>
                  </a:lnTo>
                  <a:lnTo>
                    <a:pt x="40281" y="77950"/>
                  </a:lnTo>
                  <a:lnTo>
                    <a:pt x="36953" y="69358"/>
                  </a:lnTo>
                  <a:lnTo>
                    <a:pt x="36065" y="65289"/>
                  </a:lnTo>
                  <a:lnTo>
                    <a:pt x="31693" y="57381"/>
                  </a:lnTo>
                  <a:lnTo>
                    <a:pt x="28749" y="53494"/>
                  </a:lnTo>
                  <a:lnTo>
                    <a:pt x="26786" y="48363"/>
                  </a:lnTo>
                  <a:lnTo>
                    <a:pt x="22754" y="30276"/>
                  </a:lnTo>
                  <a:lnTo>
                    <a:pt x="17309" y="20653"/>
                  </a:lnTo>
                  <a:lnTo>
                    <a:pt x="13172" y="14163"/>
                  </a:lnTo>
                  <a:lnTo>
                    <a:pt x="12205" y="9258"/>
                  </a:lnTo>
                  <a:lnTo>
                    <a:pt x="11947" y="6172"/>
                  </a:lnTo>
                  <a:lnTo>
                    <a:pt x="10505" y="4115"/>
                  </a:lnTo>
                  <a:lnTo>
                    <a:pt x="8273" y="2744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24"/>
            <p:cNvSpPr/>
            <p:nvPr/>
          </p:nvSpPr>
          <p:spPr>
            <a:xfrm>
              <a:off x="6457950" y="4194840"/>
              <a:ext cx="251460" cy="327122"/>
            </a:xfrm>
            <a:custGeom>
              <a:avLst/>
              <a:gdLst/>
              <a:ahLst/>
              <a:cxnLst/>
              <a:rect l="0" t="0" r="0" b="0"/>
              <a:pathLst>
                <a:path w="251460" h="327122">
                  <a:moveTo>
                    <a:pt x="45719" y="125699"/>
                  </a:moveTo>
                  <a:lnTo>
                    <a:pt x="39652" y="131768"/>
                  </a:lnTo>
                  <a:lnTo>
                    <a:pt x="37864" y="134825"/>
                  </a:lnTo>
                  <a:lnTo>
                    <a:pt x="35878" y="141608"/>
                  </a:lnTo>
                  <a:lnTo>
                    <a:pt x="34079" y="147736"/>
                  </a:lnTo>
                  <a:lnTo>
                    <a:pt x="28692" y="164703"/>
                  </a:lnTo>
                  <a:lnTo>
                    <a:pt x="26748" y="172022"/>
                  </a:lnTo>
                  <a:lnTo>
                    <a:pt x="25452" y="178171"/>
                  </a:lnTo>
                  <a:lnTo>
                    <a:pt x="22742" y="196010"/>
                  </a:lnTo>
                  <a:lnTo>
                    <a:pt x="15346" y="248415"/>
                  </a:lnTo>
                  <a:lnTo>
                    <a:pt x="14041" y="259579"/>
                  </a:lnTo>
                  <a:lnTo>
                    <a:pt x="13170" y="268293"/>
                  </a:lnTo>
                  <a:lnTo>
                    <a:pt x="12589" y="276642"/>
                  </a:lnTo>
                  <a:lnTo>
                    <a:pt x="12203" y="284748"/>
                  </a:lnTo>
                  <a:lnTo>
                    <a:pt x="11945" y="292691"/>
                  </a:lnTo>
                  <a:lnTo>
                    <a:pt x="10503" y="300528"/>
                  </a:lnTo>
                  <a:lnTo>
                    <a:pt x="8272" y="308292"/>
                  </a:lnTo>
                  <a:lnTo>
                    <a:pt x="1634" y="326867"/>
                  </a:lnTo>
                  <a:lnTo>
                    <a:pt x="1089" y="327121"/>
                  </a:lnTo>
                  <a:lnTo>
                    <a:pt x="726" y="326020"/>
                  </a:lnTo>
                  <a:lnTo>
                    <a:pt x="215" y="318404"/>
                  </a:lnTo>
                  <a:lnTo>
                    <a:pt x="95" y="310406"/>
                  </a:lnTo>
                  <a:lnTo>
                    <a:pt x="0" y="203432"/>
                  </a:lnTo>
                  <a:lnTo>
                    <a:pt x="1270" y="194031"/>
                  </a:lnTo>
                  <a:lnTo>
                    <a:pt x="3387" y="185224"/>
                  </a:lnTo>
                  <a:lnTo>
                    <a:pt x="6067" y="176812"/>
                  </a:lnTo>
                  <a:lnTo>
                    <a:pt x="7855" y="168665"/>
                  </a:lnTo>
                  <a:lnTo>
                    <a:pt x="9046" y="160693"/>
                  </a:lnTo>
                  <a:lnTo>
                    <a:pt x="9841" y="152838"/>
                  </a:lnTo>
                  <a:lnTo>
                    <a:pt x="10371" y="145062"/>
                  </a:lnTo>
                  <a:lnTo>
                    <a:pt x="10723" y="137338"/>
                  </a:lnTo>
                  <a:lnTo>
                    <a:pt x="10959" y="129648"/>
                  </a:lnTo>
                  <a:lnTo>
                    <a:pt x="12386" y="121982"/>
                  </a:lnTo>
                  <a:lnTo>
                    <a:pt x="14607" y="114331"/>
                  </a:lnTo>
                  <a:lnTo>
                    <a:pt x="17358" y="106691"/>
                  </a:lnTo>
                  <a:lnTo>
                    <a:pt x="19192" y="96517"/>
                  </a:lnTo>
                  <a:lnTo>
                    <a:pt x="20414" y="84654"/>
                  </a:lnTo>
                  <a:lnTo>
                    <a:pt x="21229" y="71666"/>
                  </a:lnTo>
                  <a:lnTo>
                    <a:pt x="23043" y="61737"/>
                  </a:lnTo>
                  <a:lnTo>
                    <a:pt x="25522" y="53848"/>
                  </a:lnTo>
                  <a:lnTo>
                    <a:pt x="28444" y="47318"/>
                  </a:lnTo>
                  <a:lnTo>
                    <a:pt x="30393" y="41695"/>
                  </a:lnTo>
                  <a:lnTo>
                    <a:pt x="32558" y="32061"/>
                  </a:lnTo>
                  <a:lnTo>
                    <a:pt x="34405" y="26444"/>
                  </a:lnTo>
                  <a:lnTo>
                    <a:pt x="36906" y="20159"/>
                  </a:lnTo>
                  <a:lnTo>
                    <a:pt x="39844" y="13429"/>
                  </a:lnTo>
                  <a:lnTo>
                    <a:pt x="43072" y="8943"/>
                  </a:lnTo>
                  <a:lnTo>
                    <a:pt x="46495" y="5952"/>
                  </a:lnTo>
                  <a:lnTo>
                    <a:pt x="50046" y="3958"/>
                  </a:lnTo>
                  <a:lnTo>
                    <a:pt x="57379" y="1742"/>
                  </a:lnTo>
                  <a:lnTo>
                    <a:pt x="61113" y="1151"/>
                  </a:lnTo>
                  <a:lnTo>
                    <a:pt x="66141" y="757"/>
                  </a:lnTo>
                  <a:lnTo>
                    <a:pt x="72034" y="495"/>
                  </a:lnTo>
                  <a:lnTo>
                    <a:pt x="89076" y="125"/>
                  </a:lnTo>
                  <a:lnTo>
                    <a:pt x="106212" y="0"/>
                  </a:lnTo>
                  <a:lnTo>
                    <a:pt x="111449" y="1260"/>
                  </a:lnTo>
                  <a:lnTo>
                    <a:pt x="117478" y="3370"/>
                  </a:lnTo>
                  <a:lnTo>
                    <a:pt x="124039" y="6046"/>
                  </a:lnTo>
                  <a:lnTo>
                    <a:pt x="130953" y="10371"/>
                  </a:lnTo>
                  <a:lnTo>
                    <a:pt x="138101" y="15794"/>
                  </a:lnTo>
                  <a:lnTo>
                    <a:pt x="145408" y="21949"/>
                  </a:lnTo>
                  <a:lnTo>
                    <a:pt x="151548" y="27322"/>
                  </a:lnTo>
                  <a:lnTo>
                    <a:pt x="161758" y="36680"/>
                  </a:lnTo>
                  <a:lnTo>
                    <a:pt x="166258" y="39683"/>
                  </a:lnTo>
                  <a:lnTo>
                    <a:pt x="170529" y="41685"/>
                  </a:lnTo>
                  <a:lnTo>
                    <a:pt x="174645" y="43020"/>
                  </a:lnTo>
                  <a:lnTo>
                    <a:pt x="179930" y="45180"/>
                  </a:lnTo>
                  <a:lnTo>
                    <a:pt x="185994" y="47890"/>
                  </a:lnTo>
                  <a:lnTo>
                    <a:pt x="192575" y="50966"/>
                  </a:lnTo>
                  <a:lnTo>
                    <a:pt x="200773" y="58097"/>
                  </a:lnTo>
                  <a:lnTo>
                    <a:pt x="210049" y="67931"/>
                  </a:lnTo>
                  <a:lnTo>
                    <a:pt x="234107" y="95944"/>
                  </a:lnTo>
                  <a:lnTo>
                    <a:pt x="240784" y="103162"/>
                  </a:lnTo>
                  <a:lnTo>
                    <a:pt x="251459" y="114269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25"/>
            <p:cNvSpPr/>
            <p:nvPr/>
          </p:nvSpPr>
          <p:spPr>
            <a:xfrm>
              <a:off x="6800850" y="4480559"/>
              <a:ext cx="137160" cy="91442"/>
            </a:xfrm>
            <a:custGeom>
              <a:avLst/>
              <a:gdLst/>
              <a:ahLst/>
              <a:cxnLst/>
              <a:rect l="0" t="0" r="0" b="0"/>
              <a:pathLst>
                <a:path w="137160" h="91442">
                  <a:moveTo>
                    <a:pt x="0" y="0"/>
                  </a:moveTo>
                  <a:lnTo>
                    <a:pt x="12135" y="6068"/>
                  </a:lnTo>
                  <a:lnTo>
                    <a:pt x="16980" y="7856"/>
                  </a:lnTo>
                  <a:lnTo>
                    <a:pt x="21480" y="9047"/>
                  </a:lnTo>
                  <a:lnTo>
                    <a:pt x="25750" y="9842"/>
                  </a:lnTo>
                  <a:lnTo>
                    <a:pt x="29867" y="11641"/>
                  </a:lnTo>
                  <a:lnTo>
                    <a:pt x="33880" y="14111"/>
                  </a:lnTo>
                  <a:lnTo>
                    <a:pt x="37827" y="17028"/>
                  </a:lnTo>
                  <a:lnTo>
                    <a:pt x="42998" y="20242"/>
                  </a:lnTo>
                  <a:lnTo>
                    <a:pt x="48985" y="23655"/>
                  </a:lnTo>
                  <a:lnTo>
                    <a:pt x="55516" y="27200"/>
                  </a:lnTo>
                  <a:lnTo>
                    <a:pt x="61141" y="29564"/>
                  </a:lnTo>
                  <a:lnTo>
                    <a:pt x="66161" y="31139"/>
                  </a:lnTo>
                  <a:lnTo>
                    <a:pt x="70777" y="32190"/>
                  </a:lnTo>
                  <a:lnTo>
                    <a:pt x="73854" y="34160"/>
                  </a:lnTo>
                  <a:lnTo>
                    <a:pt x="75906" y="36743"/>
                  </a:lnTo>
                  <a:lnTo>
                    <a:pt x="77274" y="39736"/>
                  </a:lnTo>
                  <a:lnTo>
                    <a:pt x="79456" y="41731"/>
                  </a:lnTo>
                  <a:lnTo>
                    <a:pt x="82181" y="43061"/>
                  </a:lnTo>
                  <a:lnTo>
                    <a:pt x="85267" y="43947"/>
                  </a:lnTo>
                  <a:lnTo>
                    <a:pt x="88595" y="45808"/>
                  </a:lnTo>
                  <a:lnTo>
                    <a:pt x="92083" y="48319"/>
                  </a:lnTo>
                  <a:lnTo>
                    <a:pt x="95678" y="51263"/>
                  </a:lnTo>
                  <a:lnTo>
                    <a:pt x="99345" y="54495"/>
                  </a:lnTo>
                  <a:lnTo>
                    <a:pt x="109304" y="63843"/>
                  </a:lnTo>
                  <a:lnTo>
                    <a:pt x="112079" y="66475"/>
                  </a:lnTo>
                  <a:lnTo>
                    <a:pt x="137159" y="91441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26"/>
            <p:cNvSpPr/>
            <p:nvPr/>
          </p:nvSpPr>
          <p:spPr>
            <a:xfrm>
              <a:off x="6800850" y="4389119"/>
              <a:ext cx="114301" cy="228601"/>
            </a:xfrm>
            <a:custGeom>
              <a:avLst/>
              <a:gdLst/>
              <a:ahLst/>
              <a:cxnLst/>
              <a:rect l="0" t="0" r="0" b="0"/>
              <a:pathLst>
                <a:path w="114301" h="228601">
                  <a:moveTo>
                    <a:pt x="114300" y="0"/>
                  </a:moveTo>
                  <a:lnTo>
                    <a:pt x="108232" y="6068"/>
                  </a:lnTo>
                  <a:lnTo>
                    <a:pt x="105174" y="10396"/>
                  </a:lnTo>
                  <a:lnTo>
                    <a:pt x="101866" y="15821"/>
                  </a:lnTo>
                  <a:lnTo>
                    <a:pt x="98390" y="21977"/>
                  </a:lnTo>
                  <a:lnTo>
                    <a:pt x="96073" y="27352"/>
                  </a:lnTo>
                  <a:lnTo>
                    <a:pt x="94529" y="32204"/>
                  </a:lnTo>
                  <a:lnTo>
                    <a:pt x="93499" y="36710"/>
                  </a:lnTo>
                  <a:lnTo>
                    <a:pt x="91543" y="42253"/>
                  </a:lnTo>
                  <a:lnTo>
                    <a:pt x="88968" y="48489"/>
                  </a:lnTo>
                  <a:lnTo>
                    <a:pt x="85982" y="55186"/>
                  </a:lnTo>
                  <a:lnTo>
                    <a:pt x="81451" y="62191"/>
                  </a:lnTo>
                  <a:lnTo>
                    <a:pt x="75891" y="69401"/>
                  </a:lnTo>
                  <a:lnTo>
                    <a:pt x="69643" y="76747"/>
                  </a:lnTo>
                  <a:lnTo>
                    <a:pt x="65479" y="84185"/>
                  </a:lnTo>
                  <a:lnTo>
                    <a:pt x="62703" y="91683"/>
                  </a:lnTo>
                  <a:lnTo>
                    <a:pt x="60852" y="99222"/>
                  </a:lnTo>
                  <a:lnTo>
                    <a:pt x="58347" y="105519"/>
                  </a:lnTo>
                  <a:lnTo>
                    <a:pt x="55409" y="110986"/>
                  </a:lnTo>
                  <a:lnTo>
                    <a:pt x="52178" y="115901"/>
                  </a:lnTo>
                  <a:lnTo>
                    <a:pt x="48755" y="121717"/>
                  </a:lnTo>
                  <a:lnTo>
                    <a:pt x="45204" y="128135"/>
                  </a:lnTo>
                  <a:lnTo>
                    <a:pt x="41566" y="134954"/>
                  </a:lnTo>
                  <a:lnTo>
                    <a:pt x="39140" y="140769"/>
                  </a:lnTo>
                  <a:lnTo>
                    <a:pt x="37524" y="145916"/>
                  </a:lnTo>
                  <a:lnTo>
                    <a:pt x="36445" y="150618"/>
                  </a:lnTo>
                  <a:lnTo>
                    <a:pt x="34457" y="156292"/>
                  </a:lnTo>
                  <a:lnTo>
                    <a:pt x="31861" y="162615"/>
                  </a:lnTo>
                  <a:lnTo>
                    <a:pt x="28861" y="169370"/>
                  </a:lnTo>
                  <a:lnTo>
                    <a:pt x="25590" y="175143"/>
                  </a:lnTo>
                  <a:lnTo>
                    <a:pt x="22140" y="180262"/>
                  </a:lnTo>
                  <a:lnTo>
                    <a:pt x="18570" y="184945"/>
                  </a:lnTo>
                  <a:lnTo>
                    <a:pt x="16190" y="189337"/>
                  </a:lnTo>
                  <a:lnTo>
                    <a:pt x="14603" y="193535"/>
                  </a:lnTo>
                  <a:lnTo>
                    <a:pt x="13545" y="197603"/>
                  </a:lnTo>
                  <a:lnTo>
                    <a:pt x="11570" y="201586"/>
                  </a:lnTo>
                  <a:lnTo>
                    <a:pt x="8983" y="205511"/>
                  </a:lnTo>
                  <a:lnTo>
                    <a:pt x="5988" y="209397"/>
                  </a:lnTo>
                  <a:lnTo>
                    <a:pt x="3992" y="213258"/>
                  </a:lnTo>
                  <a:lnTo>
                    <a:pt x="2661" y="217102"/>
                  </a:lnTo>
                  <a:lnTo>
                    <a:pt x="0" y="22860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27"/>
            <p:cNvSpPr/>
            <p:nvPr/>
          </p:nvSpPr>
          <p:spPr>
            <a:xfrm>
              <a:off x="6960869" y="4001083"/>
              <a:ext cx="411482" cy="536475"/>
            </a:xfrm>
            <a:custGeom>
              <a:avLst/>
              <a:gdLst/>
              <a:ahLst/>
              <a:cxnLst/>
              <a:rect l="0" t="0" r="0" b="0"/>
              <a:pathLst>
                <a:path w="411482" h="536475">
                  <a:moveTo>
                    <a:pt x="0" y="433756"/>
                  </a:moveTo>
                  <a:lnTo>
                    <a:pt x="15909" y="449665"/>
                  </a:lnTo>
                  <a:lnTo>
                    <a:pt x="18227" y="453252"/>
                  </a:lnTo>
                  <a:lnTo>
                    <a:pt x="20801" y="460625"/>
                  </a:lnTo>
                  <a:lnTo>
                    <a:pt x="22757" y="463098"/>
                  </a:lnTo>
                  <a:lnTo>
                    <a:pt x="25332" y="464748"/>
                  </a:lnTo>
                  <a:lnTo>
                    <a:pt x="28318" y="465847"/>
                  </a:lnTo>
                  <a:lnTo>
                    <a:pt x="30309" y="467850"/>
                  </a:lnTo>
                  <a:lnTo>
                    <a:pt x="31636" y="470456"/>
                  </a:lnTo>
                  <a:lnTo>
                    <a:pt x="32521" y="473463"/>
                  </a:lnTo>
                  <a:lnTo>
                    <a:pt x="36890" y="480190"/>
                  </a:lnTo>
                  <a:lnTo>
                    <a:pt x="46490" y="491118"/>
                  </a:lnTo>
                  <a:lnTo>
                    <a:pt x="50044" y="494858"/>
                  </a:lnTo>
                  <a:lnTo>
                    <a:pt x="53682" y="497350"/>
                  </a:lnTo>
                  <a:lnTo>
                    <a:pt x="61112" y="500121"/>
                  </a:lnTo>
                  <a:lnTo>
                    <a:pt x="63603" y="502129"/>
                  </a:lnTo>
                  <a:lnTo>
                    <a:pt x="65262" y="504738"/>
                  </a:lnTo>
                  <a:lnTo>
                    <a:pt x="66368" y="507747"/>
                  </a:lnTo>
                  <a:lnTo>
                    <a:pt x="68375" y="509754"/>
                  </a:lnTo>
                  <a:lnTo>
                    <a:pt x="70983" y="511091"/>
                  </a:lnTo>
                  <a:lnTo>
                    <a:pt x="73993" y="511983"/>
                  </a:lnTo>
                  <a:lnTo>
                    <a:pt x="75999" y="513848"/>
                  </a:lnTo>
                  <a:lnTo>
                    <a:pt x="77336" y="516361"/>
                  </a:lnTo>
                  <a:lnTo>
                    <a:pt x="78227" y="519306"/>
                  </a:lnTo>
                  <a:lnTo>
                    <a:pt x="80092" y="521270"/>
                  </a:lnTo>
                  <a:lnTo>
                    <a:pt x="82605" y="522578"/>
                  </a:lnTo>
                  <a:lnTo>
                    <a:pt x="85550" y="523451"/>
                  </a:lnTo>
                  <a:lnTo>
                    <a:pt x="92209" y="527808"/>
                  </a:lnTo>
                  <a:lnTo>
                    <a:pt x="100765" y="534884"/>
                  </a:lnTo>
                  <a:lnTo>
                    <a:pt x="105321" y="535852"/>
                  </a:lnTo>
                  <a:lnTo>
                    <a:pt x="112527" y="536474"/>
                  </a:lnTo>
                  <a:lnTo>
                    <a:pt x="113118" y="535254"/>
                  </a:lnTo>
                  <a:lnTo>
                    <a:pt x="114145" y="526772"/>
                  </a:lnTo>
                  <a:lnTo>
                    <a:pt x="106415" y="516383"/>
                  </a:lnTo>
                  <a:lnTo>
                    <a:pt x="101380" y="501983"/>
                  </a:lnTo>
                  <a:lnTo>
                    <a:pt x="96797" y="491941"/>
                  </a:lnTo>
                  <a:lnTo>
                    <a:pt x="91202" y="480166"/>
                  </a:lnTo>
                  <a:lnTo>
                    <a:pt x="87471" y="469776"/>
                  </a:lnTo>
                  <a:lnTo>
                    <a:pt x="84985" y="460310"/>
                  </a:lnTo>
                  <a:lnTo>
                    <a:pt x="80951" y="444288"/>
                  </a:lnTo>
                  <a:lnTo>
                    <a:pt x="74925" y="432934"/>
                  </a:lnTo>
                  <a:lnTo>
                    <a:pt x="71400" y="420267"/>
                  </a:lnTo>
                  <a:lnTo>
                    <a:pt x="69833" y="407441"/>
                  </a:lnTo>
                  <a:lnTo>
                    <a:pt x="69137" y="397507"/>
                  </a:lnTo>
                  <a:lnTo>
                    <a:pt x="65441" y="385473"/>
                  </a:lnTo>
                  <a:lnTo>
                    <a:pt x="62678" y="378707"/>
                  </a:lnTo>
                  <a:lnTo>
                    <a:pt x="60835" y="370387"/>
                  </a:lnTo>
                  <a:lnTo>
                    <a:pt x="59607" y="361030"/>
                  </a:lnTo>
                  <a:lnTo>
                    <a:pt x="58789" y="350982"/>
                  </a:lnTo>
                  <a:lnTo>
                    <a:pt x="56973" y="341744"/>
                  </a:lnTo>
                  <a:lnTo>
                    <a:pt x="54491" y="333045"/>
                  </a:lnTo>
                  <a:lnTo>
                    <a:pt x="49619" y="316606"/>
                  </a:lnTo>
                  <a:lnTo>
                    <a:pt x="47453" y="300833"/>
                  </a:lnTo>
                  <a:lnTo>
                    <a:pt x="43104" y="288743"/>
                  </a:lnTo>
                  <a:lnTo>
                    <a:pt x="36938" y="276596"/>
                  </a:lnTo>
                  <a:lnTo>
                    <a:pt x="33515" y="268023"/>
                  </a:lnTo>
                  <a:lnTo>
                    <a:pt x="29963" y="258497"/>
                  </a:lnTo>
                  <a:lnTo>
                    <a:pt x="26017" y="244527"/>
                  </a:lnTo>
                  <a:lnTo>
                    <a:pt x="23796" y="229522"/>
                  </a:lnTo>
                  <a:lnTo>
                    <a:pt x="23276" y="217256"/>
                  </a:lnTo>
                  <a:lnTo>
                    <a:pt x="23045" y="194870"/>
                  </a:lnTo>
                  <a:lnTo>
                    <a:pt x="24254" y="186869"/>
                  </a:lnTo>
                  <a:lnTo>
                    <a:pt x="26329" y="181535"/>
                  </a:lnTo>
                  <a:lnTo>
                    <a:pt x="28983" y="177979"/>
                  </a:lnTo>
                  <a:lnTo>
                    <a:pt x="31932" y="170641"/>
                  </a:lnTo>
                  <a:lnTo>
                    <a:pt x="32718" y="166906"/>
                  </a:lnTo>
                  <a:lnTo>
                    <a:pt x="34512" y="164416"/>
                  </a:lnTo>
                  <a:lnTo>
                    <a:pt x="36979" y="162756"/>
                  </a:lnTo>
                  <a:lnTo>
                    <a:pt x="43994" y="160092"/>
                  </a:lnTo>
                  <a:lnTo>
                    <a:pt x="55775" y="150441"/>
                  </a:lnTo>
                  <a:lnTo>
                    <a:pt x="67546" y="143585"/>
                  </a:lnTo>
                  <a:lnTo>
                    <a:pt x="77857" y="136305"/>
                  </a:lnTo>
                  <a:lnTo>
                    <a:pt x="87944" y="128836"/>
                  </a:lnTo>
                  <a:lnTo>
                    <a:pt x="94189" y="125066"/>
                  </a:lnTo>
                  <a:lnTo>
                    <a:pt x="100893" y="121283"/>
                  </a:lnTo>
                  <a:lnTo>
                    <a:pt x="107902" y="118761"/>
                  </a:lnTo>
                  <a:lnTo>
                    <a:pt x="115116" y="117079"/>
                  </a:lnTo>
                  <a:lnTo>
                    <a:pt x="122463" y="115958"/>
                  </a:lnTo>
                  <a:lnTo>
                    <a:pt x="129903" y="113941"/>
                  </a:lnTo>
                  <a:lnTo>
                    <a:pt x="137402" y="111326"/>
                  </a:lnTo>
                  <a:lnTo>
                    <a:pt x="144941" y="108313"/>
                  </a:lnTo>
                  <a:lnTo>
                    <a:pt x="152508" y="103764"/>
                  </a:lnTo>
                  <a:lnTo>
                    <a:pt x="160092" y="98191"/>
                  </a:lnTo>
                  <a:lnTo>
                    <a:pt x="167688" y="91936"/>
                  </a:lnTo>
                  <a:lnTo>
                    <a:pt x="175293" y="86496"/>
                  </a:lnTo>
                  <a:lnTo>
                    <a:pt x="182901" y="81600"/>
                  </a:lnTo>
                  <a:lnTo>
                    <a:pt x="190515" y="77065"/>
                  </a:lnTo>
                  <a:lnTo>
                    <a:pt x="198130" y="72772"/>
                  </a:lnTo>
                  <a:lnTo>
                    <a:pt x="213365" y="64616"/>
                  </a:lnTo>
                  <a:lnTo>
                    <a:pt x="224793" y="59393"/>
                  </a:lnTo>
                  <a:lnTo>
                    <a:pt x="269947" y="39906"/>
                  </a:lnTo>
                  <a:lnTo>
                    <a:pt x="300740" y="25455"/>
                  </a:lnTo>
                  <a:lnTo>
                    <a:pt x="313523" y="20586"/>
                  </a:lnTo>
                  <a:lnTo>
                    <a:pt x="324587" y="17339"/>
                  </a:lnTo>
                  <a:lnTo>
                    <a:pt x="334501" y="15175"/>
                  </a:lnTo>
                  <a:lnTo>
                    <a:pt x="342381" y="12462"/>
                  </a:lnTo>
                  <a:lnTo>
                    <a:pt x="354523" y="6061"/>
                  </a:lnTo>
                  <a:lnTo>
                    <a:pt x="364152" y="2370"/>
                  </a:lnTo>
                  <a:lnTo>
                    <a:pt x="376714" y="292"/>
                  </a:lnTo>
                  <a:lnTo>
                    <a:pt x="380683" y="0"/>
                  </a:lnTo>
                  <a:lnTo>
                    <a:pt x="391866" y="3062"/>
                  </a:lnTo>
                  <a:lnTo>
                    <a:pt x="411481" y="10846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28"/>
            <p:cNvSpPr/>
            <p:nvPr/>
          </p:nvSpPr>
          <p:spPr>
            <a:xfrm>
              <a:off x="6755130" y="4423409"/>
              <a:ext cx="194311" cy="91442"/>
            </a:xfrm>
            <a:custGeom>
              <a:avLst/>
              <a:gdLst/>
              <a:ahLst/>
              <a:cxnLst/>
              <a:rect l="0" t="0" r="0" b="0"/>
              <a:pathLst>
                <a:path w="194311" h="91442">
                  <a:moveTo>
                    <a:pt x="0" y="91441"/>
                  </a:moveTo>
                  <a:lnTo>
                    <a:pt x="39706" y="91441"/>
                  </a:lnTo>
                  <a:lnTo>
                    <a:pt x="44251" y="88900"/>
                  </a:lnTo>
                  <a:lnTo>
                    <a:pt x="49820" y="84667"/>
                  </a:lnTo>
                  <a:lnTo>
                    <a:pt x="56074" y="79305"/>
                  </a:lnTo>
                  <a:lnTo>
                    <a:pt x="62782" y="74460"/>
                  </a:lnTo>
                  <a:lnTo>
                    <a:pt x="69795" y="69960"/>
                  </a:lnTo>
                  <a:lnTo>
                    <a:pt x="77010" y="65690"/>
                  </a:lnTo>
                  <a:lnTo>
                    <a:pt x="83089" y="61574"/>
                  </a:lnTo>
                  <a:lnTo>
                    <a:pt x="88413" y="57559"/>
                  </a:lnTo>
                  <a:lnTo>
                    <a:pt x="93231" y="53613"/>
                  </a:lnTo>
                  <a:lnTo>
                    <a:pt x="97714" y="49712"/>
                  </a:lnTo>
                  <a:lnTo>
                    <a:pt x="101973" y="45842"/>
                  </a:lnTo>
                  <a:lnTo>
                    <a:pt x="106082" y="41991"/>
                  </a:lnTo>
                  <a:lnTo>
                    <a:pt x="110091" y="39424"/>
                  </a:lnTo>
                  <a:lnTo>
                    <a:pt x="114034" y="37713"/>
                  </a:lnTo>
                  <a:lnTo>
                    <a:pt x="117933" y="36572"/>
                  </a:lnTo>
                  <a:lnTo>
                    <a:pt x="121802" y="34542"/>
                  </a:lnTo>
                  <a:lnTo>
                    <a:pt x="125650" y="31918"/>
                  </a:lnTo>
                  <a:lnTo>
                    <a:pt x="129487" y="28899"/>
                  </a:lnTo>
                  <a:lnTo>
                    <a:pt x="134585" y="25616"/>
                  </a:lnTo>
                  <a:lnTo>
                    <a:pt x="140523" y="22158"/>
                  </a:lnTo>
                  <a:lnTo>
                    <a:pt x="147022" y="18582"/>
                  </a:lnTo>
                  <a:lnTo>
                    <a:pt x="152625" y="14928"/>
                  </a:lnTo>
                  <a:lnTo>
                    <a:pt x="157630" y="11222"/>
                  </a:lnTo>
                  <a:lnTo>
                    <a:pt x="162236" y="7481"/>
                  </a:lnTo>
                  <a:lnTo>
                    <a:pt x="166577" y="4988"/>
                  </a:lnTo>
                  <a:lnTo>
                    <a:pt x="170741" y="3325"/>
                  </a:lnTo>
                  <a:lnTo>
                    <a:pt x="179283" y="986"/>
                  </a:lnTo>
                  <a:lnTo>
                    <a:pt x="19431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29"/>
            <p:cNvSpPr/>
            <p:nvPr/>
          </p:nvSpPr>
          <p:spPr>
            <a:xfrm>
              <a:off x="6789419" y="4411979"/>
              <a:ext cx="80012" cy="205741"/>
            </a:xfrm>
            <a:custGeom>
              <a:avLst/>
              <a:gdLst/>
              <a:ahLst/>
              <a:cxnLst/>
              <a:rect l="0" t="0" r="0" b="0"/>
              <a:pathLst>
                <a:path w="80012" h="205741">
                  <a:moveTo>
                    <a:pt x="0" y="0"/>
                  </a:moveTo>
                  <a:lnTo>
                    <a:pt x="6069" y="6068"/>
                  </a:lnTo>
                  <a:lnTo>
                    <a:pt x="7856" y="9126"/>
                  </a:lnTo>
                  <a:lnTo>
                    <a:pt x="9048" y="12434"/>
                  </a:lnTo>
                  <a:lnTo>
                    <a:pt x="9842" y="15910"/>
                  </a:lnTo>
                  <a:lnTo>
                    <a:pt x="10372" y="20767"/>
                  </a:lnTo>
                  <a:lnTo>
                    <a:pt x="10724" y="26545"/>
                  </a:lnTo>
                  <a:lnTo>
                    <a:pt x="10959" y="32937"/>
                  </a:lnTo>
                  <a:lnTo>
                    <a:pt x="12387" y="38468"/>
                  </a:lnTo>
                  <a:lnTo>
                    <a:pt x="14608" y="43426"/>
                  </a:lnTo>
                  <a:lnTo>
                    <a:pt x="17359" y="48000"/>
                  </a:lnTo>
                  <a:lnTo>
                    <a:pt x="21732" y="57400"/>
                  </a:lnTo>
                  <a:lnTo>
                    <a:pt x="33366" y="84778"/>
                  </a:lnTo>
                  <a:lnTo>
                    <a:pt x="37484" y="95889"/>
                  </a:lnTo>
                  <a:lnTo>
                    <a:pt x="40230" y="104566"/>
                  </a:lnTo>
                  <a:lnTo>
                    <a:pt x="42060" y="111621"/>
                  </a:lnTo>
                  <a:lnTo>
                    <a:pt x="43280" y="117594"/>
                  </a:lnTo>
                  <a:lnTo>
                    <a:pt x="44094" y="122846"/>
                  </a:lnTo>
                  <a:lnTo>
                    <a:pt x="44636" y="127617"/>
                  </a:lnTo>
                  <a:lnTo>
                    <a:pt x="46267" y="132069"/>
                  </a:lnTo>
                  <a:lnTo>
                    <a:pt x="48625" y="136306"/>
                  </a:lnTo>
                  <a:lnTo>
                    <a:pt x="51467" y="140401"/>
                  </a:lnTo>
                  <a:lnTo>
                    <a:pt x="53361" y="144401"/>
                  </a:lnTo>
                  <a:lnTo>
                    <a:pt x="54624" y="148337"/>
                  </a:lnTo>
                  <a:lnTo>
                    <a:pt x="55467" y="152232"/>
                  </a:lnTo>
                  <a:lnTo>
                    <a:pt x="57297" y="156098"/>
                  </a:lnTo>
                  <a:lnTo>
                    <a:pt x="59789" y="159945"/>
                  </a:lnTo>
                  <a:lnTo>
                    <a:pt x="62720" y="163780"/>
                  </a:lnTo>
                  <a:lnTo>
                    <a:pt x="64673" y="167607"/>
                  </a:lnTo>
                  <a:lnTo>
                    <a:pt x="65975" y="171428"/>
                  </a:lnTo>
                  <a:lnTo>
                    <a:pt x="68066" y="180618"/>
                  </a:lnTo>
                  <a:lnTo>
                    <a:pt x="69508" y="182642"/>
                  </a:lnTo>
                  <a:lnTo>
                    <a:pt x="71738" y="185262"/>
                  </a:lnTo>
                  <a:lnTo>
                    <a:pt x="74496" y="188278"/>
                  </a:lnTo>
                  <a:lnTo>
                    <a:pt x="76334" y="191559"/>
                  </a:lnTo>
                  <a:lnTo>
                    <a:pt x="77560" y="195016"/>
                  </a:lnTo>
                  <a:lnTo>
                    <a:pt x="80011" y="20574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30"/>
            <p:cNvSpPr/>
            <p:nvPr/>
          </p:nvSpPr>
          <p:spPr>
            <a:xfrm>
              <a:off x="7075169" y="4162281"/>
              <a:ext cx="331472" cy="215245"/>
            </a:xfrm>
            <a:custGeom>
              <a:avLst/>
              <a:gdLst/>
              <a:ahLst/>
              <a:cxnLst/>
              <a:rect l="0" t="0" r="0" b="0"/>
              <a:pathLst>
                <a:path w="331472" h="215245">
                  <a:moveTo>
                    <a:pt x="0" y="78248"/>
                  </a:moveTo>
                  <a:lnTo>
                    <a:pt x="0" y="72181"/>
                  </a:lnTo>
                  <a:lnTo>
                    <a:pt x="1271" y="67853"/>
                  </a:lnTo>
                  <a:lnTo>
                    <a:pt x="3388" y="62428"/>
                  </a:lnTo>
                  <a:lnTo>
                    <a:pt x="6069" y="56271"/>
                  </a:lnTo>
                  <a:lnTo>
                    <a:pt x="10396" y="49627"/>
                  </a:lnTo>
                  <a:lnTo>
                    <a:pt x="15821" y="42658"/>
                  </a:lnTo>
                  <a:lnTo>
                    <a:pt x="21977" y="35471"/>
                  </a:lnTo>
                  <a:lnTo>
                    <a:pt x="27352" y="30680"/>
                  </a:lnTo>
                  <a:lnTo>
                    <a:pt x="36710" y="25357"/>
                  </a:lnTo>
                  <a:lnTo>
                    <a:pt x="45102" y="19604"/>
                  </a:lnTo>
                  <a:lnTo>
                    <a:pt x="49119" y="16293"/>
                  </a:lnTo>
                  <a:lnTo>
                    <a:pt x="53066" y="14085"/>
                  </a:lnTo>
                  <a:lnTo>
                    <a:pt x="60839" y="11631"/>
                  </a:lnTo>
                  <a:lnTo>
                    <a:pt x="68526" y="7154"/>
                  </a:lnTo>
                  <a:lnTo>
                    <a:pt x="72355" y="4182"/>
                  </a:lnTo>
                  <a:lnTo>
                    <a:pt x="79995" y="880"/>
                  </a:lnTo>
                  <a:lnTo>
                    <a:pt x="83810" y="0"/>
                  </a:lnTo>
                  <a:lnTo>
                    <a:pt x="87623" y="683"/>
                  </a:lnTo>
                  <a:lnTo>
                    <a:pt x="95247" y="4828"/>
                  </a:lnTo>
                  <a:lnTo>
                    <a:pt x="102869" y="7517"/>
                  </a:lnTo>
                  <a:lnTo>
                    <a:pt x="110490" y="8712"/>
                  </a:lnTo>
                  <a:lnTo>
                    <a:pt x="118110" y="9244"/>
                  </a:lnTo>
                  <a:lnTo>
                    <a:pt x="121920" y="10655"/>
                  </a:lnTo>
                  <a:lnTo>
                    <a:pt x="129540" y="15610"/>
                  </a:lnTo>
                  <a:lnTo>
                    <a:pt x="132081" y="18710"/>
                  </a:lnTo>
                  <a:lnTo>
                    <a:pt x="133774" y="22046"/>
                  </a:lnTo>
                  <a:lnTo>
                    <a:pt x="134903" y="25540"/>
                  </a:lnTo>
                  <a:lnTo>
                    <a:pt x="136925" y="29140"/>
                  </a:lnTo>
                  <a:lnTo>
                    <a:pt x="139544" y="32809"/>
                  </a:lnTo>
                  <a:lnTo>
                    <a:pt x="142560" y="36526"/>
                  </a:lnTo>
                  <a:lnTo>
                    <a:pt x="144570" y="41543"/>
                  </a:lnTo>
                  <a:lnTo>
                    <a:pt x="145910" y="47429"/>
                  </a:lnTo>
                  <a:lnTo>
                    <a:pt x="146803" y="53892"/>
                  </a:lnTo>
                  <a:lnTo>
                    <a:pt x="146129" y="60741"/>
                  </a:lnTo>
                  <a:lnTo>
                    <a:pt x="144409" y="67847"/>
                  </a:lnTo>
                  <a:lnTo>
                    <a:pt x="141993" y="75124"/>
                  </a:lnTo>
                  <a:lnTo>
                    <a:pt x="140382" y="82516"/>
                  </a:lnTo>
                  <a:lnTo>
                    <a:pt x="139309" y="89983"/>
                  </a:lnTo>
                  <a:lnTo>
                    <a:pt x="138593" y="97502"/>
                  </a:lnTo>
                  <a:lnTo>
                    <a:pt x="134305" y="108864"/>
                  </a:lnTo>
                  <a:lnTo>
                    <a:pt x="127637" y="122789"/>
                  </a:lnTo>
                  <a:lnTo>
                    <a:pt x="119381" y="138422"/>
                  </a:lnTo>
                  <a:lnTo>
                    <a:pt x="111338" y="151384"/>
                  </a:lnTo>
                  <a:lnTo>
                    <a:pt x="103436" y="162566"/>
                  </a:lnTo>
                  <a:lnTo>
                    <a:pt x="95627" y="172560"/>
                  </a:lnTo>
                  <a:lnTo>
                    <a:pt x="90422" y="180493"/>
                  </a:lnTo>
                  <a:lnTo>
                    <a:pt x="86951" y="187051"/>
                  </a:lnTo>
                  <a:lnTo>
                    <a:pt x="81382" y="200635"/>
                  </a:lnTo>
                  <a:lnTo>
                    <a:pt x="77233" y="205879"/>
                  </a:lnTo>
                  <a:lnTo>
                    <a:pt x="74349" y="209056"/>
                  </a:lnTo>
                  <a:lnTo>
                    <a:pt x="73696" y="211173"/>
                  </a:lnTo>
                  <a:lnTo>
                    <a:pt x="74531" y="212585"/>
                  </a:lnTo>
                  <a:lnTo>
                    <a:pt x="78929" y="214851"/>
                  </a:lnTo>
                  <a:lnTo>
                    <a:pt x="85758" y="215244"/>
                  </a:lnTo>
                  <a:lnTo>
                    <a:pt x="88922" y="214029"/>
                  </a:lnTo>
                  <a:lnTo>
                    <a:pt x="95825" y="209292"/>
                  </a:lnTo>
                  <a:lnTo>
                    <a:pt x="100713" y="207521"/>
                  </a:lnTo>
                  <a:lnTo>
                    <a:pt x="106512" y="206340"/>
                  </a:lnTo>
                  <a:lnTo>
                    <a:pt x="112918" y="205553"/>
                  </a:lnTo>
                  <a:lnTo>
                    <a:pt x="118459" y="203758"/>
                  </a:lnTo>
                  <a:lnTo>
                    <a:pt x="128002" y="198377"/>
                  </a:lnTo>
                  <a:lnTo>
                    <a:pt x="133595" y="196434"/>
                  </a:lnTo>
                  <a:lnTo>
                    <a:pt x="139864" y="195139"/>
                  </a:lnTo>
                  <a:lnTo>
                    <a:pt x="146583" y="194275"/>
                  </a:lnTo>
                  <a:lnTo>
                    <a:pt x="152332" y="192430"/>
                  </a:lnTo>
                  <a:lnTo>
                    <a:pt x="162107" y="186993"/>
                  </a:lnTo>
                  <a:lnTo>
                    <a:pt x="186886" y="170723"/>
                  </a:lnTo>
                  <a:lnTo>
                    <a:pt x="195711" y="166568"/>
                  </a:lnTo>
                  <a:lnTo>
                    <a:pt x="204133" y="163798"/>
                  </a:lnTo>
                  <a:lnTo>
                    <a:pt x="212289" y="161952"/>
                  </a:lnTo>
                  <a:lnTo>
                    <a:pt x="220267" y="159451"/>
                  </a:lnTo>
                  <a:lnTo>
                    <a:pt x="228125" y="156513"/>
                  </a:lnTo>
                  <a:lnTo>
                    <a:pt x="235904" y="153285"/>
                  </a:lnTo>
                  <a:lnTo>
                    <a:pt x="243629" y="149863"/>
                  </a:lnTo>
                  <a:lnTo>
                    <a:pt x="258987" y="142674"/>
                  </a:lnTo>
                  <a:lnTo>
                    <a:pt x="281912" y="131486"/>
                  </a:lnTo>
                  <a:lnTo>
                    <a:pt x="288272" y="128980"/>
                  </a:lnTo>
                  <a:lnTo>
                    <a:pt x="293781" y="127310"/>
                  </a:lnTo>
                  <a:lnTo>
                    <a:pt x="303289" y="125453"/>
                  </a:lnTo>
                  <a:lnTo>
                    <a:pt x="311749" y="124629"/>
                  </a:lnTo>
                  <a:lnTo>
                    <a:pt x="319742" y="124262"/>
                  </a:lnTo>
                  <a:lnTo>
                    <a:pt x="331471" y="123969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3943409" y="2846069"/>
            <a:ext cx="1884302" cy="1588379"/>
            <a:chOff x="3943409" y="2846069"/>
            <a:chExt cx="1884302" cy="1588379"/>
          </a:xfrm>
        </p:grpSpPr>
        <p:sp>
          <p:nvSpPr>
            <p:cNvPr id="131" name="SMARTPenAnnotation31"/>
            <p:cNvSpPr/>
            <p:nvPr/>
          </p:nvSpPr>
          <p:spPr>
            <a:xfrm>
              <a:off x="4240683" y="2846069"/>
              <a:ext cx="1187981" cy="1165858"/>
            </a:xfrm>
            <a:custGeom>
              <a:avLst/>
              <a:gdLst/>
              <a:ahLst/>
              <a:cxnLst/>
              <a:rect l="0" t="0" r="0" b="0"/>
              <a:pathLst>
                <a:path w="1187981" h="1165858">
                  <a:moveTo>
                    <a:pt x="102717" y="0"/>
                  </a:moveTo>
                  <a:lnTo>
                    <a:pt x="108784" y="6068"/>
                  </a:lnTo>
                  <a:lnTo>
                    <a:pt x="110572" y="9126"/>
                  </a:lnTo>
                  <a:lnTo>
                    <a:pt x="112558" y="15909"/>
                  </a:lnTo>
                  <a:lnTo>
                    <a:pt x="114007" y="44227"/>
                  </a:lnTo>
                  <a:lnTo>
                    <a:pt x="112784" y="49805"/>
                  </a:lnTo>
                  <a:lnTo>
                    <a:pt x="106264" y="64993"/>
                  </a:lnTo>
                  <a:lnTo>
                    <a:pt x="103417" y="92237"/>
                  </a:lnTo>
                  <a:lnTo>
                    <a:pt x="102855" y="122078"/>
                  </a:lnTo>
                  <a:lnTo>
                    <a:pt x="99392" y="147390"/>
                  </a:lnTo>
                  <a:lnTo>
                    <a:pt x="94889" y="182347"/>
                  </a:lnTo>
                  <a:lnTo>
                    <a:pt x="93688" y="204115"/>
                  </a:lnTo>
                  <a:lnTo>
                    <a:pt x="91998" y="263679"/>
                  </a:lnTo>
                  <a:lnTo>
                    <a:pt x="90333" y="292451"/>
                  </a:lnTo>
                  <a:lnTo>
                    <a:pt x="85359" y="317939"/>
                  </a:lnTo>
                  <a:lnTo>
                    <a:pt x="81487" y="353708"/>
                  </a:lnTo>
                  <a:lnTo>
                    <a:pt x="80340" y="388436"/>
                  </a:lnTo>
                  <a:lnTo>
                    <a:pt x="79899" y="475388"/>
                  </a:lnTo>
                  <a:lnTo>
                    <a:pt x="78615" y="497266"/>
                  </a:lnTo>
                  <a:lnTo>
                    <a:pt x="76489" y="520740"/>
                  </a:lnTo>
                  <a:lnTo>
                    <a:pt x="73802" y="545280"/>
                  </a:lnTo>
                  <a:lnTo>
                    <a:pt x="72009" y="565451"/>
                  </a:lnTo>
                  <a:lnTo>
                    <a:pt x="68218" y="619661"/>
                  </a:lnTo>
                  <a:lnTo>
                    <a:pt x="60886" y="697107"/>
                  </a:lnTo>
                  <a:lnTo>
                    <a:pt x="51441" y="834891"/>
                  </a:lnTo>
                  <a:lnTo>
                    <a:pt x="48212" y="865204"/>
                  </a:lnTo>
                  <a:lnTo>
                    <a:pt x="44791" y="889223"/>
                  </a:lnTo>
                  <a:lnTo>
                    <a:pt x="38872" y="924801"/>
                  </a:lnTo>
                  <a:lnTo>
                    <a:pt x="34270" y="959110"/>
                  </a:lnTo>
                  <a:lnTo>
                    <a:pt x="25367" y="993458"/>
                  </a:lnTo>
                  <a:lnTo>
                    <a:pt x="20108" y="1023761"/>
                  </a:lnTo>
                  <a:lnTo>
                    <a:pt x="13893" y="1054754"/>
                  </a:lnTo>
                  <a:lnTo>
                    <a:pt x="11170" y="1068219"/>
                  </a:lnTo>
                  <a:lnTo>
                    <a:pt x="363" y="1095998"/>
                  </a:lnTo>
                  <a:lnTo>
                    <a:pt x="0" y="1109036"/>
                  </a:lnTo>
                  <a:lnTo>
                    <a:pt x="1218" y="1112737"/>
                  </a:lnTo>
                  <a:lnTo>
                    <a:pt x="3301" y="1115205"/>
                  </a:lnTo>
                  <a:lnTo>
                    <a:pt x="5960" y="1116850"/>
                  </a:lnTo>
                  <a:lnTo>
                    <a:pt x="7732" y="1119217"/>
                  </a:lnTo>
                  <a:lnTo>
                    <a:pt x="8914" y="1122065"/>
                  </a:lnTo>
                  <a:lnTo>
                    <a:pt x="9701" y="1125233"/>
                  </a:lnTo>
                  <a:lnTo>
                    <a:pt x="11496" y="1127346"/>
                  </a:lnTo>
                  <a:lnTo>
                    <a:pt x="13963" y="1128754"/>
                  </a:lnTo>
                  <a:lnTo>
                    <a:pt x="48305" y="1141363"/>
                  </a:lnTo>
                  <a:lnTo>
                    <a:pt x="73454" y="1142272"/>
                  </a:lnTo>
                  <a:lnTo>
                    <a:pt x="406905" y="1143000"/>
                  </a:lnTo>
                  <a:lnTo>
                    <a:pt x="428835" y="1146387"/>
                  </a:lnTo>
                  <a:lnTo>
                    <a:pt x="448318" y="1150856"/>
                  </a:lnTo>
                  <a:lnTo>
                    <a:pt x="469677" y="1152841"/>
                  </a:lnTo>
                  <a:lnTo>
                    <a:pt x="505417" y="1153724"/>
                  </a:lnTo>
                  <a:lnTo>
                    <a:pt x="829917" y="1154427"/>
                  </a:lnTo>
                  <a:lnTo>
                    <a:pt x="858140" y="1157816"/>
                  </a:lnTo>
                  <a:lnTo>
                    <a:pt x="888309" y="1163477"/>
                  </a:lnTo>
                  <a:lnTo>
                    <a:pt x="920499" y="1164801"/>
                  </a:lnTo>
                  <a:lnTo>
                    <a:pt x="1162131" y="1165857"/>
                  </a:lnTo>
                  <a:lnTo>
                    <a:pt x="1167133" y="1164588"/>
                  </a:lnTo>
                  <a:lnTo>
                    <a:pt x="1170468" y="1162472"/>
                  </a:lnTo>
                  <a:lnTo>
                    <a:pt x="1172691" y="1159792"/>
                  </a:lnTo>
                  <a:lnTo>
                    <a:pt x="1175442" y="1158004"/>
                  </a:lnTo>
                  <a:lnTo>
                    <a:pt x="1187980" y="1154570"/>
                  </a:lnTo>
                  <a:lnTo>
                    <a:pt x="1159001" y="1123598"/>
                  </a:lnTo>
                  <a:lnTo>
                    <a:pt x="1156376" y="1116174"/>
                  </a:lnTo>
                  <a:lnTo>
                    <a:pt x="1148437" y="1105254"/>
                  </a:lnTo>
                  <a:lnTo>
                    <a:pt x="1137711" y="1094474"/>
                  </a:lnTo>
                  <a:lnTo>
                    <a:pt x="1116503" y="1080918"/>
                  </a:lnTo>
                  <a:lnTo>
                    <a:pt x="1093345" y="1059082"/>
                  </a:lnTo>
                  <a:lnTo>
                    <a:pt x="1081895" y="1041653"/>
                  </a:lnTo>
                  <a:lnTo>
                    <a:pt x="1076812" y="1037336"/>
                  </a:lnTo>
                  <a:lnTo>
                    <a:pt x="1070884" y="1034457"/>
                  </a:lnTo>
                  <a:lnTo>
                    <a:pt x="1064392" y="1032538"/>
                  </a:lnTo>
                  <a:lnTo>
                    <a:pt x="1058793" y="1028719"/>
                  </a:lnTo>
                  <a:lnTo>
                    <a:pt x="1031401" y="999058"/>
                  </a:lnTo>
                  <a:lnTo>
                    <a:pt x="999153" y="975434"/>
                  </a:lnTo>
                  <a:lnTo>
                    <a:pt x="985689" y="963952"/>
                  </a:lnTo>
                  <a:lnTo>
                    <a:pt x="952164" y="941072"/>
                  </a:lnTo>
                  <a:lnTo>
                    <a:pt x="923599" y="922021"/>
                  </a:lnTo>
                  <a:lnTo>
                    <a:pt x="890611" y="893924"/>
                  </a:lnTo>
                  <a:lnTo>
                    <a:pt x="874532" y="882440"/>
                  </a:lnTo>
                  <a:lnTo>
                    <a:pt x="840249" y="850744"/>
                  </a:lnTo>
                  <a:lnTo>
                    <a:pt x="803889" y="814988"/>
                  </a:lnTo>
                  <a:lnTo>
                    <a:pt x="775875" y="790631"/>
                  </a:lnTo>
                  <a:lnTo>
                    <a:pt x="745825" y="766391"/>
                  </a:lnTo>
                  <a:lnTo>
                    <a:pt x="712951" y="735642"/>
                  </a:lnTo>
                  <a:lnTo>
                    <a:pt x="693595" y="715244"/>
                  </a:lnTo>
                  <a:lnTo>
                    <a:pt x="675443" y="691843"/>
                  </a:lnTo>
                  <a:lnTo>
                    <a:pt x="629615" y="651507"/>
                  </a:lnTo>
                  <a:lnTo>
                    <a:pt x="602565" y="624087"/>
                  </a:lnTo>
                  <a:lnTo>
                    <a:pt x="580289" y="594212"/>
                  </a:lnTo>
                  <a:lnTo>
                    <a:pt x="552204" y="564096"/>
                  </a:lnTo>
                  <a:lnTo>
                    <a:pt x="533360" y="543765"/>
                  </a:lnTo>
                  <a:lnTo>
                    <a:pt x="517899" y="522925"/>
                  </a:lnTo>
                  <a:lnTo>
                    <a:pt x="483201" y="493670"/>
                  </a:lnTo>
                  <a:lnTo>
                    <a:pt x="460990" y="465768"/>
                  </a:lnTo>
                  <a:lnTo>
                    <a:pt x="441987" y="449720"/>
                  </a:lnTo>
                  <a:lnTo>
                    <a:pt x="413405" y="414807"/>
                  </a:lnTo>
                  <a:lnTo>
                    <a:pt x="379106" y="379369"/>
                  </a:lnTo>
                  <a:lnTo>
                    <a:pt x="357878" y="351468"/>
                  </a:lnTo>
                  <a:lnTo>
                    <a:pt x="339045" y="335420"/>
                  </a:lnTo>
                  <a:lnTo>
                    <a:pt x="311341" y="300903"/>
                  </a:lnTo>
                  <a:lnTo>
                    <a:pt x="284661" y="270164"/>
                  </a:lnTo>
                  <a:lnTo>
                    <a:pt x="261000" y="233847"/>
                  </a:lnTo>
                  <a:lnTo>
                    <a:pt x="236763" y="200160"/>
                  </a:lnTo>
                  <a:lnTo>
                    <a:pt x="209222" y="164836"/>
                  </a:lnTo>
                  <a:lnTo>
                    <a:pt x="174581" y="129171"/>
                  </a:lnTo>
                  <a:lnTo>
                    <a:pt x="145250" y="99697"/>
                  </a:lnTo>
                  <a:lnTo>
                    <a:pt x="142502" y="95675"/>
                  </a:lnTo>
                  <a:lnTo>
                    <a:pt x="137365" y="83946"/>
                  </a:lnTo>
                  <a:lnTo>
                    <a:pt x="131662" y="76256"/>
                  </a:lnTo>
                  <a:lnTo>
                    <a:pt x="121508" y="68605"/>
                  </a:lnTo>
                  <a:lnTo>
                    <a:pt x="115244" y="64787"/>
                  </a:lnTo>
                  <a:lnTo>
                    <a:pt x="111068" y="60971"/>
                  </a:lnTo>
                  <a:lnTo>
                    <a:pt x="108284" y="57158"/>
                  </a:lnTo>
                  <a:lnTo>
                    <a:pt x="106428" y="53345"/>
                  </a:lnTo>
                  <a:lnTo>
                    <a:pt x="103921" y="50804"/>
                  </a:lnTo>
                  <a:lnTo>
                    <a:pt x="100980" y="49109"/>
                  </a:lnTo>
                  <a:lnTo>
                    <a:pt x="97749" y="47980"/>
                  </a:lnTo>
                  <a:lnTo>
                    <a:pt x="95595" y="45956"/>
                  </a:lnTo>
                  <a:lnTo>
                    <a:pt x="94158" y="43338"/>
                  </a:lnTo>
                  <a:lnTo>
                    <a:pt x="91854" y="36078"/>
                  </a:lnTo>
                  <a:lnTo>
                    <a:pt x="90395" y="35482"/>
                  </a:lnTo>
                  <a:lnTo>
                    <a:pt x="79857" y="3429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32"/>
            <p:cNvSpPr/>
            <p:nvPr/>
          </p:nvSpPr>
          <p:spPr>
            <a:xfrm>
              <a:off x="4263390" y="3829050"/>
              <a:ext cx="182881" cy="194310"/>
            </a:xfrm>
            <a:custGeom>
              <a:avLst/>
              <a:gdLst/>
              <a:ahLst/>
              <a:cxnLst/>
              <a:rect l="0" t="0" r="0" b="0"/>
              <a:pathLst>
                <a:path w="182881" h="194310">
                  <a:moveTo>
                    <a:pt x="0" y="0"/>
                  </a:moveTo>
                  <a:lnTo>
                    <a:pt x="9841" y="9840"/>
                  </a:lnTo>
                  <a:lnTo>
                    <a:pt x="14110" y="10723"/>
                  </a:lnTo>
                  <a:lnTo>
                    <a:pt x="17027" y="10959"/>
                  </a:lnTo>
                  <a:lnTo>
                    <a:pt x="20241" y="11116"/>
                  </a:lnTo>
                  <a:lnTo>
                    <a:pt x="27199" y="11290"/>
                  </a:lnTo>
                  <a:lnTo>
                    <a:pt x="44324" y="11388"/>
                  </a:lnTo>
                  <a:lnTo>
                    <a:pt x="51140" y="10132"/>
                  </a:lnTo>
                  <a:lnTo>
                    <a:pt x="58223" y="8024"/>
                  </a:lnTo>
                  <a:lnTo>
                    <a:pt x="65485" y="5350"/>
                  </a:lnTo>
                  <a:lnTo>
                    <a:pt x="71596" y="3566"/>
                  </a:lnTo>
                  <a:lnTo>
                    <a:pt x="76941" y="2377"/>
                  </a:lnTo>
                  <a:lnTo>
                    <a:pt x="81774" y="1585"/>
                  </a:lnTo>
                  <a:lnTo>
                    <a:pt x="87535" y="1056"/>
                  </a:lnTo>
                  <a:lnTo>
                    <a:pt x="93917" y="704"/>
                  </a:lnTo>
                  <a:lnTo>
                    <a:pt x="106511" y="313"/>
                  </a:lnTo>
                  <a:lnTo>
                    <a:pt x="123281" y="92"/>
                  </a:lnTo>
                  <a:lnTo>
                    <a:pt x="160497" y="12"/>
                  </a:lnTo>
                  <a:lnTo>
                    <a:pt x="164148" y="1277"/>
                  </a:lnTo>
                  <a:lnTo>
                    <a:pt x="166582" y="3392"/>
                  </a:lnTo>
                  <a:lnTo>
                    <a:pt x="168204" y="6071"/>
                  </a:lnTo>
                  <a:lnTo>
                    <a:pt x="169286" y="9127"/>
                  </a:lnTo>
                  <a:lnTo>
                    <a:pt x="170007" y="12434"/>
                  </a:lnTo>
                  <a:lnTo>
                    <a:pt x="170488" y="15910"/>
                  </a:lnTo>
                  <a:lnTo>
                    <a:pt x="172078" y="19496"/>
                  </a:lnTo>
                  <a:lnTo>
                    <a:pt x="174409" y="23157"/>
                  </a:lnTo>
                  <a:lnTo>
                    <a:pt x="177232" y="26868"/>
                  </a:lnTo>
                  <a:lnTo>
                    <a:pt x="179115" y="30612"/>
                  </a:lnTo>
                  <a:lnTo>
                    <a:pt x="180370" y="34378"/>
                  </a:lnTo>
                  <a:lnTo>
                    <a:pt x="181206" y="38158"/>
                  </a:lnTo>
                  <a:lnTo>
                    <a:pt x="180494" y="41949"/>
                  </a:lnTo>
                  <a:lnTo>
                    <a:pt x="178749" y="45746"/>
                  </a:lnTo>
                  <a:lnTo>
                    <a:pt x="176316" y="49547"/>
                  </a:lnTo>
                  <a:lnTo>
                    <a:pt x="174694" y="53351"/>
                  </a:lnTo>
                  <a:lnTo>
                    <a:pt x="173613" y="57157"/>
                  </a:lnTo>
                  <a:lnTo>
                    <a:pt x="172891" y="60965"/>
                  </a:lnTo>
                  <a:lnTo>
                    <a:pt x="172411" y="66043"/>
                  </a:lnTo>
                  <a:lnTo>
                    <a:pt x="172090" y="71968"/>
                  </a:lnTo>
                  <a:lnTo>
                    <a:pt x="171877" y="78459"/>
                  </a:lnTo>
                  <a:lnTo>
                    <a:pt x="171466" y="178434"/>
                  </a:lnTo>
                  <a:lnTo>
                    <a:pt x="182880" y="194309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33"/>
            <p:cNvSpPr/>
            <p:nvPr/>
          </p:nvSpPr>
          <p:spPr>
            <a:xfrm>
              <a:off x="3943409" y="3326326"/>
              <a:ext cx="228542" cy="262695"/>
            </a:xfrm>
            <a:custGeom>
              <a:avLst/>
              <a:gdLst/>
              <a:ahLst/>
              <a:cxnLst/>
              <a:rect l="0" t="0" r="0" b="0"/>
              <a:pathLst>
                <a:path w="228542" h="262695">
                  <a:moveTo>
                    <a:pt x="11370" y="68383"/>
                  </a:moveTo>
                  <a:lnTo>
                    <a:pt x="5303" y="62316"/>
                  </a:lnTo>
                  <a:lnTo>
                    <a:pt x="3515" y="59258"/>
                  </a:lnTo>
                  <a:lnTo>
                    <a:pt x="1530" y="52475"/>
                  </a:lnTo>
                  <a:lnTo>
                    <a:pt x="2269" y="50157"/>
                  </a:lnTo>
                  <a:lnTo>
                    <a:pt x="4034" y="48613"/>
                  </a:lnTo>
                  <a:lnTo>
                    <a:pt x="6479" y="47583"/>
                  </a:lnTo>
                  <a:lnTo>
                    <a:pt x="12584" y="43052"/>
                  </a:lnTo>
                  <a:lnTo>
                    <a:pt x="19530" y="36805"/>
                  </a:lnTo>
                  <a:lnTo>
                    <a:pt x="26850" y="29795"/>
                  </a:lnTo>
                  <a:lnTo>
                    <a:pt x="33120" y="26148"/>
                  </a:lnTo>
                  <a:lnTo>
                    <a:pt x="41110" y="22447"/>
                  </a:lnTo>
                  <a:lnTo>
                    <a:pt x="50247" y="18709"/>
                  </a:lnTo>
                  <a:lnTo>
                    <a:pt x="58878" y="14947"/>
                  </a:lnTo>
                  <a:lnTo>
                    <a:pt x="75242" y="7381"/>
                  </a:lnTo>
                  <a:lnTo>
                    <a:pt x="84431" y="4855"/>
                  </a:lnTo>
                  <a:lnTo>
                    <a:pt x="94368" y="3171"/>
                  </a:lnTo>
                  <a:lnTo>
                    <a:pt x="104802" y="2048"/>
                  </a:lnTo>
                  <a:lnTo>
                    <a:pt x="113028" y="1300"/>
                  </a:lnTo>
                  <a:lnTo>
                    <a:pt x="119782" y="801"/>
                  </a:lnTo>
                  <a:lnTo>
                    <a:pt x="125555" y="468"/>
                  </a:lnTo>
                  <a:lnTo>
                    <a:pt x="135356" y="99"/>
                  </a:lnTo>
                  <a:lnTo>
                    <a:pt x="139747" y="0"/>
                  </a:lnTo>
                  <a:lnTo>
                    <a:pt x="145215" y="1205"/>
                  </a:lnTo>
                  <a:lnTo>
                    <a:pt x="151400" y="3278"/>
                  </a:lnTo>
                  <a:lnTo>
                    <a:pt x="158064" y="5930"/>
                  </a:lnTo>
                  <a:lnTo>
                    <a:pt x="165046" y="8968"/>
                  </a:lnTo>
                  <a:lnTo>
                    <a:pt x="179578" y="15730"/>
                  </a:lnTo>
                  <a:lnTo>
                    <a:pt x="184469" y="19311"/>
                  </a:lnTo>
                  <a:lnTo>
                    <a:pt x="187729" y="22969"/>
                  </a:lnTo>
                  <a:lnTo>
                    <a:pt x="192622" y="30419"/>
                  </a:lnTo>
                  <a:lnTo>
                    <a:pt x="199030" y="37964"/>
                  </a:lnTo>
                  <a:lnTo>
                    <a:pt x="203710" y="43284"/>
                  </a:lnTo>
                  <a:lnTo>
                    <a:pt x="204367" y="45300"/>
                  </a:lnTo>
                  <a:lnTo>
                    <a:pt x="205097" y="50927"/>
                  </a:lnTo>
                  <a:lnTo>
                    <a:pt x="206561" y="54206"/>
                  </a:lnTo>
                  <a:lnTo>
                    <a:pt x="211576" y="61236"/>
                  </a:lnTo>
                  <a:lnTo>
                    <a:pt x="214651" y="68593"/>
                  </a:lnTo>
                  <a:lnTo>
                    <a:pt x="215470" y="72333"/>
                  </a:lnTo>
                  <a:lnTo>
                    <a:pt x="214747" y="77367"/>
                  </a:lnTo>
                  <a:lnTo>
                    <a:pt x="212995" y="83262"/>
                  </a:lnTo>
                  <a:lnTo>
                    <a:pt x="210557" y="89733"/>
                  </a:lnTo>
                  <a:lnTo>
                    <a:pt x="208932" y="95316"/>
                  </a:lnTo>
                  <a:lnTo>
                    <a:pt x="207848" y="100309"/>
                  </a:lnTo>
                  <a:lnTo>
                    <a:pt x="207125" y="104907"/>
                  </a:lnTo>
                  <a:lnTo>
                    <a:pt x="205374" y="110512"/>
                  </a:lnTo>
                  <a:lnTo>
                    <a:pt x="202936" y="116789"/>
                  </a:lnTo>
                  <a:lnTo>
                    <a:pt x="200041" y="123514"/>
                  </a:lnTo>
                  <a:lnTo>
                    <a:pt x="198111" y="129267"/>
                  </a:lnTo>
                  <a:lnTo>
                    <a:pt x="196824" y="134373"/>
                  </a:lnTo>
                  <a:lnTo>
                    <a:pt x="195967" y="139046"/>
                  </a:lnTo>
                  <a:lnTo>
                    <a:pt x="194124" y="143432"/>
                  </a:lnTo>
                  <a:lnTo>
                    <a:pt x="191626" y="147626"/>
                  </a:lnTo>
                  <a:lnTo>
                    <a:pt x="185464" y="155672"/>
                  </a:lnTo>
                  <a:lnTo>
                    <a:pt x="178492" y="163482"/>
                  </a:lnTo>
                  <a:lnTo>
                    <a:pt x="171160" y="171186"/>
                  </a:lnTo>
                  <a:lnTo>
                    <a:pt x="156105" y="186480"/>
                  </a:lnTo>
                  <a:lnTo>
                    <a:pt x="153580" y="190295"/>
                  </a:lnTo>
                  <a:lnTo>
                    <a:pt x="150775" y="197919"/>
                  </a:lnTo>
                  <a:lnTo>
                    <a:pt x="147487" y="201731"/>
                  </a:lnTo>
                  <a:lnTo>
                    <a:pt x="142755" y="205542"/>
                  </a:lnTo>
                  <a:lnTo>
                    <a:pt x="137060" y="209352"/>
                  </a:lnTo>
                  <a:lnTo>
                    <a:pt x="128183" y="214433"/>
                  </a:lnTo>
                  <a:lnTo>
                    <a:pt x="104774" y="226851"/>
                  </a:lnTo>
                  <a:lnTo>
                    <a:pt x="95230" y="231178"/>
                  </a:lnTo>
                  <a:lnTo>
                    <a:pt x="87596" y="234063"/>
                  </a:lnTo>
                  <a:lnTo>
                    <a:pt x="72288" y="238694"/>
                  </a:lnTo>
                  <a:lnTo>
                    <a:pt x="66809" y="239327"/>
                  </a:lnTo>
                  <a:lnTo>
                    <a:pt x="63570" y="239496"/>
                  </a:lnTo>
                  <a:lnTo>
                    <a:pt x="53197" y="239683"/>
                  </a:lnTo>
                  <a:lnTo>
                    <a:pt x="31909" y="239804"/>
                  </a:lnTo>
                  <a:lnTo>
                    <a:pt x="27603" y="238544"/>
                  </a:lnTo>
                  <a:lnTo>
                    <a:pt x="23462" y="236434"/>
                  </a:lnTo>
                  <a:lnTo>
                    <a:pt x="19432" y="233757"/>
                  </a:lnTo>
                  <a:lnTo>
                    <a:pt x="15475" y="231973"/>
                  </a:lnTo>
                  <a:lnTo>
                    <a:pt x="11567" y="230783"/>
                  </a:lnTo>
                  <a:lnTo>
                    <a:pt x="2237" y="228874"/>
                  </a:lnTo>
                  <a:lnTo>
                    <a:pt x="1471" y="227447"/>
                  </a:lnTo>
                  <a:lnTo>
                    <a:pt x="243" y="219419"/>
                  </a:lnTo>
                  <a:lnTo>
                    <a:pt x="0" y="211389"/>
                  </a:lnTo>
                  <a:lnTo>
                    <a:pt x="1250" y="209440"/>
                  </a:lnTo>
                  <a:lnTo>
                    <a:pt x="3354" y="208141"/>
                  </a:lnTo>
                  <a:lnTo>
                    <a:pt x="10348" y="205428"/>
                  </a:lnTo>
                  <a:lnTo>
                    <a:pt x="21922" y="199989"/>
                  </a:lnTo>
                  <a:lnTo>
                    <a:pt x="27295" y="198030"/>
                  </a:lnTo>
                  <a:lnTo>
                    <a:pt x="32147" y="196725"/>
                  </a:lnTo>
                  <a:lnTo>
                    <a:pt x="36652" y="195854"/>
                  </a:lnTo>
                  <a:lnTo>
                    <a:pt x="42195" y="195274"/>
                  </a:lnTo>
                  <a:lnTo>
                    <a:pt x="48430" y="194887"/>
                  </a:lnTo>
                  <a:lnTo>
                    <a:pt x="55127" y="194629"/>
                  </a:lnTo>
                  <a:lnTo>
                    <a:pt x="82755" y="194266"/>
                  </a:lnTo>
                  <a:lnTo>
                    <a:pt x="93251" y="195485"/>
                  </a:lnTo>
                  <a:lnTo>
                    <a:pt x="104057" y="197568"/>
                  </a:lnTo>
                  <a:lnTo>
                    <a:pt x="115072" y="200226"/>
                  </a:lnTo>
                  <a:lnTo>
                    <a:pt x="124955" y="201999"/>
                  </a:lnTo>
                  <a:lnTo>
                    <a:pt x="134083" y="203181"/>
                  </a:lnTo>
                  <a:lnTo>
                    <a:pt x="142709" y="203968"/>
                  </a:lnTo>
                  <a:lnTo>
                    <a:pt x="148460" y="205763"/>
                  </a:lnTo>
                  <a:lnTo>
                    <a:pt x="152293" y="208230"/>
                  </a:lnTo>
                  <a:lnTo>
                    <a:pt x="154849" y="211145"/>
                  </a:lnTo>
                  <a:lnTo>
                    <a:pt x="159093" y="214358"/>
                  </a:lnTo>
                  <a:lnTo>
                    <a:pt x="164462" y="217770"/>
                  </a:lnTo>
                  <a:lnTo>
                    <a:pt x="170582" y="221314"/>
                  </a:lnTo>
                  <a:lnTo>
                    <a:pt x="175931" y="224947"/>
                  </a:lnTo>
                  <a:lnTo>
                    <a:pt x="180768" y="228639"/>
                  </a:lnTo>
                  <a:lnTo>
                    <a:pt x="185262" y="232371"/>
                  </a:lnTo>
                  <a:lnTo>
                    <a:pt x="189528" y="234858"/>
                  </a:lnTo>
                  <a:lnTo>
                    <a:pt x="193642" y="236517"/>
                  </a:lnTo>
                  <a:lnTo>
                    <a:pt x="197655" y="237622"/>
                  </a:lnTo>
                  <a:lnTo>
                    <a:pt x="200330" y="239629"/>
                  </a:lnTo>
                  <a:lnTo>
                    <a:pt x="202113" y="242237"/>
                  </a:lnTo>
                  <a:lnTo>
                    <a:pt x="203303" y="245246"/>
                  </a:lnTo>
                  <a:lnTo>
                    <a:pt x="208010" y="251976"/>
                  </a:lnTo>
                  <a:lnTo>
                    <a:pt x="215313" y="260576"/>
                  </a:lnTo>
                  <a:lnTo>
                    <a:pt x="217182" y="261282"/>
                  </a:lnTo>
                  <a:lnTo>
                    <a:pt x="219698" y="261753"/>
                  </a:lnTo>
                  <a:lnTo>
                    <a:pt x="228541" y="262694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34"/>
            <p:cNvSpPr/>
            <p:nvPr/>
          </p:nvSpPr>
          <p:spPr>
            <a:xfrm>
              <a:off x="4526279" y="4165396"/>
              <a:ext cx="228601" cy="269052"/>
            </a:xfrm>
            <a:custGeom>
              <a:avLst/>
              <a:gdLst/>
              <a:ahLst/>
              <a:cxnLst/>
              <a:rect l="0" t="0" r="0" b="0"/>
              <a:pathLst>
                <a:path w="228601" h="269052">
                  <a:moveTo>
                    <a:pt x="0" y="40843"/>
                  </a:moveTo>
                  <a:lnTo>
                    <a:pt x="0" y="21161"/>
                  </a:lnTo>
                  <a:lnTo>
                    <a:pt x="3387" y="16009"/>
                  </a:lnTo>
                  <a:lnTo>
                    <a:pt x="9842" y="8421"/>
                  </a:lnTo>
                  <a:lnTo>
                    <a:pt x="11642" y="7799"/>
                  </a:lnTo>
                  <a:lnTo>
                    <a:pt x="17028" y="7107"/>
                  </a:lnTo>
                  <a:lnTo>
                    <a:pt x="23655" y="6799"/>
                  </a:lnTo>
                  <a:lnTo>
                    <a:pt x="27200" y="6717"/>
                  </a:lnTo>
                  <a:lnTo>
                    <a:pt x="29564" y="5393"/>
                  </a:lnTo>
                  <a:lnTo>
                    <a:pt x="31139" y="3240"/>
                  </a:lnTo>
                  <a:lnTo>
                    <a:pt x="32190" y="534"/>
                  </a:lnTo>
                  <a:lnTo>
                    <a:pt x="35430" y="0"/>
                  </a:lnTo>
                  <a:lnTo>
                    <a:pt x="40131" y="915"/>
                  </a:lnTo>
                  <a:lnTo>
                    <a:pt x="45803" y="2794"/>
                  </a:lnTo>
                  <a:lnTo>
                    <a:pt x="50856" y="4047"/>
                  </a:lnTo>
                  <a:lnTo>
                    <a:pt x="55494" y="4883"/>
                  </a:lnTo>
                  <a:lnTo>
                    <a:pt x="59856" y="5440"/>
                  </a:lnTo>
                  <a:lnTo>
                    <a:pt x="65305" y="5811"/>
                  </a:lnTo>
                  <a:lnTo>
                    <a:pt x="71476" y="6059"/>
                  </a:lnTo>
                  <a:lnTo>
                    <a:pt x="85108" y="6334"/>
                  </a:lnTo>
                  <a:lnTo>
                    <a:pt x="99633" y="6456"/>
                  </a:lnTo>
                  <a:lnTo>
                    <a:pt x="105792" y="7758"/>
                  </a:lnTo>
                  <a:lnTo>
                    <a:pt x="111168" y="9897"/>
                  </a:lnTo>
                  <a:lnTo>
                    <a:pt x="116022" y="12592"/>
                  </a:lnTo>
                  <a:lnTo>
                    <a:pt x="128189" y="18974"/>
                  </a:lnTo>
                  <a:lnTo>
                    <a:pt x="134990" y="22454"/>
                  </a:lnTo>
                  <a:lnTo>
                    <a:pt x="140793" y="26044"/>
                  </a:lnTo>
                  <a:lnTo>
                    <a:pt x="145933" y="29707"/>
                  </a:lnTo>
                  <a:lnTo>
                    <a:pt x="150628" y="33419"/>
                  </a:lnTo>
                  <a:lnTo>
                    <a:pt x="153759" y="38434"/>
                  </a:lnTo>
                  <a:lnTo>
                    <a:pt x="155846" y="44317"/>
                  </a:lnTo>
                  <a:lnTo>
                    <a:pt x="157238" y="50779"/>
                  </a:lnTo>
                  <a:lnTo>
                    <a:pt x="159435" y="56357"/>
                  </a:lnTo>
                  <a:lnTo>
                    <a:pt x="162170" y="61346"/>
                  </a:lnTo>
                  <a:lnTo>
                    <a:pt x="165264" y="65942"/>
                  </a:lnTo>
                  <a:lnTo>
                    <a:pt x="167326" y="71546"/>
                  </a:lnTo>
                  <a:lnTo>
                    <a:pt x="168701" y="77822"/>
                  </a:lnTo>
                  <a:lnTo>
                    <a:pt x="169618" y="84546"/>
                  </a:lnTo>
                  <a:lnTo>
                    <a:pt x="170228" y="90298"/>
                  </a:lnTo>
                  <a:lnTo>
                    <a:pt x="170636" y="95404"/>
                  </a:lnTo>
                  <a:lnTo>
                    <a:pt x="170907" y="100076"/>
                  </a:lnTo>
                  <a:lnTo>
                    <a:pt x="171209" y="112043"/>
                  </a:lnTo>
                  <a:lnTo>
                    <a:pt x="171290" y="118790"/>
                  </a:lnTo>
                  <a:lnTo>
                    <a:pt x="170073" y="125828"/>
                  </a:lnTo>
                  <a:lnTo>
                    <a:pt x="167992" y="133059"/>
                  </a:lnTo>
                  <a:lnTo>
                    <a:pt x="165335" y="140421"/>
                  </a:lnTo>
                  <a:lnTo>
                    <a:pt x="163564" y="146598"/>
                  </a:lnTo>
                  <a:lnTo>
                    <a:pt x="162383" y="151986"/>
                  </a:lnTo>
                  <a:lnTo>
                    <a:pt x="161595" y="156849"/>
                  </a:lnTo>
                  <a:lnTo>
                    <a:pt x="159800" y="162630"/>
                  </a:lnTo>
                  <a:lnTo>
                    <a:pt x="157334" y="169025"/>
                  </a:lnTo>
                  <a:lnTo>
                    <a:pt x="154420" y="175828"/>
                  </a:lnTo>
                  <a:lnTo>
                    <a:pt x="151207" y="181633"/>
                  </a:lnTo>
                  <a:lnTo>
                    <a:pt x="147795" y="186773"/>
                  </a:lnTo>
                  <a:lnTo>
                    <a:pt x="144250" y="191470"/>
                  </a:lnTo>
                  <a:lnTo>
                    <a:pt x="140617" y="197141"/>
                  </a:lnTo>
                  <a:lnTo>
                    <a:pt x="136925" y="203462"/>
                  </a:lnTo>
                  <a:lnTo>
                    <a:pt x="133193" y="210216"/>
                  </a:lnTo>
                  <a:lnTo>
                    <a:pt x="128166" y="217258"/>
                  </a:lnTo>
                  <a:lnTo>
                    <a:pt x="122274" y="224494"/>
                  </a:lnTo>
                  <a:lnTo>
                    <a:pt x="115806" y="231857"/>
                  </a:lnTo>
                  <a:lnTo>
                    <a:pt x="107684" y="239306"/>
                  </a:lnTo>
                  <a:lnTo>
                    <a:pt x="98460" y="246811"/>
                  </a:lnTo>
                  <a:lnTo>
                    <a:pt x="88500" y="254356"/>
                  </a:lnTo>
                  <a:lnTo>
                    <a:pt x="80590" y="259385"/>
                  </a:lnTo>
                  <a:lnTo>
                    <a:pt x="74047" y="262738"/>
                  </a:lnTo>
                  <a:lnTo>
                    <a:pt x="68415" y="264973"/>
                  </a:lnTo>
                  <a:lnTo>
                    <a:pt x="63390" y="266463"/>
                  </a:lnTo>
                  <a:lnTo>
                    <a:pt x="58770" y="267457"/>
                  </a:lnTo>
                  <a:lnTo>
                    <a:pt x="54420" y="268119"/>
                  </a:lnTo>
                  <a:lnTo>
                    <a:pt x="50250" y="268560"/>
                  </a:lnTo>
                  <a:lnTo>
                    <a:pt x="46200" y="268855"/>
                  </a:lnTo>
                  <a:lnTo>
                    <a:pt x="42231" y="269051"/>
                  </a:lnTo>
                  <a:lnTo>
                    <a:pt x="37044" y="267912"/>
                  </a:lnTo>
                  <a:lnTo>
                    <a:pt x="31046" y="265882"/>
                  </a:lnTo>
                  <a:lnTo>
                    <a:pt x="24507" y="263260"/>
                  </a:lnTo>
                  <a:lnTo>
                    <a:pt x="20148" y="260241"/>
                  </a:lnTo>
                  <a:lnTo>
                    <a:pt x="17242" y="256958"/>
                  </a:lnTo>
                  <a:lnTo>
                    <a:pt x="12744" y="249924"/>
                  </a:lnTo>
                  <a:lnTo>
                    <a:pt x="6511" y="242565"/>
                  </a:lnTo>
                  <a:lnTo>
                    <a:pt x="4341" y="238825"/>
                  </a:lnTo>
                  <a:lnTo>
                    <a:pt x="1929" y="231282"/>
                  </a:lnTo>
                  <a:lnTo>
                    <a:pt x="858" y="223696"/>
                  </a:lnTo>
                  <a:lnTo>
                    <a:pt x="381" y="216091"/>
                  </a:lnTo>
                  <a:lnTo>
                    <a:pt x="170" y="208478"/>
                  </a:lnTo>
                  <a:lnTo>
                    <a:pt x="1384" y="204670"/>
                  </a:lnTo>
                  <a:lnTo>
                    <a:pt x="6118" y="197052"/>
                  </a:lnTo>
                  <a:lnTo>
                    <a:pt x="9159" y="194512"/>
                  </a:lnTo>
                  <a:lnTo>
                    <a:pt x="12456" y="192819"/>
                  </a:lnTo>
                  <a:lnTo>
                    <a:pt x="15924" y="191691"/>
                  </a:lnTo>
                  <a:lnTo>
                    <a:pt x="19506" y="189668"/>
                  </a:lnTo>
                  <a:lnTo>
                    <a:pt x="23165" y="187050"/>
                  </a:lnTo>
                  <a:lnTo>
                    <a:pt x="26873" y="184035"/>
                  </a:lnTo>
                  <a:lnTo>
                    <a:pt x="30616" y="182024"/>
                  </a:lnTo>
                  <a:lnTo>
                    <a:pt x="34380" y="180684"/>
                  </a:lnTo>
                  <a:lnTo>
                    <a:pt x="38160" y="179790"/>
                  </a:lnTo>
                  <a:lnTo>
                    <a:pt x="43221" y="177925"/>
                  </a:lnTo>
                  <a:lnTo>
                    <a:pt x="49134" y="175411"/>
                  </a:lnTo>
                  <a:lnTo>
                    <a:pt x="55616" y="172465"/>
                  </a:lnTo>
                  <a:lnTo>
                    <a:pt x="62478" y="171771"/>
                  </a:lnTo>
                  <a:lnTo>
                    <a:pt x="69592" y="172579"/>
                  </a:lnTo>
                  <a:lnTo>
                    <a:pt x="76875" y="174387"/>
                  </a:lnTo>
                  <a:lnTo>
                    <a:pt x="84270" y="175592"/>
                  </a:lnTo>
                  <a:lnTo>
                    <a:pt x="91740" y="176396"/>
                  </a:lnTo>
                  <a:lnTo>
                    <a:pt x="99260" y="176932"/>
                  </a:lnTo>
                  <a:lnTo>
                    <a:pt x="111003" y="177527"/>
                  </a:lnTo>
                  <a:lnTo>
                    <a:pt x="115912" y="177686"/>
                  </a:lnTo>
                  <a:lnTo>
                    <a:pt x="120455" y="179062"/>
                  </a:lnTo>
                  <a:lnTo>
                    <a:pt x="124753" y="181249"/>
                  </a:lnTo>
                  <a:lnTo>
                    <a:pt x="128889" y="183977"/>
                  </a:lnTo>
                  <a:lnTo>
                    <a:pt x="134186" y="185796"/>
                  </a:lnTo>
                  <a:lnTo>
                    <a:pt x="140258" y="187008"/>
                  </a:lnTo>
                  <a:lnTo>
                    <a:pt x="146845" y="187816"/>
                  </a:lnTo>
                  <a:lnTo>
                    <a:pt x="152507" y="189626"/>
                  </a:lnTo>
                  <a:lnTo>
                    <a:pt x="157552" y="192101"/>
                  </a:lnTo>
                  <a:lnTo>
                    <a:pt x="162185" y="195022"/>
                  </a:lnTo>
                  <a:lnTo>
                    <a:pt x="166543" y="196969"/>
                  </a:lnTo>
                  <a:lnTo>
                    <a:pt x="170719" y="198267"/>
                  </a:lnTo>
                  <a:lnTo>
                    <a:pt x="174773" y="199132"/>
                  </a:lnTo>
                  <a:lnTo>
                    <a:pt x="178745" y="200980"/>
                  </a:lnTo>
                  <a:lnTo>
                    <a:pt x="182664" y="203481"/>
                  </a:lnTo>
                  <a:lnTo>
                    <a:pt x="186546" y="206418"/>
                  </a:lnTo>
                  <a:lnTo>
                    <a:pt x="190404" y="208377"/>
                  </a:lnTo>
                  <a:lnTo>
                    <a:pt x="194246" y="209683"/>
                  </a:lnTo>
                  <a:lnTo>
                    <a:pt x="198078" y="210553"/>
                  </a:lnTo>
                  <a:lnTo>
                    <a:pt x="201902" y="212403"/>
                  </a:lnTo>
                  <a:lnTo>
                    <a:pt x="205722" y="214906"/>
                  </a:lnTo>
                  <a:lnTo>
                    <a:pt x="214909" y="221982"/>
                  </a:lnTo>
                  <a:lnTo>
                    <a:pt x="219552" y="226336"/>
                  </a:lnTo>
                  <a:lnTo>
                    <a:pt x="228600" y="235154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35"/>
            <p:cNvSpPr/>
            <p:nvPr/>
          </p:nvSpPr>
          <p:spPr>
            <a:xfrm>
              <a:off x="4926329" y="3205690"/>
              <a:ext cx="262354" cy="269031"/>
            </a:xfrm>
            <a:custGeom>
              <a:avLst/>
              <a:gdLst/>
              <a:ahLst/>
              <a:cxnLst/>
              <a:rect l="0" t="0" r="0" b="0"/>
              <a:pathLst>
                <a:path w="262354" h="269031">
                  <a:moveTo>
                    <a:pt x="0" y="109010"/>
                  </a:moveTo>
                  <a:lnTo>
                    <a:pt x="6069" y="96874"/>
                  </a:lnTo>
                  <a:lnTo>
                    <a:pt x="9126" y="92029"/>
                  </a:lnTo>
                  <a:lnTo>
                    <a:pt x="12434" y="87529"/>
                  </a:lnTo>
                  <a:lnTo>
                    <a:pt x="15910" y="83259"/>
                  </a:lnTo>
                  <a:lnTo>
                    <a:pt x="19771" y="75128"/>
                  </a:lnTo>
                  <a:lnTo>
                    <a:pt x="20801" y="71182"/>
                  </a:lnTo>
                  <a:lnTo>
                    <a:pt x="24028" y="67281"/>
                  </a:lnTo>
                  <a:lnTo>
                    <a:pt x="28718" y="63411"/>
                  </a:lnTo>
                  <a:lnTo>
                    <a:pt x="34386" y="59560"/>
                  </a:lnTo>
                  <a:lnTo>
                    <a:pt x="39434" y="55723"/>
                  </a:lnTo>
                  <a:lnTo>
                    <a:pt x="44069" y="51895"/>
                  </a:lnTo>
                  <a:lnTo>
                    <a:pt x="48430" y="48073"/>
                  </a:lnTo>
                  <a:lnTo>
                    <a:pt x="52607" y="44256"/>
                  </a:lnTo>
                  <a:lnTo>
                    <a:pt x="60634" y="36627"/>
                  </a:lnTo>
                  <a:lnTo>
                    <a:pt x="65823" y="32814"/>
                  </a:lnTo>
                  <a:lnTo>
                    <a:pt x="71822" y="29003"/>
                  </a:lnTo>
                  <a:lnTo>
                    <a:pt x="78362" y="25191"/>
                  </a:lnTo>
                  <a:lnTo>
                    <a:pt x="85261" y="21381"/>
                  </a:lnTo>
                  <a:lnTo>
                    <a:pt x="99701" y="13760"/>
                  </a:lnTo>
                  <a:lnTo>
                    <a:pt x="107107" y="11220"/>
                  </a:lnTo>
                  <a:lnTo>
                    <a:pt x="114585" y="9526"/>
                  </a:lnTo>
                  <a:lnTo>
                    <a:pt x="122110" y="8398"/>
                  </a:lnTo>
                  <a:lnTo>
                    <a:pt x="132207" y="6375"/>
                  </a:lnTo>
                  <a:lnTo>
                    <a:pt x="156972" y="741"/>
                  </a:lnTo>
                  <a:lnTo>
                    <a:pt x="166878" y="0"/>
                  </a:lnTo>
                  <a:lnTo>
                    <a:pt x="174753" y="777"/>
                  </a:lnTo>
                  <a:lnTo>
                    <a:pt x="181272" y="2564"/>
                  </a:lnTo>
                  <a:lnTo>
                    <a:pt x="189428" y="3756"/>
                  </a:lnTo>
                  <a:lnTo>
                    <a:pt x="198676" y="4551"/>
                  </a:lnTo>
                  <a:lnTo>
                    <a:pt x="208650" y="5080"/>
                  </a:lnTo>
                  <a:lnTo>
                    <a:pt x="216571" y="6703"/>
                  </a:lnTo>
                  <a:lnTo>
                    <a:pt x="223121" y="9055"/>
                  </a:lnTo>
                  <a:lnTo>
                    <a:pt x="228757" y="11893"/>
                  </a:lnTo>
                  <a:lnTo>
                    <a:pt x="233785" y="15056"/>
                  </a:lnTo>
                  <a:lnTo>
                    <a:pt x="238407" y="18433"/>
                  </a:lnTo>
                  <a:lnTo>
                    <a:pt x="242758" y="21956"/>
                  </a:lnTo>
                  <a:lnTo>
                    <a:pt x="245659" y="25573"/>
                  </a:lnTo>
                  <a:lnTo>
                    <a:pt x="247593" y="29255"/>
                  </a:lnTo>
                  <a:lnTo>
                    <a:pt x="248882" y="32980"/>
                  </a:lnTo>
                  <a:lnTo>
                    <a:pt x="251011" y="38003"/>
                  </a:lnTo>
                  <a:lnTo>
                    <a:pt x="256764" y="50358"/>
                  </a:lnTo>
                  <a:lnTo>
                    <a:pt x="258807" y="55938"/>
                  </a:lnTo>
                  <a:lnTo>
                    <a:pt x="260168" y="60929"/>
                  </a:lnTo>
                  <a:lnTo>
                    <a:pt x="261076" y="65526"/>
                  </a:lnTo>
                  <a:lnTo>
                    <a:pt x="261681" y="72400"/>
                  </a:lnTo>
                  <a:lnTo>
                    <a:pt x="262084" y="80793"/>
                  </a:lnTo>
                  <a:lnTo>
                    <a:pt x="262353" y="90199"/>
                  </a:lnTo>
                  <a:lnTo>
                    <a:pt x="261262" y="99009"/>
                  </a:lnTo>
                  <a:lnTo>
                    <a:pt x="259265" y="107422"/>
                  </a:lnTo>
                  <a:lnTo>
                    <a:pt x="256663" y="115572"/>
                  </a:lnTo>
                  <a:lnTo>
                    <a:pt x="253659" y="123544"/>
                  </a:lnTo>
                  <a:lnTo>
                    <a:pt x="250386" y="131399"/>
                  </a:lnTo>
                  <a:lnTo>
                    <a:pt x="246934" y="139176"/>
                  </a:lnTo>
                  <a:lnTo>
                    <a:pt x="239713" y="154590"/>
                  </a:lnTo>
                  <a:lnTo>
                    <a:pt x="236008" y="162257"/>
                  </a:lnTo>
                  <a:lnTo>
                    <a:pt x="232269" y="168637"/>
                  </a:lnTo>
                  <a:lnTo>
                    <a:pt x="228506" y="174162"/>
                  </a:lnTo>
                  <a:lnTo>
                    <a:pt x="224727" y="179114"/>
                  </a:lnTo>
                  <a:lnTo>
                    <a:pt x="219669" y="183686"/>
                  </a:lnTo>
                  <a:lnTo>
                    <a:pt x="213756" y="188004"/>
                  </a:lnTo>
                  <a:lnTo>
                    <a:pt x="207274" y="192152"/>
                  </a:lnTo>
                  <a:lnTo>
                    <a:pt x="200413" y="197458"/>
                  </a:lnTo>
                  <a:lnTo>
                    <a:pt x="193299" y="203535"/>
                  </a:lnTo>
                  <a:lnTo>
                    <a:pt x="179891" y="215791"/>
                  </a:lnTo>
                  <a:lnTo>
                    <a:pt x="169698" y="225471"/>
                  </a:lnTo>
                  <a:lnTo>
                    <a:pt x="162663" y="229830"/>
                  </a:lnTo>
                  <a:lnTo>
                    <a:pt x="154162" y="234007"/>
                  </a:lnTo>
                  <a:lnTo>
                    <a:pt x="144685" y="238061"/>
                  </a:lnTo>
                  <a:lnTo>
                    <a:pt x="137097" y="242034"/>
                  </a:lnTo>
                  <a:lnTo>
                    <a:pt x="130768" y="245952"/>
                  </a:lnTo>
                  <a:lnTo>
                    <a:pt x="125279" y="249835"/>
                  </a:lnTo>
                  <a:lnTo>
                    <a:pt x="120349" y="252423"/>
                  </a:lnTo>
                  <a:lnTo>
                    <a:pt x="115793" y="254149"/>
                  </a:lnTo>
                  <a:lnTo>
                    <a:pt x="111485" y="255299"/>
                  </a:lnTo>
                  <a:lnTo>
                    <a:pt x="103313" y="256577"/>
                  </a:lnTo>
                  <a:lnTo>
                    <a:pt x="93785" y="257397"/>
                  </a:lnTo>
                  <a:lnTo>
                    <a:pt x="89096" y="254123"/>
                  </a:lnTo>
                  <a:lnTo>
                    <a:pt x="81805" y="247741"/>
                  </a:lnTo>
                  <a:lnTo>
                    <a:pt x="77422" y="246868"/>
                  </a:lnTo>
                  <a:lnTo>
                    <a:pt x="74475" y="246635"/>
                  </a:lnTo>
                  <a:lnTo>
                    <a:pt x="71240" y="245210"/>
                  </a:lnTo>
                  <a:lnTo>
                    <a:pt x="64259" y="240239"/>
                  </a:lnTo>
                  <a:lnTo>
                    <a:pt x="59257" y="236369"/>
                  </a:lnTo>
                  <a:lnTo>
                    <a:pt x="58555" y="234556"/>
                  </a:lnTo>
                  <a:lnTo>
                    <a:pt x="57567" y="227206"/>
                  </a:lnTo>
                  <a:lnTo>
                    <a:pt x="57175" y="220151"/>
                  </a:lnTo>
                  <a:lnTo>
                    <a:pt x="57167" y="217394"/>
                  </a:lnTo>
                  <a:lnTo>
                    <a:pt x="58431" y="214286"/>
                  </a:lnTo>
                  <a:lnTo>
                    <a:pt x="63223" y="207446"/>
                  </a:lnTo>
                  <a:lnTo>
                    <a:pt x="68792" y="200561"/>
                  </a:lnTo>
                  <a:lnTo>
                    <a:pt x="74178" y="194996"/>
                  </a:lnTo>
                  <a:lnTo>
                    <a:pt x="77392" y="193004"/>
                  </a:lnTo>
                  <a:lnTo>
                    <a:pt x="84350" y="190790"/>
                  </a:lnTo>
                  <a:lnTo>
                    <a:pt x="91676" y="189807"/>
                  </a:lnTo>
                  <a:lnTo>
                    <a:pt x="99165" y="189369"/>
                  </a:lnTo>
                  <a:lnTo>
                    <a:pt x="106727" y="189175"/>
                  </a:lnTo>
                  <a:lnTo>
                    <a:pt x="114331" y="187853"/>
                  </a:lnTo>
                  <a:lnTo>
                    <a:pt x="124481" y="185702"/>
                  </a:lnTo>
                  <a:lnTo>
                    <a:pt x="136328" y="182998"/>
                  </a:lnTo>
                  <a:lnTo>
                    <a:pt x="146765" y="181195"/>
                  </a:lnTo>
                  <a:lnTo>
                    <a:pt x="156264" y="179993"/>
                  </a:lnTo>
                  <a:lnTo>
                    <a:pt x="165136" y="179192"/>
                  </a:lnTo>
                  <a:lnTo>
                    <a:pt x="172321" y="179928"/>
                  </a:lnTo>
                  <a:lnTo>
                    <a:pt x="178381" y="181688"/>
                  </a:lnTo>
                  <a:lnTo>
                    <a:pt x="183691" y="184132"/>
                  </a:lnTo>
                  <a:lnTo>
                    <a:pt x="191041" y="187031"/>
                  </a:lnTo>
                  <a:lnTo>
                    <a:pt x="209367" y="193639"/>
                  </a:lnTo>
                  <a:lnTo>
                    <a:pt x="217048" y="195909"/>
                  </a:lnTo>
                  <a:lnTo>
                    <a:pt x="223439" y="197423"/>
                  </a:lnTo>
                  <a:lnTo>
                    <a:pt x="228969" y="198432"/>
                  </a:lnTo>
                  <a:lnTo>
                    <a:pt x="233926" y="200374"/>
                  </a:lnTo>
                  <a:lnTo>
                    <a:pt x="238501" y="202939"/>
                  </a:lnTo>
                  <a:lnTo>
                    <a:pt x="242821" y="205919"/>
                  </a:lnTo>
                  <a:lnTo>
                    <a:pt x="245701" y="209176"/>
                  </a:lnTo>
                  <a:lnTo>
                    <a:pt x="247621" y="212617"/>
                  </a:lnTo>
                  <a:lnTo>
                    <a:pt x="250702" y="221197"/>
                  </a:lnTo>
                  <a:lnTo>
                    <a:pt x="251236" y="228751"/>
                  </a:lnTo>
                  <a:lnTo>
                    <a:pt x="251394" y="239033"/>
                  </a:lnTo>
                  <a:lnTo>
                    <a:pt x="251461" y="26903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PenAnnotation36"/>
            <p:cNvSpPr/>
            <p:nvPr/>
          </p:nvSpPr>
          <p:spPr>
            <a:xfrm>
              <a:off x="5246370" y="3086256"/>
              <a:ext cx="537210" cy="411278"/>
            </a:xfrm>
            <a:custGeom>
              <a:avLst/>
              <a:gdLst/>
              <a:ahLst/>
              <a:cxnLst/>
              <a:rect l="0" t="0" r="0" b="0"/>
              <a:pathLst>
                <a:path w="537210" h="411278">
                  <a:moveTo>
                    <a:pt x="0" y="262733"/>
                  </a:moveTo>
                  <a:lnTo>
                    <a:pt x="6067" y="268802"/>
                  </a:lnTo>
                  <a:lnTo>
                    <a:pt x="9125" y="270589"/>
                  </a:lnTo>
                  <a:lnTo>
                    <a:pt x="20765" y="274374"/>
                  </a:lnTo>
                  <a:lnTo>
                    <a:pt x="32936" y="279761"/>
                  </a:lnTo>
                  <a:lnTo>
                    <a:pt x="47999" y="289933"/>
                  </a:lnTo>
                  <a:lnTo>
                    <a:pt x="53589" y="296106"/>
                  </a:lnTo>
                  <a:lnTo>
                    <a:pt x="59856" y="304032"/>
                  </a:lnTo>
                  <a:lnTo>
                    <a:pt x="66574" y="313126"/>
                  </a:lnTo>
                  <a:lnTo>
                    <a:pt x="71053" y="320458"/>
                  </a:lnTo>
                  <a:lnTo>
                    <a:pt x="76029" y="331993"/>
                  </a:lnTo>
                  <a:lnTo>
                    <a:pt x="81627" y="344739"/>
                  </a:lnTo>
                  <a:lnTo>
                    <a:pt x="84898" y="351694"/>
                  </a:lnTo>
                  <a:lnTo>
                    <a:pt x="88348" y="356330"/>
                  </a:lnTo>
                  <a:lnTo>
                    <a:pt x="91919" y="359421"/>
                  </a:lnTo>
                  <a:lnTo>
                    <a:pt x="95569" y="361482"/>
                  </a:lnTo>
                  <a:lnTo>
                    <a:pt x="98003" y="364126"/>
                  </a:lnTo>
                  <a:lnTo>
                    <a:pt x="99625" y="367158"/>
                  </a:lnTo>
                  <a:lnTo>
                    <a:pt x="100707" y="370450"/>
                  </a:lnTo>
                  <a:lnTo>
                    <a:pt x="105295" y="377494"/>
                  </a:lnTo>
                  <a:lnTo>
                    <a:pt x="108296" y="381150"/>
                  </a:lnTo>
                  <a:lnTo>
                    <a:pt x="110297" y="384858"/>
                  </a:lnTo>
                  <a:lnTo>
                    <a:pt x="112521" y="392364"/>
                  </a:lnTo>
                  <a:lnTo>
                    <a:pt x="114384" y="394874"/>
                  </a:lnTo>
                  <a:lnTo>
                    <a:pt x="116896" y="396547"/>
                  </a:lnTo>
                  <a:lnTo>
                    <a:pt x="119840" y="397663"/>
                  </a:lnTo>
                  <a:lnTo>
                    <a:pt x="135054" y="409539"/>
                  </a:lnTo>
                  <a:lnTo>
                    <a:pt x="139610" y="410530"/>
                  </a:lnTo>
                  <a:lnTo>
                    <a:pt x="148064" y="411277"/>
                  </a:lnTo>
                  <a:lnTo>
                    <a:pt x="148520" y="398884"/>
                  </a:lnTo>
                  <a:lnTo>
                    <a:pt x="148576" y="366251"/>
                  </a:lnTo>
                  <a:lnTo>
                    <a:pt x="149851" y="357145"/>
                  </a:lnTo>
                  <a:lnTo>
                    <a:pt x="151970" y="349804"/>
                  </a:lnTo>
                  <a:lnTo>
                    <a:pt x="154653" y="343641"/>
                  </a:lnTo>
                  <a:lnTo>
                    <a:pt x="156442" y="336992"/>
                  </a:lnTo>
                  <a:lnTo>
                    <a:pt x="157635" y="330019"/>
                  </a:lnTo>
                  <a:lnTo>
                    <a:pt x="158429" y="322830"/>
                  </a:lnTo>
                  <a:lnTo>
                    <a:pt x="157690" y="316768"/>
                  </a:lnTo>
                  <a:lnTo>
                    <a:pt x="155926" y="311457"/>
                  </a:lnTo>
                  <a:lnTo>
                    <a:pt x="153481" y="306645"/>
                  </a:lnTo>
                  <a:lnTo>
                    <a:pt x="151850" y="299628"/>
                  </a:lnTo>
                  <a:lnTo>
                    <a:pt x="150763" y="291140"/>
                  </a:lnTo>
                  <a:lnTo>
                    <a:pt x="150039" y="281671"/>
                  </a:lnTo>
                  <a:lnTo>
                    <a:pt x="148285" y="274089"/>
                  </a:lnTo>
                  <a:lnTo>
                    <a:pt x="141021" y="257349"/>
                  </a:lnTo>
                  <a:lnTo>
                    <a:pt x="138876" y="248487"/>
                  </a:lnTo>
                  <a:lnTo>
                    <a:pt x="134536" y="240315"/>
                  </a:lnTo>
                  <a:lnTo>
                    <a:pt x="131600" y="236358"/>
                  </a:lnTo>
                  <a:lnTo>
                    <a:pt x="128339" y="225187"/>
                  </a:lnTo>
                  <a:lnTo>
                    <a:pt x="127469" y="218653"/>
                  </a:lnTo>
                  <a:lnTo>
                    <a:pt x="123116" y="208005"/>
                  </a:lnTo>
                  <a:lnTo>
                    <a:pt x="118218" y="199040"/>
                  </a:lnTo>
                  <a:lnTo>
                    <a:pt x="114191" y="186852"/>
                  </a:lnTo>
                  <a:lnTo>
                    <a:pt x="106788" y="175198"/>
                  </a:lnTo>
                  <a:lnTo>
                    <a:pt x="102761" y="163702"/>
                  </a:lnTo>
                  <a:lnTo>
                    <a:pt x="95358" y="152252"/>
                  </a:lnTo>
                  <a:lnTo>
                    <a:pt x="91331" y="140816"/>
                  </a:lnTo>
                  <a:lnTo>
                    <a:pt x="83929" y="129384"/>
                  </a:lnTo>
                  <a:lnTo>
                    <a:pt x="81751" y="121764"/>
                  </a:lnTo>
                  <a:lnTo>
                    <a:pt x="80525" y="110334"/>
                  </a:lnTo>
                  <a:lnTo>
                    <a:pt x="76852" y="99327"/>
                  </a:lnTo>
                  <a:lnTo>
                    <a:pt x="72256" y="87238"/>
                  </a:lnTo>
                  <a:lnTo>
                    <a:pt x="69669" y="74563"/>
                  </a:lnTo>
                  <a:lnTo>
                    <a:pt x="68723" y="69232"/>
                  </a:lnTo>
                  <a:lnTo>
                    <a:pt x="74690" y="62595"/>
                  </a:lnTo>
                  <a:lnTo>
                    <a:pt x="77733" y="60728"/>
                  </a:lnTo>
                  <a:lnTo>
                    <a:pt x="89384" y="57485"/>
                  </a:lnTo>
                  <a:lnTo>
                    <a:pt x="102966" y="57139"/>
                  </a:lnTo>
                  <a:lnTo>
                    <a:pt x="123077" y="57037"/>
                  </a:lnTo>
                  <a:lnTo>
                    <a:pt x="137674" y="53626"/>
                  </a:lnTo>
                  <a:lnTo>
                    <a:pt x="151359" y="49147"/>
                  </a:lnTo>
                  <a:lnTo>
                    <a:pt x="180651" y="42884"/>
                  </a:lnTo>
                  <a:lnTo>
                    <a:pt x="192824" y="39967"/>
                  </a:lnTo>
                  <a:lnTo>
                    <a:pt x="240295" y="29794"/>
                  </a:lnTo>
                  <a:lnTo>
                    <a:pt x="255446" y="26160"/>
                  </a:lnTo>
                  <a:lnTo>
                    <a:pt x="269358" y="22468"/>
                  </a:lnTo>
                  <a:lnTo>
                    <a:pt x="282441" y="18737"/>
                  </a:lnTo>
                  <a:lnTo>
                    <a:pt x="294974" y="16249"/>
                  </a:lnTo>
                  <a:lnTo>
                    <a:pt x="307139" y="14591"/>
                  </a:lnTo>
                  <a:lnTo>
                    <a:pt x="319059" y="13485"/>
                  </a:lnTo>
                  <a:lnTo>
                    <a:pt x="333356" y="11478"/>
                  </a:lnTo>
                  <a:lnTo>
                    <a:pt x="366175" y="5861"/>
                  </a:lnTo>
                  <a:lnTo>
                    <a:pt x="380006" y="3855"/>
                  </a:lnTo>
                  <a:lnTo>
                    <a:pt x="391768" y="2518"/>
                  </a:lnTo>
                  <a:lnTo>
                    <a:pt x="402148" y="1627"/>
                  </a:lnTo>
                  <a:lnTo>
                    <a:pt x="411609" y="1032"/>
                  </a:lnTo>
                  <a:lnTo>
                    <a:pt x="428894" y="372"/>
                  </a:lnTo>
                  <a:lnTo>
                    <a:pt x="452905" y="0"/>
                  </a:lnTo>
                  <a:lnTo>
                    <a:pt x="459416" y="1218"/>
                  </a:lnTo>
                  <a:lnTo>
                    <a:pt x="478458" y="9000"/>
                  </a:lnTo>
                  <a:lnTo>
                    <a:pt x="489152" y="12298"/>
                  </a:lnTo>
                  <a:lnTo>
                    <a:pt x="501361" y="15766"/>
                  </a:lnTo>
                  <a:lnTo>
                    <a:pt x="510771" y="19349"/>
                  </a:lnTo>
                  <a:lnTo>
                    <a:pt x="518314" y="23007"/>
                  </a:lnTo>
                  <a:lnTo>
                    <a:pt x="537209" y="34133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PenAnnotation37"/>
            <p:cNvSpPr/>
            <p:nvPr/>
          </p:nvSpPr>
          <p:spPr>
            <a:xfrm>
              <a:off x="5429250" y="3223403"/>
              <a:ext cx="398461" cy="182581"/>
            </a:xfrm>
            <a:custGeom>
              <a:avLst/>
              <a:gdLst/>
              <a:ahLst/>
              <a:cxnLst/>
              <a:rect l="0" t="0" r="0" b="0"/>
              <a:pathLst>
                <a:path w="398461" h="182581">
                  <a:moveTo>
                    <a:pt x="0" y="45576"/>
                  </a:moveTo>
                  <a:lnTo>
                    <a:pt x="0" y="35735"/>
                  </a:lnTo>
                  <a:lnTo>
                    <a:pt x="3386" y="31466"/>
                  </a:lnTo>
                  <a:lnTo>
                    <a:pt x="6067" y="28549"/>
                  </a:lnTo>
                  <a:lnTo>
                    <a:pt x="9125" y="26605"/>
                  </a:lnTo>
                  <a:lnTo>
                    <a:pt x="19496" y="22599"/>
                  </a:lnTo>
                  <a:lnTo>
                    <a:pt x="26867" y="17161"/>
                  </a:lnTo>
                  <a:lnTo>
                    <a:pt x="30612" y="15203"/>
                  </a:lnTo>
                  <a:lnTo>
                    <a:pt x="38158" y="13027"/>
                  </a:lnTo>
                  <a:lnTo>
                    <a:pt x="49132" y="12060"/>
                  </a:lnTo>
                  <a:lnTo>
                    <a:pt x="55615" y="11802"/>
                  </a:lnTo>
                  <a:lnTo>
                    <a:pt x="61206" y="10360"/>
                  </a:lnTo>
                  <a:lnTo>
                    <a:pt x="70806" y="5372"/>
                  </a:lnTo>
                  <a:lnTo>
                    <a:pt x="82692" y="2308"/>
                  </a:lnTo>
                  <a:lnTo>
                    <a:pt x="89418" y="1491"/>
                  </a:lnTo>
                  <a:lnTo>
                    <a:pt x="96442" y="946"/>
                  </a:lnTo>
                  <a:lnTo>
                    <a:pt x="103664" y="583"/>
                  </a:lnTo>
                  <a:lnTo>
                    <a:pt x="111019" y="341"/>
                  </a:lnTo>
                  <a:lnTo>
                    <a:pt x="139574" y="0"/>
                  </a:lnTo>
                  <a:lnTo>
                    <a:pt x="147659" y="1222"/>
                  </a:lnTo>
                  <a:lnTo>
                    <a:pt x="160030" y="5967"/>
                  </a:lnTo>
                  <a:lnTo>
                    <a:pt x="168066" y="9710"/>
                  </a:lnTo>
                  <a:lnTo>
                    <a:pt x="173332" y="13973"/>
                  </a:lnTo>
                  <a:lnTo>
                    <a:pt x="176515" y="16887"/>
                  </a:lnTo>
                  <a:lnTo>
                    <a:pt x="178636" y="20100"/>
                  </a:lnTo>
                  <a:lnTo>
                    <a:pt x="180051" y="23512"/>
                  </a:lnTo>
                  <a:lnTo>
                    <a:pt x="180993" y="27057"/>
                  </a:lnTo>
                  <a:lnTo>
                    <a:pt x="181623" y="30691"/>
                  </a:lnTo>
                  <a:lnTo>
                    <a:pt x="182041" y="34382"/>
                  </a:lnTo>
                  <a:lnTo>
                    <a:pt x="182321" y="38114"/>
                  </a:lnTo>
                  <a:lnTo>
                    <a:pt x="182507" y="41871"/>
                  </a:lnTo>
                  <a:lnTo>
                    <a:pt x="182714" y="49433"/>
                  </a:lnTo>
                  <a:lnTo>
                    <a:pt x="181499" y="53228"/>
                  </a:lnTo>
                  <a:lnTo>
                    <a:pt x="179419" y="57027"/>
                  </a:lnTo>
                  <a:lnTo>
                    <a:pt x="176763" y="60830"/>
                  </a:lnTo>
                  <a:lnTo>
                    <a:pt x="172452" y="65906"/>
                  </a:lnTo>
                  <a:lnTo>
                    <a:pt x="167038" y="71829"/>
                  </a:lnTo>
                  <a:lnTo>
                    <a:pt x="160888" y="78318"/>
                  </a:lnTo>
                  <a:lnTo>
                    <a:pt x="155519" y="85184"/>
                  </a:lnTo>
                  <a:lnTo>
                    <a:pt x="150669" y="92302"/>
                  </a:lnTo>
                  <a:lnTo>
                    <a:pt x="146165" y="99587"/>
                  </a:lnTo>
                  <a:lnTo>
                    <a:pt x="141894" y="105713"/>
                  </a:lnTo>
                  <a:lnTo>
                    <a:pt x="137776" y="111068"/>
                  </a:lnTo>
                  <a:lnTo>
                    <a:pt x="133761" y="115907"/>
                  </a:lnTo>
                  <a:lnTo>
                    <a:pt x="129813" y="120404"/>
                  </a:lnTo>
                  <a:lnTo>
                    <a:pt x="125912" y="124671"/>
                  </a:lnTo>
                  <a:lnTo>
                    <a:pt x="116594" y="134578"/>
                  </a:lnTo>
                  <a:lnTo>
                    <a:pt x="108912" y="142362"/>
                  </a:lnTo>
                  <a:lnTo>
                    <a:pt x="106898" y="145660"/>
                  </a:lnTo>
                  <a:lnTo>
                    <a:pt x="105555" y="149129"/>
                  </a:lnTo>
                  <a:lnTo>
                    <a:pt x="104660" y="152711"/>
                  </a:lnTo>
                  <a:lnTo>
                    <a:pt x="104063" y="156370"/>
                  </a:lnTo>
                  <a:lnTo>
                    <a:pt x="103665" y="160079"/>
                  </a:lnTo>
                  <a:lnTo>
                    <a:pt x="103027" y="169089"/>
                  </a:lnTo>
                  <a:lnTo>
                    <a:pt x="106326" y="173707"/>
                  </a:lnTo>
                  <a:lnTo>
                    <a:pt x="112724" y="180953"/>
                  </a:lnTo>
                  <a:lnTo>
                    <a:pt x="114520" y="181547"/>
                  </a:lnTo>
                  <a:lnTo>
                    <a:pt x="126526" y="182502"/>
                  </a:lnTo>
                  <a:lnTo>
                    <a:pt x="130071" y="182580"/>
                  </a:lnTo>
                  <a:lnTo>
                    <a:pt x="137514" y="181362"/>
                  </a:lnTo>
                  <a:lnTo>
                    <a:pt x="147556" y="179280"/>
                  </a:lnTo>
                  <a:lnTo>
                    <a:pt x="159330" y="176622"/>
                  </a:lnTo>
                  <a:lnTo>
                    <a:pt x="170990" y="173580"/>
                  </a:lnTo>
                  <a:lnTo>
                    <a:pt x="182573" y="170282"/>
                  </a:lnTo>
                  <a:lnTo>
                    <a:pt x="205604" y="163231"/>
                  </a:lnTo>
                  <a:lnTo>
                    <a:pt x="228539" y="155864"/>
                  </a:lnTo>
                  <a:lnTo>
                    <a:pt x="241260" y="152121"/>
                  </a:lnTo>
                  <a:lnTo>
                    <a:pt x="268939" y="144577"/>
                  </a:lnTo>
                  <a:lnTo>
                    <a:pt x="326832" y="129384"/>
                  </a:lnTo>
                  <a:lnTo>
                    <a:pt x="352268" y="121771"/>
                  </a:lnTo>
                  <a:lnTo>
                    <a:pt x="363115" y="119233"/>
                  </a:lnTo>
                  <a:lnTo>
                    <a:pt x="372887" y="117541"/>
                  </a:lnTo>
                  <a:lnTo>
                    <a:pt x="381941" y="116412"/>
                  </a:lnTo>
                  <a:lnTo>
                    <a:pt x="387977" y="116931"/>
                  </a:lnTo>
                  <a:lnTo>
                    <a:pt x="392001" y="118546"/>
                  </a:lnTo>
                  <a:lnTo>
                    <a:pt x="398460" y="124196"/>
                  </a:lnTo>
                  <a:lnTo>
                    <a:pt x="397719" y="125929"/>
                  </a:lnTo>
                  <a:lnTo>
                    <a:pt x="395956" y="128355"/>
                  </a:lnTo>
                  <a:lnTo>
                    <a:pt x="388620" y="137017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0" name="SMARTPenAnnotation38"/>
          <p:cNvSpPr/>
          <p:nvPr/>
        </p:nvSpPr>
        <p:spPr>
          <a:xfrm>
            <a:off x="4423413" y="5772150"/>
            <a:ext cx="240028" cy="217170"/>
          </a:xfrm>
          <a:custGeom>
            <a:avLst/>
            <a:gdLst/>
            <a:ahLst/>
            <a:cxnLst/>
            <a:rect l="0" t="0" r="0" b="0"/>
            <a:pathLst>
              <a:path w="240028" h="217170">
                <a:moveTo>
                  <a:pt x="34287" y="217169"/>
                </a:moveTo>
                <a:lnTo>
                  <a:pt x="34287" y="211102"/>
                </a:lnTo>
                <a:lnTo>
                  <a:pt x="33016" y="209314"/>
                </a:lnTo>
                <a:lnTo>
                  <a:pt x="30900" y="208122"/>
                </a:lnTo>
                <a:lnTo>
                  <a:pt x="28219" y="207328"/>
                </a:lnTo>
                <a:lnTo>
                  <a:pt x="26431" y="205529"/>
                </a:lnTo>
                <a:lnTo>
                  <a:pt x="25240" y="203059"/>
                </a:lnTo>
                <a:lnTo>
                  <a:pt x="23327" y="196038"/>
                </a:lnTo>
                <a:lnTo>
                  <a:pt x="21900" y="192922"/>
                </a:lnTo>
                <a:lnTo>
                  <a:pt x="16928" y="182686"/>
                </a:lnTo>
                <a:lnTo>
                  <a:pt x="15094" y="177670"/>
                </a:lnTo>
                <a:lnTo>
                  <a:pt x="13872" y="173057"/>
                </a:lnTo>
                <a:lnTo>
                  <a:pt x="13056" y="168711"/>
                </a:lnTo>
                <a:lnTo>
                  <a:pt x="12513" y="163274"/>
                </a:lnTo>
                <a:lnTo>
                  <a:pt x="12151" y="157109"/>
                </a:lnTo>
                <a:lnTo>
                  <a:pt x="11748" y="144756"/>
                </a:lnTo>
                <a:lnTo>
                  <a:pt x="11570" y="135032"/>
                </a:lnTo>
                <a:lnTo>
                  <a:pt x="10252" y="130662"/>
                </a:lnTo>
                <a:lnTo>
                  <a:pt x="8104" y="126477"/>
                </a:lnTo>
                <a:lnTo>
                  <a:pt x="5401" y="122418"/>
                </a:lnTo>
                <a:lnTo>
                  <a:pt x="3600" y="118442"/>
                </a:lnTo>
                <a:lnTo>
                  <a:pt x="2399" y="114521"/>
                </a:lnTo>
                <a:lnTo>
                  <a:pt x="1598" y="110637"/>
                </a:lnTo>
                <a:lnTo>
                  <a:pt x="1064" y="106777"/>
                </a:lnTo>
                <a:lnTo>
                  <a:pt x="708" y="102935"/>
                </a:lnTo>
                <a:lnTo>
                  <a:pt x="471" y="99104"/>
                </a:lnTo>
                <a:lnTo>
                  <a:pt x="208" y="91459"/>
                </a:lnTo>
                <a:lnTo>
                  <a:pt x="9" y="70838"/>
                </a:lnTo>
                <a:lnTo>
                  <a:pt x="0" y="63181"/>
                </a:lnTo>
                <a:lnTo>
                  <a:pt x="1269" y="59900"/>
                </a:lnTo>
                <a:lnTo>
                  <a:pt x="3385" y="56443"/>
                </a:lnTo>
                <a:lnTo>
                  <a:pt x="6066" y="52869"/>
                </a:lnTo>
                <a:lnTo>
                  <a:pt x="9123" y="50486"/>
                </a:lnTo>
                <a:lnTo>
                  <a:pt x="12430" y="48897"/>
                </a:lnTo>
                <a:lnTo>
                  <a:pt x="19493" y="47132"/>
                </a:lnTo>
                <a:lnTo>
                  <a:pt x="26865" y="46347"/>
                </a:lnTo>
                <a:lnTo>
                  <a:pt x="30609" y="44868"/>
                </a:lnTo>
                <a:lnTo>
                  <a:pt x="34375" y="42612"/>
                </a:lnTo>
                <a:lnTo>
                  <a:pt x="43476" y="35934"/>
                </a:lnTo>
                <a:lnTo>
                  <a:pt x="48108" y="35020"/>
                </a:lnTo>
                <a:lnTo>
                  <a:pt x="51121" y="34776"/>
                </a:lnTo>
                <a:lnTo>
                  <a:pt x="54399" y="33344"/>
                </a:lnTo>
                <a:lnTo>
                  <a:pt x="61429" y="28366"/>
                </a:lnTo>
                <a:lnTo>
                  <a:pt x="66352" y="26531"/>
                </a:lnTo>
                <a:lnTo>
                  <a:pt x="72173" y="25307"/>
                </a:lnTo>
                <a:lnTo>
                  <a:pt x="78595" y="24491"/>
                </a:lnTo>
                <a:lnTo>
                  <a:pt x="84145" y="23947"/>
                </a:lnTo>
                <a:lnTo>
                  <a:pt x="89115" y="23584"/>
                </a:lnTo>
                <a:lnTo>
                  <a:pt x="93699" y="23343"/>
                </a:lnTo>
                <a:lnTo>
                  <a:pt x="98025" y="21912"/>
                </a:lnTo>
                <a:lnTo>
                  <a:pt x="102179" y="19688"/>
                </a:lnTo>
                <a:lnTo>
                  <a:pt x="106218" y="16935"/>
                </a:lnTo>
                <a:lnTo>
                  <a:pt x="111451" y="15100"/>
                </a:lnTo>
                <a:lnTo>
                  <a:pt x="117479" y="13876"/>
                </a:lnTo>
                <a:lnTo>
                  <a:pt x="124039" y="13061"/>
                </a:lnTo>
                <a:lnTo>
                  <a:pt x="129681" y="11247"/>
                </a:lnTo>
                <a:lnTo>
                  <a:pt x="134713" y="8768"/>
                </a:lnTo>
                <a:lnTo>
                  <a:pt x="139338" y="5845"/>
                </a:lnTo>
                <a:lnTo>
                  <a:pt x="143691" y="3896"/>
                </a:lnTo>
                <a:lnTo>
                  <a:pt x="147863" y="2597"/>
                </a:lnTo>
                <a:lnTo>
                  <a:pt x="151914" y="1732"/>
                </a:lnTo>
                <a:lnTo>
                  <a:pt x="155885" y="1154"/>
                </a:lnTo>
                <a:lnTo>
                  <a:pt x="159802" y="769"/>
                </a:lnTo>
                <a:lnTo>
                  <a:pt x="163684" y="513"/>
                </a:lnTo>
                <a:lnTo>
                  <a:pt x="178156" y="227"/>
                </a:lnTo>
                <a:lnTo>
                  <a:pt x="24002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5" name="Group 144"/>
          <p:cNvGrpSpPr/>
          <p:nvPr/>
        </p:nvGrpSpPr>
        <p:grpSpPr>
          <a:xfrm>
            <a:off x="3513956" y="4834944"/>
            <a:ext cx="444211" cy="411426"/>
            <a:chOff x="3513956" y="4834944"/>
            <a:chExt cx="444211" cy="411426"/>
          </a:xfrm>
        </p:grpSpPr>
        <p:sp>
          <p:nvSpPr>
            <p:cNvPr id="141" name="SMARTPenAnnotation39"/>
            <p:cNvSpPr/>
            <p:nvPr/>
          </p:nvSpPr>
          <p:spPr>
            <a:xfrm>
              <a:off x="3513956" y="4834944"/>
              <a:ext cx="257945" cy="411426"/>
            </a:xfrm>
            <a:custGeom>
              <a:avLst/>
              <a:gdLst/>
              <a:ahLst/>
              <a:cxnLst/>
              <a:rect l="0" t="0" r="0" b="0"/>
              <a:pathLst>
                <a:path w="257945" h="411426">
                  <a:moveTo>
                    <a:pt x="29344" y="251406"/>
                  </a:moveTo>
                  <a:lnTo>
                    <a:pt x="29344" y="224537"/>
                  </a:lnTo>
                  <a:lnTo>
                    <a:pt x="28073" y="220793"/>
                  </a:lnTo>
                  <a:lnTo>
                    <a:pt x="23276" y="213247"/>
                  </a:lnTo>
                  <a:lnTo>
                    <a:pt x="20297" y="202272"/>
                  </a:lnTo>
                  <a:lnTo>
                    <a:pt x="19502" y="195790"/>
                  </a:lnTo>
                  <a:lnTo>
                    <a:pt x="17703" y="190199"/>
                  </a:lnTo>
                  <a:lnTo>
                    <a:pt x="12316" y="180599"/>
                  </a:lnTo>
                  <a:lnTo>
                    <a:pt x="9076" y="168712"/>
                  </a:lnTo>
                  <a:lnTo>
                    <a:pt x="7636" y="156233"/>
                  </a:lnTo>
                  <a:lnTo>
                    <a:pt x="6996" y="146453"/>
                  </a:lnTo>
                  <a:lnTo>
                    <a:pt x="5555" y="142067"/>
                  </a:lnTo>
                  <a:lnTo>
                    <a:pt x="567" y="133807"/>
                  </a:lnTo>
                  <a:lnTo>
                    <a:pt x="0" y="131097"/>
                  </a:lnTo>
                  <a:lnTo>
                    <a:pt x="891" y="129290"/>
                  </a:lnTo>
                  <a:lnTo>
                    <a:pt x="2755" y="128085"/>
                  </a:lnTo>
                  <a:lnTo>
                    <a:pt x="3998" y="126012"/>
                  </a:lnTo>
                  <a:lnTo>
                    <a:pt x="5379" y="120321"/>
                  </a:lnTo>
                  <a:lnTo>
                    <a:pt x="7017" y="118296"/>
                  </a:lnTo>
                  <a:lnTo>
                    <a:pt x="9379" y="116946"/>
                  </a:lnTo>
                  <a:lnTo>
                    <a:pt x="15390" y="115446"/>
                  </a:lnTo>
                  <a:lnTo>
                    <a:pt x="22295" y="114779"/>
                  </a:lnTo>
                  <a:lnTo>
                    <a:pt x="27185" y="113331"/>
                  </a:lnTo>
                  <a:lnTo>
                    <a:pt x="32984" y="111096"/>
                  </a:lnTo>
                  <a:lnTo>
                    <a:pt x="39391" y="108336"/>
                  </a:lnTo>
                  <a:lnTo>
                    <a:pt x="44932" y="105226"/>
                  </a:lnTo>
                  <a:lnTo>
                    <a:pt x="49896" y="101882"/>
                  </a:lnTo>
                  <a:lnTo>
                    <a:pt x="54475" y="98383"/>
                  </a:lnTo>
                  <a:lnTo>
                    <a:pt x="62608" y="93511"/>
                  </a:lnTo>
                  <a:lnTo>
                    <a:pt x="73110" y="87722"/>
                  </a:lnTo>
                  <a:lnTo>
                    <a:pt x="114330" y="66250"/>
                  </a:lnTo>
                  <a:lnTo>
                    <a:pt x="121561" y="61928"/>
                  </a:lnTo>
                  <a:lnTo>
                    <a:pt x="127652" y="57777"/>
                  </a:lnTo>
                  <a:lnTo>
                    <a:pt x="132983" y="53740"/>
                  </a:lnTo>
                  <a:lnTo>
                    <a:pt x="137806" y="49779"/>
                  </a:lnTo>
                  <a:lnTo>
                    <a:pt x="142292" y="45867"/>
                  </a:lnTo>
                  <a:lnTo>
                    <a:pt x="146553" y="41990"/>
                  </a:lnTo>
                  <a:lnTo>
                    <a:pt x="151933" y="38135"/>
                  </a:lnTo>
                  <a:lnTo>
                    <a:pt x="158060" y="34295"/>
                  </a:lnTo>
                  <a:lnTo>
                    <a:pt x="164684" y="30465"/>
                  </a:lnTo>
                  <a:lnTo>
                    <a:pt x="170371" y="27912"/>
                  </a:lnTo>
                  <a:lnTo>
                    <a:pt x="175432" y="26210"/>
                  </a:lnTo>
                  <a:lnTo>
                    <a:pt x="180076" y="25075"/>
                  </a:lnTo>
                  <a:lnTo>
                    <a:pt x="184442" y="23049"/>
                  </a:lnTo>
                  <a:lnTo>
                    <a:pt x="188622" y="20427"/>
                  </a:lnTo>
                  <a:lnTo>
                    <a:pt x="192679" y="17410"/>
                  </a:lnTo>
                  <a:lnTo>
                    <a:pt x="197924" y="14129"/>
                  </a:lnTo>
                  <a:lnTo>
                    <a:pt x="203960" y="10671"/>
                  </a:lnTo>
                  <a:lnTo>
                    <a:pt x="210525" y="7096"/>
                  </a:lnTo>
                  <a:lnTo>
                    <a:pt x="216171" y="4712"/>
                  </a:lnTo>
                  <a:lnTo>
                    <a:pt x="221205" y="3123"/>
                  </a:lnTo>
                  <a:lnTo>
                    <a:pt x="225832" y="2064"/>
                  </a:lnTo>
                  <a:lnTo>
                    <a:pt x="231456" y="1358"/>
                  </a:lnTo>
                  <a:lnTo>
                    <a:pt x="237745" y="887"/>
                  </a:lnTo>
                  <a:lnTo>
                    <a:pt x="256761" y="0"/>
                  </a:lnTo>
                  <a:lnTo>
                    <a:pt x="257156" y="1252"/>
                  </a:lnTo>
                  <a:lnTo>
                    <a:pt x="257788" y="12386"/>
                  </a:lnTo>
                  <a:lnTo>
                    <a:pt x="257930" y="28664"/>
                  </a:lnTo>
                  <a:lnTo>
                    <a:pt x="257944" y="104868"/>
                  </a:lnTo>
                  <a:lnTo>
                    <a:pt x="254557" y="116851"/>
                  </a:lnTo>
                  <a:lnTo>
                    <a:pt x="251876" y="123603"/>
                  </a:lnTo>
                  <a:lnTo>
                    <a:pt x="250088" y="130643"/>
                  </a:lnTo>
                  <a:lnTo>
                    <a:pt x="248897" y="137878"/>
                  </a:lnTo>
                  <a:lnTo>
                    <a:pt x="248102" y="145240"/>
                  </a:lnTo>
                  <a:lnTo>
                    <a:pt x="247573" y="152688"/>
                  </a:lnTo>
                  <a:lnTo>
                    <a:pt x="247219" y="160194"/>
                  </a:lnTo>
                  <a:lnTo>
                    <a:pt x="246723" y="179507"/>
                  </a:lnTo>
                  <a:lnTo>
                    <a:pt x="246526" y="244893"/>
                  </a:lnTo>
                  <a:lnTo>
                    <a:pt x="247791" y="252143"/>
                  </a:lnTo>
                  <a:lnTo>
                    <a:pt x="252585" y="263587"/>
                  </a:lnTo>
                  <a:lnTo>
                    <a:pt x="255562" y="276293"/>
                  </a:lnTo>
                  <a:lnTo>
                    <a:pt x="256356" y="283237"/>
                  </a:lnTo>
                  <a:lnTo>
                    <a:pt x="256885" y="292946"/>
                  </a:lnTo>
                  <a:lnTo>
                    <a:pt x="257473" y="317281"/>
                  </a:lnTo>
                  <a:lnTo>
                    <a:pt x="257944" y="41142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SMARTPenAnnotation40"/>
            <p:cNvSpPr/>
            <p:nvPr/>
          </p:nvSpPr>
          <p:spPr>
            <a:xfrm>
              <a:off x="3657600" y="4972050"/>
              <a:ext cx="285751" cy="79871"/>
            </a:xfrm>
            <a:custGeom>
              <a:avLst/>
              <a:gdLst/>
              <a:ahLst/>
              <a:cxnLst/>
              <a:rect l="0" t="0" r="0" b="0"/>
              <a:pathLst>
                <a:path w="285751" h="79871">
                  <a:moveTo>
                    <a:pt x="0" y="68579"/>
                  </a:moveTo>
                  <a:lnTo>
                    <a:pt x="0" y="78421"/>
                  </a:lnTo>
                  <a:lnTo>
                    <a:pt x="6773" y="79303"/>
                  </a:lnTo>
                  <a:lnTo>
                    <a:pt x="16980" y="79696"/>
                  </a:lnTo>
                  <a:lnTo>
                    <a:pt x="25750" y="79870"/>
                  </a:lnTo>
                  <a:lnTo>
                    <a:pt x="31136" y="78647"/>
                  </a:lnTo>
                  <a:lnTo>
                    <a:pt x="37267" y="76561"/>
                  </a:lnTo>
                  <a:lnTo>
                    <a:pt x="43895" y="73900"/>
                  </a:lnTo>
                  <a:lnTo>
                    <a:pt x="49583" y="72126"/>
                  </a:lnTo>
                  <a:lnTo>
                    <a:pt x="54645" y="70944"/>
                  </a:lnTo>
                  <a:lnTo>
                    <a:pt x="59290" y="70156"/>
                  </a:lnTo>
                  <a:lnTo>
                    <a:pt x="63656" y="68360"/>
                  </a:lnTo>
                  <a:lnTo>
                    <a:pt x="67838" y="65894"/>
                  </a:lnTo>
                  <a:lnTo>
                    <a:pt x="71895" y="62979"/>
                  </a:lnTo>
                  <a:lnTo>
                    <a:pt x="78410" y="59766"/>
                  </a:lnTo>
                  <a:lnTo>
                    <a:pt x="86563" y="56354"/>
                  </a:lnTo>
                  <a:lnTo>
                    <a:pt x="95808" y="52809"/>
                  </a:lnTo>
                  <a:lnTo>
                    <a:pt x="104512" y="49176"/>
                  </a:lnTo>
                  <a:lnTo>
                    <a:pt x="112855" y="45484"/>
                  </a:lnTo>
                  <a:lnTo>
                    <a:pt x="128897" y="37995"/>
                  </a:lnTo>
                  <a:lnTo>
                    <a:pt x="144494" y="30433"/>
                  </a:lnTo>
                  <a:lnTo>
                    <a:pt x="152209" y="27909"/>
                  </a:lnTo>
                  <a:lnTo>
                    <a:pt x="159892" y="26225"/>
                  </a:lnTo>
                  <a:lnTo>
                    <a:pt x="167555" y="25103"/>
                  </a:lnTo>
                  <a:lnTo>
                    <a:pt x="176473" y="23085"/>
                  </a:lnTo>
                  <a:lnTo>
                    <a:pt x="186228" y="20470"/>
                  </a:lnTo>
                  <a:lnTo>
                    <a:pt x="196542" y="17457"/>
                  </a:lnTo>
                  <a:lnTo>
                    <a:pt x="204688" y="14177"/>
                  </a:lnTo>
                  <a:lnTo>
                    <a:pt x="211389" y="10722"/>
                  </a:lnTo>
                  <a:lnTo>
                    <a:pt x="217125" y="7148"/>
                  </a:lnTo>
                  <a:lnTo>
                    <a:pt x="222220" y="4765"/>
                  </a:lnTo>
                  <a:lnTo>
                    <a:pt x="226887" y="3176"/>
                  </a:lnTo>
                  <a:lnTo>
                    <a:pt x="235458" y="1411"/>
                  </a:lnTo>
                  <a:lnTo>
                    <a:pt x="243501" y="627"/>
                  </a:lnTo>
                  <a:lnTo>
                    <a:pt x="251309" y="279"/>
                  </a:lnTo>
                  <a:lnTo>
                    <a:pt x="262845" y="82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SMARTPenAnnotation41"/>
            <p:cNvSpPr/>
            <p:nvPr/>
          </p:nvSpPr>
          <p:spPr>
            <a:xfrm>
              <a:off x="3954779" y="4972050"/>
              <a:ext cx="3388" cy="1"/>
            </a:xfrm>
            <a:custGeom>
              <a:avLst/>
              <a:gdLst/>
              <a:ahLst/>
              <a:cxnLst/>
              <a:rect l="0" t="0" r="0" b="0"/>
              <a:pathLst>
                <a:path w="3388" h="1">
                  <a:moveTo>
                    <a:pt x="0" y="0"/>
                  </a:moveTo>
                  <a:lnTo>
                    <a:pt x="3387" y="0"/>
                  </a:lnTo>
                  <a:close/>
                </a:path>
              </a:pathLst>
            </a:custGeom>
            <a:ln w="38100">
              <a:solidFill>
                <a:srgbClr val="000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6732269" y="3474724"/>
            <a:ext cx="1394256" cy="468627"/>
            <a:chOff x="6732269" y="3474724"/>
            <a:chExt cx="1394256" cy="468627"/>
          </a:xfrm>
        </p:grpSpPr>
        <p:sp>
          <p:nvSpPr>
            <p:cNvPr id="146" name="SMARTPenAnnotation42"/>
            <p:cNvSpPr/>
            <p:nvPr/>
          </p:nvSpPr>
          <p:spPr>
            <a:xfrm>
              <a:off x="6732269" y="3773631"/>
              <a:ext cx="1245878" cy="169720"/>
            </a:xfrm>
            <a:custGeom>
              <a:avLst/>
              <a:gdLst/>
              <a:ahLst/>
              <a:cxnLst/>
              <a:rect l="0" t="0" r="0" b="0"/>
              <a:pathLst>
                <a:path w="1245878" h="169720">
                  <a:moveTo>
                    <a:pt x="0" y="169719"/>
                  </a:moveTo>
                  <a:lnTo>
                    <a:pt x="25751" y="169719"/>
                  </a:lnTo>
                  <a:lnTo>
                    <a:pt x="34948" y="167178"/>
                  </a:lnTo>
                  <a:lnTo>
                    <a:pt x="47428" y="162945"/>
                  </a:lnTo>
                  <a:lnTo>
                    <a:pt x="62099" y="157583"/>
                  </a:lnTo>
                  <a:lnTo>
                    <a:pt x="73149" y="154008"/>
                  </a:lnTo>
                  <a:lnTo>
                    <a:pt x="96040" y="148977"/>
                  </a:lnTo>
                  <a:lnTo>
                    <a:pt x="118345" y="146216"/>
                  </a:lnTo>
                  <a:lnTo>
                    <a:pt x="139770" y="139189"/>
                  </a:lnTo>
                  <a:lnTo>
                    <a:pt x="150173" y="137100"/>
                  </a:lnTo>
                  <a:lnTo>
                    <a:pt x="159031" y="132785"/>
                  </a:lnTo>
                  <a:lnTo>
                    <a:pt x="163171" y="129856"/>
                  </a:lnTo>
                  <a:lnTo>
                    <a:pt x="171157" y="126602"/>
                  </a:lnTo>
                  <a:lnTo>
                    <a:pt x="196341" y="121383"/>
                  </a:lnTo>
                  <a:lnTo>
                    <a:pt x="223152" y="116486"/>
                  </a:lnTo>
                  <a:lnTo>
                    <a:pt x="261417" y="112459"/>
                  </a:lnTo>
                  <a:lnTo>
                    <a:pt x="311766" y="107017"/>
                  </a:lnTo>
                  <a:lnTo>
                    <a:pt x="334844" y="103787"/>
                  </a:lnTo>
                  <a:lnTo>
                    <a:pt x="355310" y="100364"/>
                  </a:lnTo>
                  <a:lnTo>
                    <a:pt x="374033" y="96812"/>
                  </a:lnTo>
                  <a:lnTo>
                    <a:pt x="404997" y="92866"/>
                  </a:lnTo>
                  <a:lnTo>
                    <a:pt x="430189" y="89842"/>
                  </a:lnTo>
                  <a:lnTo>
                    <a:pt x="440463" y="87257"/>
                  </a:lnTo>
                  <a:lnTo>
                    <a:pt x="458651" y="82269"/>
                  </a:lnTo>
                  <a:lnTo>
                    <a:pt x="491024" y="79067"/>
                  </a:lnTo>
                  <a:lnTo>
                    <a:pt x="507793" y="77359"/>
                  </a:lnTo>
                  <a:lnTo>
                    <a:pt x="527946" y="72366"/>
                  </a:lnTo>
                  <a:lnTo>
                    <a:pt x="566780" y="62416"/>
                  </a:lnTo>
                  <a:lnTo>
                    <a:pt x="598324" y="57492"/>
                  </a:lnTo>
                  <a:lnTo>
                    <a:pt x="629825" y="56033"/>
                  </a:lnTo>
                  <a:lnTo>
                    <a:pt x="658806" y="52305"/>
                  </a:lnTo>
                  <a:lnTo>
                    <a:pt x="689043" y="47684"/>
                  </a:lnTo>
                  <a:lnTo>
                    <a:pt x="721616" y="43814"/>
                  </a:lnTo>
                  <a:lnTo>
                    <a:pt x="732538" y="41332"/>
                  </a:lnTo>
                  <a:lnTo>
                    <a:pt x="753563" y="36458"/>
                  </a:lnTo>
                  <a:lnTo>
                    <a:pt x="791143" y="33329"/>
                  </a:lnTo>
                  <a:lnTo>
                    <a:pt x="811359" y="31631"/>
                  </a:lnTo>
                  <a:lnTo>
                    <a:pt x="828811" y="26643"/>
                  </a:lnTo>
                  <a:lnTo>
                    <a:pt x="858984" y="22762"/>
                  </a:lnTo>
                  <a:lnTo>
                    <a:pt x="894428" y="21855"/>
                  </a:lnTo>
                  <a:lnTo>
                    <a:pt x="916325" y="21612"/>
                  </a:lnTo>
                  <a:lnTo>
                    <a:pt x="937274" y="20181"/>
                  </a:lnTo>
                  <a:lnTo>
                    <a:pt x="957589" y="17957"/>
                  </a:lnTo>
                  <a:lnTo>
                    <a:pt x="977483" y="15204"/>
                  </a:lnTo>
                  <a:lnTo>
                    <a:pt x="1000905" y="13369"/>
                  </a:lnTo>
                  <a:lnTo>
                    <a:pt x="1026681" y="12145"/>
                  </a:lnTo>
                  <a:lnTo>
                    <a:pt x="1054023" y="11330"/>
                  </a:lnTo>
                  <a:lnTo>
                    <a:pt x="1091179" y="7037"/>
                  </a:lnTo>
                  <a:lnTo>
                    <a:pt x="1116158" y="2166"/>
                  </a:lnTo>
                  <a:lnTo>
                    <a:pt x="1135728" y="0"/>
                  </a:lnTo>
                  <a:lnTo>
                    <a:pt x="1163051" y="2425"/>
                  </a:lnTo>
                  <a:lnTo>
                    <a:pt x="1193822" y="6466"/>
                  </a:lnTo>
                  <a:lnTo>
                    <a:pt x="1228755" y="8741"/>
                  </a:lnTo>
                  <a:lnTo>
                    <a:pt x="1245877" y="9509"/>
                  </a:lnTo>
                  <a:lnTo>
                    <a:pt x="1245871" y="969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SMARTPenAnnotation43"/>
            <p:cNvSpPr/>
            <p:nvPr/>
          </p:nvSpPr>
          <p:spPr>
            <a:xfrm>
              <a:off x="7840979" y="3657600"/>
              <a:ext cx="285546" cy="274321"/>
            </a:xfrm>
            <a:custGeom>
              <a:avLst/>
              <a:gdLst/>
              <a:ahLst/>
              <a:cxnLst/>
              <a:rect l="0" t="0" r="0" b="0"/>
              <a:pathLst>
                <a:path w="285546" h="274321">
                  <a:moveTo>
                    <a:pt x="0" y="0"/>
                  </a:moveTo>
                  <a:lnTo>
                    <a:pt x="6069" y="0"/>
                  </a:lnTo>
                  <a:lnTo>
                    <a:pt x="9125" y="1270"/>
                  </a:lnTo>
                  <a:lnTo>
                    <a:pt x="15909" y="6067"/>
                  </a:lnTo>
                  <a:lnTo>
                    <a:pt x="23158" y="12433"/>
                  </a:lnTo>
                  <a:lnTo>
                    <a:pt x="26869" y="15909"/>
                  </a:lnTo>
                  <a:lnTo>
                    <a:pt x="33152" y="19496"/>
                  </a:lnTo>
                  <a:lnTo>
                    <a:pt x="41153" y="23157"/>
                  </a:lnTo>
                  <a:lnTo>
                    <a:pt x="50295" y="26868"/>
                  </a:lnTo>
                  <a:lnTo>
                    <a:pt x="57660" y="29342"/>
                  </a:lnTo>
                  <a:lnTo>
                    <a:pt x="63840" y="30991"/>
                  </a:lnTo>
                  <a:lnTo>
                    <a:pt x="69231" y="32091"/>
                  </a:lnTo>
                  <a:lnTo>
                    <a:pt x="74094" y="32823"/>
                  </a:lnTo>
                  <a:lnTo>
                    <a:pt x="82884" y="33638"/>
                  </a:lnTo>
                  <a:lnTo>
                    <a:pt x="88276" y="33855"/>
                  </a:lnTo>
                  <a:lnTo>
                    <a:pt x="101040" y="34097"/>
                  </a:lnTo>
                  <a:lnTo>
                    <a:pt x="122507" y="34232"/>
                  </a:lnTo>
                  <a:lnTo>
                    <a:pt x="131201" y="35521"/>
                  </a:lnTo>
                  <a:lnTo>
                    <a:pt x="140808" y="37651"/>
                  </a:lnTo>
                  <a:lnTo>
                    <a:pt x="151023" y="40340"/>
                  </a:lnTo>
                  <a:lnTo>
                    <a:pt x="159102" y="42133"/>
                  </a:lnTo>
                  <a:lnTo>
                    <a:pt x="165757" y="43329"/>
                  </a:lnTo>
                  <a:lnTo>
                    <a:pt x="171465" y="44125"/>
                  </a:lnTo>
                  <a:lnTo>
                    <a:pt x="177811" y="44657"/>
                  </a:lnTo>
                  <a:lnTo>
                    <a:pt x="184580" y="45011"/>
                  </a:lnTo>
                  <a:lnTo>
                    <a:pt x="202857" y="45510"/>
                  </a:lnTo>
                  <a:lnTo>
                    <a:pt x="207628" y="45580"/>
                  </a:lnTo>
                  <a:lnTo>
                    <a:pt x="214619" y="46896"/>
                  </a:lnTo>
                  <a:lnTo>
                    <a:pt x="223090" y="49044"/>
                  </a:lnTo>
                  <a:lnTo>
                    <a:pt x="232546" y="51746"/>
                  </a:lnTo>
                  <a:lnTo>
                    <a:pt x="240121" y="53547"/>
                  </a:lnTo>
                  <a:lnTo>
                    <a:pt x="246441" y="54748"/>
                  </a:lnTo>
                  <a:lnTo>
                    <a:pt x="251924" y="55548"/>
                  </a:lnTo>
                  <a:lnTo>
                    <a:pt x="256849" y="57352"/>
                  </a:lnTo>
                  <a:lnTo>
                    <a:pt x="265709" y="62743"/>
                  </a:lnTo>
                  <a:lnTo>
                    <a:pt x="273880" y="65986"/>
                  </a:lnTo>
                  <a:lnTo>
                    <a:pt x="283406" y="68067"/>
                  </a:lnTo>
                  <a:lnTo>
                    <a:pt x="284187" y="69508"/>
                  </a:lnTo>
                  <a:lnTo>
                    <a:pt x="285442" y="77559"/>
                  </a:lnTo>
                  <a:lnTo>
                    <a:pt x="285545" y="78376"/>
                  </a:lnTo>
                  <a:lnTo>
                    <a:pt x="284343" y="78920"/>
                  </a:lnTo>
                  <a:lnTo>
                    <a:pt x="279622" y="79525"/>
                  </a:lnTo>
                  <a:lnTo>
                    <a:pt x="277854" y="80957"/>
                  </a:lnTo>
                  <a:lnTo>
                    <a:pt x="276676" y="83181"/>
                  </a:lnTo>
                  <a:lnTo>
                    <a:pt x="275892" y="85934"/>
                  </a:lnTo>
                  <a:lnTo>
                    <a:pt x="271632" y="92379"/>
                  </a:lnTo>
                  <a:lnTo>
                    <a:pt x="268719" y="95876"/>
                  </a:lnTo>
                  <a:lnTo>
                    <a:pt x="259156" y="103287"/>
                  </a:lnTo>
                  <a:lnTo>
                    <a:pt x="245161" y="113308"/>
                  </a:lnTo>
                  <a:lnTo>
                    <a:pt x="228210" y="125068"/>
                  </a:lnTo>
                  <a:lnTo>
                    <a:pt x="214371" y="135449"/>
                  </a:lnTo>
                  <a:lnTo>
                    <a:pt x="202604" y="144909"/>
                  </a:lnTo>
                  <a:lnTo>
                    <a:pt x="192219" y="153756"/>
                  </a:lnTo>
                  <a:lnTo>
                    <a:pt x="167135" y="173745"/>
                  </a:lnTo>
                  <a:lnTo>
                    <a:pt x="153333" y="184410"/>
                  </a:lnTo>
                  <a:lnTo>
                    <a:pt x="142862" y="192790"/>
                  </a:lnTo>
                  <a:lnTo>
                    <a:pt x="134612" y="199647"/>
                  </a:lnTo>
                  <a:lnTo>
                    <a:pt x="127841" y="205488"/>
                  </a:lnTo>
                  <a:lnTo>
                    <a:pt x="122058" y="210651"/>
                  </a:lnTo>
                  <a:lnTo>
                    <a:pt x="112245" y="219776"/>
                  </a:lnTo>
                  <a:lnTo>
                    <a:pt x="106580" y="223987"/>
                  </a:lnTo>
                  <a:lnTo>
                    <a:pt x="100264" y="228065"/>
                  </a:lnTo>
                  <a:lnTo>
                    <a:pt x="84011" y="237666"/>
                  </a:lnTo>
                  <a:lnTo>
                    <a:pt x="75128" y="245397"/>
                  </a:lnTo>
                  <a:lnTo>
                    <a:pt x="68604" y="251532"/>
                  </a:lnTo>
                  <a:lnTo>
                    <a:pt x="45721" y="27432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SMARTPenAnnotation44"/>
            <p:cNvSpPr/>
            <p:nvPr/>
          </p:nvSpPr>
          <p:spPr>
            <a:xfrm>
              <a:off x="7189469" y="3589020"/>
              <a:ext cx="160022" cy="34290"/>
            </a:xfrm>
            <a:custGeom>
              <a:avLst/>
              <a:gdLst/>
              <a:ahLst/>
              <a:cxnLst/>
              <a:rect l="0" t="0" r="0" b="0"/>
              <a:pathLst>
                <a:path w="160022" h="34290">
                  <a:moveTo>
                    <a:pt x="0" y="34289"/>
                  </a:moveTo>
                  <a:lnTo>
                    <a:pt x="12137" y="28222"/>
                  </a:lnTo>
                  <a:lnTo>
                    <a:pt x="16981" y="26434"/>
                  </a:lnTo>
                  <a:lnTo>
                    <a:pt x="21480" y="25243"/>
                  </a:lnTo>
                  <a:lnTo>
                    <a:pt x="25751" y="24448"/>
                  </a:lnTo>
                  <a:lnTo>
                    <a:pt x="29867" y="22649"/>
                  </a:lnTo>
                  <a:lnTo>
                    <a:pt x="33882" y="20179"/>
                  </a:lnTo>
                  <a:lnTo>
                    <a:pt x="37828" y="17262"/>
                  </a:lnTo>
                  <a:lnTo>
                    <a:pt x="42999" y="15318"/>
                  </a:lnTo>
                  <a:lnTo>
                    <a:pt x="48986" y="14022"/>
                  </a:lnTo>
                  <a:lnTo>
                    <a:pt x="55517" y="13158"/>
                  </a:lnTo>
                  <a:lnTo>
                    <a:pt x="61141" y="11312"/>
                  </a:lnTo>
                  <a:lnTo>
                    <a:pt x="66162" y="8811"/>
                  </a:lnTo>
                  <a:lnTo>
                    <a:pt x="70778" y="5874"/>
                  </a:lnTo>
                  <a:lnTo>
                    <a:pt x="75126" y="3916"/>
                  </a:lnTo>
                  <a:lnTo>
                    <a:pt x="79294" y="2610"/>
                  </a:lnTo>
                  <a:lnTo>
                    <a:pt x="83342" y="1740"/>
                  </a:lnTo>
                  <a:lnTo>
                    <a:pt x="87312" y="1160"/>
                  </a:lnTo>
                  <a:lnTo>
                    <a:pt x="91229" y="773"/>
                  </a:lnTo>
                  <a:lnTo>
                    <a:pt x="95109" y="515"/>
                  </a:lnTo>
                  <a:lnTo>
                    <a:pt x="100236" y="343"/>
                  </a:lnTo>
                  <a:lnTo>
                    <a:pt x="123328" y="67"/>
                  </a:lnTo>
                  <a:lnTo>
                    <a:pt x="160021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SMARTPenAnnotation45"/>
            <p:cNvSpPr/>
            <p:nvPr/>
          </p:nvSpPr>
          <p:spPr>
            <a:xfrm>
              <a:off x="7235190" y="3509022"/>
              <a:ext cx="62234" cy="22849"/>
            </a:xfrm>
            <a:custGeom>
              <a:avLst/>
              <a:gdLst/>
              <a:ahLst/>
              <a:cxnLst/>
              <a:rect l="0" t="0" r="0" b="0"/>
              <a:pathLst>
                <a:path w="62234" h="22849">
                  <a:moveTo>
                    <a:pt x="0" y="22848"/>
                  </a:moveTo>
                  <a:lnTo>
                    <a:pt x="0" y="16780"/>
                  </a:lnTo>
                  <a:lnTo>
                    <a:pt x="1270" y="14992"/>
                  </a:lnTo>
                  <a:lnTo>
                    <a:pt x="3386" y="13800"/>
                  </a:lnTo>
                  <a:lnTo>
                    <a:pt x="6068" y="13006"/>
                  </a:lnTo>
                  <a:lnTo>
                    <a:pt x="9125" y="12477"/>
                  </a:lnTo>
                  <a:lnTo>
                    <a:pt x="12433" y="12123"/>
                  </a:lnTo>
                  <a:lnTo>
                    <a:pt x="15908" y="11888"/>
                  </a:lnTo>
                  <a:lnTo>
                    <a:pt x="19495" y="10461"/>
                  </a:lnTo>
                  <a:lnTo>
                    <a:pt x="23156" y="8240"/>
                  </a:lnTo>
                  <a:lnTo>
                    <a:pt x="26867" y="5489"/>
                  </a:lnTo>
                  <a:lnTo>
                    <a:pt x="30612" y="3655"/>
                  </a:lnTo>
                  <a:lnTo>
                    <a:pt x="34377" y="2433"/>
                  </a:lnTo>
                  <a:lnTo>
                    <a:pt x="38159" y="1617"/>
                  </a:lnTo>
                  <a:lnTo>
                    <a:pt x="41949" y="1074"/>
                  </a:lnTo>
                  <a:lnTo>
                    <a:pt x="45746" y="712"/>
                  </a:lnTo>
                  <a:lnTo>
                    <a:pt x="49547" y="471"/>
                  </a:lnTo>
                  <a:lnTo>
                    <a:pt x="53351" y="309"/>
                  </a:lnTo>
                  <a:lnTo>
                    <a:pt x="62233" y="83"/>
                  </a:lnTo>
                  <a:lnTo>
                    <a:pt x="61809" y="51"/>
                  </a:lnTo>
                  <a:lnTo>
                    <a:pt x="58070" y="0"/>
                  </a:lnTo>
                  <a:lnTo>
                    <a:pt x="57763" y="1266"/>
                  </a:lnTo>
                  <a:lnTo>
                    <a:pt x="57558" y="3380"/>
                  </a:lnTo>
                  <a:lnTo>
                    <a:pt x="57423" y="6059"/>
                  </a:lnTo>
                  <a:lnTo>
                    <a:pt x="56061" y="7845"/>
                  </a:lnTo>
                  <a:lnTo>
                    <a:pt x="53884" y="9036"/>
                  </a:lnTo>
                  <a:lnTo>
                    <a:pt x="48139" y="10712"/>
                  </a:lnTo>
                  <a:lnTo>
                    <a:pt x="45719" y="2284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SMARTPenAnnotation46"/>
            <p:cNvSpPr/>
            <p:nvPr/>
          </p:nvSpPr>
          <p:spPr>
            <a:xfrm>
              <a:off x="7217578" y="3708478"/>
              <a:ext cx="28531" cy="17702"/>
            </a:xfrm>
            <a:custGeom>
              <a:avLst/>
              <a:gdLst/>
              <a:ahLst/>
              <a:cxnLst/>
              <a:rect l="0" t="0" r="0" b="0"/>
              <a:pathLst>
                <a:path w="28531" h="17702">
                  <a:moveTo>
                    <a:pt x="6181" y="17701"/>
                  </a:moveTo>
                  <a:lnTo>
                    <a:pt x="23208" y="674"/>
                  </a:lnTo>
                  <a:lnTo>
                    <a:pt x="25153" y="0"/>
                  </a:lnTo>
                  <a:lnTo>
                    <a:pt x="26449" y="820"/>
                  </a:lnTo>
                  <a:lnTo>
                    <a:pt x="28530" y="5194"/>
                  </a:lnTo>
                  <a:lnTo>
                    <a:pt x="27430" y="6823"/>
                  </a:lnTo>
                  <a:lnTo>
                    <a:pt x="25427" y="9179"/>
                  </a:lnTo>
                  <a:lnTo>
                    <a:pt x="22822" y="12020"/>
                  </a:lnTo>
                  <a:lnTo>
                    <a:pt x="19815" y="13914"/>
                  </a:lnTo>
                  <a:lnTo>
                    <a:pt x="16540" y="15176"/>
                  </a:lnTo>
                  <a:lnTo>
                    <a:pt x="8228" y="17203"/>
                  </a:lnTo>
                  <a:lnTo>
                    <a:pt x="6276" y="17369"/>
                  </a:lnTo>
                  <a:lnTo>
                    <a:pt x="3704" y="17480"/>
                  </a:lnTo>
                  <a:lnTo>
                    <a:pt x="720" y="17553"/>
                  </a:lnTo>
                  <a:lnTo>
                    <a:pt x="0" y="16333"/>
                  </a:lnTo>
                  <a:lnTo>
                    <a:pt x="791" y="14249"/>
                  </a:lnTo>
                  <a:lnTo>
                    <a:pt x="5866" y="6739"/>
                  </a:lnTo>
                  <a:lnTo>
                    <a:pt x="7241" y="6583"/>
                  </a:lnTo>
                  <a:lnTo>
                    <a:pt x="9428" y="6479"/>
                  </a:lnTo>
                  <a:lnTo>
                    <a:pt x="17612" y="627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SMARTPenAnnotation47"/>
            <p:cNvSpPr/>
            <p:nvPr/>
          </p:nvSpPr>
          <p:spPr>
            <a:xfrm>
              <a:off x="7395209" y="3474724"/>
              <a:ext cx="453233" cy="280458"/>
            </a:xfrm>
            <a:custGeom>
              <a:avLst/>
              <a:gdLst/>
              <a:ahLst/>
              <a:cxnLst/>
              <a:rect l="0" t="0" r="0" b="0"/>
              <a:pathLst>
                <a:path w="453233" h="280458">
                  <a:moveTo>
                    <a:pt x="0" y="148585"/>
                  </a:moveTo>
                  <a:lnTo>
                    <a:pt x="0" y="168268"/>
                  </a:lnTo>
                  <a:lnTo>
                    <a:pt x="3388" y="176806"/>
                  </a:lnTo>
                  <a:lnTo>
                    <a:pt x="6068" y="182639"/>
                  </a:lnTo>
                  <a:lnTo>
                    <a:pt x="7856" y="187798"/>
                  </a:lnTo>
                  <a:lnTo>
                    <a:pt x="9047" y="192507"/>
                  </a:lnTo>
                  <a:lnTo>
                    <a:pt x="9842" y="196917"/>
                  </a:lnTo>
                  <a:lnTo>
                    <a:pt x="14111" y="205203"/>
                  </a:lnTo>
                  <a:lnTo>
                    <a:pt x="17027" y="209191"/>
                  </a:lnTo>
                  <a:lnTo>
                    <a:pt x="20268" y="217008"/>
                  </a:lnTo>
                  <a:lnTo>
                    <a:pt x="21132" y="220870"/>
                  </a:lnTo>
                  <a:lnTo>
                    <a:pt x="22978" y="223445"/>
                  </a:lnTo>
                  <a:lnTo>
                    <a:pt x="25479" y="225162"/>
                  </a:lnTo>
                  <a:lnTo>
                    <a:pt x="28416" y="226307"/>
                  </a:lnTo>
                  <a:lnTo>
                    <a:pt x="30374" y="228339"/>
                  </a:lnTo>
                  <a:lnTo>
                    <a:pt x="31680" y="230965"/>
                  </a:lnTo>
                  <a:lnTo>
                    <a:pt x="33130" y="237268"/>
                  </a:lnTo>
                  <a:lnTo>
                    <a:pt x="33775" y="244303"/>
                  </a:lnTo>
                  <a:lnTo>
                    <a:pt x="35217" y="247958"/>
                  </a:lnTo>
                  <a:lnTo>
                    <a:pt x="40206" y="255404"/>
                  </a:lnTo>
                  <a:lnTo>
                    <a:pt x="43270" y="262947"/>
                  </a:lnTo>
                  <a:lnTo>
                    <a:pt x="44087" y="266737"/>
                  </a:lnTo>
                  <a:lnTo>
                    <a:pt x="45901" y="269263"/>
                  </a:lnTo>
                  <a:lnTo>
                    <a:pt x="48381" y="270947"/>
                  </a:lnTo>
                  <a:lnTo>
                    <a:pt x="51304" y="272070"/>
                  </a:lnTo>
                  <a:lnTo>
                    <a:pt x="53253" y="274088"/>
                  </a:lnTo>
                  <a:lnTo>
                    <a:pt x="54553" y="276704"/>
                  </a:lnTo>
                  <a:lnTo>
                    <a:pt x="55418" y="279718"/>
                  </a:lnTo>
                  <a:lnTo>
                    <a:pt x="55996" y="280457"/>
                  </a:lnTo>
                  <a:lnTo>
                    <a:pt x="56381" y="279680"/>
                  </a:lnTo>
                  <a:lnTo>
                    <a:pt x="57105" y="274629"/>
                  </a:lnTo>
                  <a:lnTo>
                    <a:pt x="41237" y="226616"/>
                  </a:lnTo>
                  <a:lnTo>
                    <a:pt x="38922" y="218386"/>
                  </a:lnTo>
                  <a:lnTo>
                    <a:pt x="37378" y="211629"/>
                  </a:lnTo>
                  <a:lnTo>
                    <a:pt x="36349" y="205854"/>
                  </a:lnTo>
                  <a:lnTo>
                    <a:pt x="34393" y="199465"/>
                  </a:lnTo>
                  <a:lnTo>
                    <a:pt x="31819" y="192665"/>
                  </a:lnTo>
                  <a:lnTo>
                    <a:pt x="28833" y="185592"/>
                  </a:lnTo>
                  <a:lnTo>
                    <a:pt x="26842" y="179606"/>
                  </a:lnTo>
                  <a:lnTo>
                    <a:pt x="25515" y="174346"/>
                  </a:lnTo>
                  <a:lnTo>
                    <a:pt x="24630" y="169569"/>
                  </a:lnTo>
                  <a:lnTo>
                    <a:pt x="24040" y="163845"/>
                  </a:lnTo>
                  <a:lnTo>
                    <a:pt x="23647" y="157488"/>
                  </a:lnTo>
                  <a:lnTo>
                    <a:pt x="23384" y="150711"/>
                  </a:lnTo>
                  <a:lnTo>
                    <a:pt x="21940" y="144922"/>
                  </a:lnTo>
                  <a:lnTo>
                    <a:pt x="19707" y="139793"/>
                  </a:lnTo>
                  <a:lnTo>
                    <a:pt x="16948" y="135104"/>
                  </a:lnTo>
                  <a:lnTo>
                    <a:pt x="13882" y="126507"/>
                  </a:lnTo>
                  <a:lnTo>
                    <a:pt x="13065" y="122437"/>
                  </a:lnTo>
                  <a:lnTo>
                    <a:pt x="12521" y="114643"/>
                  </a:lnTo>
                  <a:lnTo>
                    <a:pt x="12158" y="104367"/>
                  </a:lnTo>
                  <a:lnTo>
                    <a:pt x="11915" y="92436"/>
                  </a:lnTo>
                  <a:lnTo>
                    <a:pt x="13024" y="84483"/>
                  </a:lnTo>
                  <a:lnTo>
                    <a:pt x="15032" y="79180"/>
                  </a:lnTo>
                  <a:lnTo>
                    <a:pt x="21315" y="70670"/>
                  </a:lnTo>
                  <a:lnTo>
                    <a:pt x="23100" y="69972"/>
                  </a:lnTo>
                  <a:lnTo>
                    <a:pt x="35090" y="68851"/>
                  </a:lnTo>
                  <a:lnTo>
                    <a:pt x="45958" y="68657"/>
                  </a:lnTo>
                  <a:lnTo>
                    <a:pt x="49689" y="68630"/>
                  </a:lnTo>
                  <a:lnTo>
                    <a:pt x="60607" y="65213"/>
                  </a:lnTo>
                  <a:lnTo>
                    <a:pt x="72656" y="60731"/>
                  </a:lnTo>
                  <a:lnTo>
                    <a:pt x="82246" y="58739"/>
                  </a:lnTo>
                  <a:lnTo>
                    <a:pt x="94127" y="54467"/>
                  </a:lnTo>
                  <a:lnTo>
                    <a:pt x="106605" y="49605"/>
                  </a:lnTo>
                  <a:lnTo>
                    <a:pt x="116383" y="47444"/>
                  </a:lnTo>
                  <a:lnTo>
                    <a:pt x="135123" y="43097"/>
                  </a:lnTo>
                  <a:lnTo>
                    <a:pt x="147232" y="40160"/>
                  </a:lnTo>
                  <a:lnTo>
                    <a:pt x="159115" y="38201"/>
                  </a:lnTo>
                  <a:lnTo>
                    <a:pt x="170847" y="36896"/>
                  </a:lnTo>
                  <a:lnTo>
                    <a:pt x="182478" y="36026"/>
                  </a:lnTo>
                  <a:lnTo>
                    <a:pt x="192772" y="34176"/>
                  </a:lnTo>
                  <a:lnTo>
                    <a:pt x="202175" y="31672"/>
                  </a:lnTo>
                  <a:lnTo>
                    <a:pt x="210983" y="28734"/>
                  </a:lnTo>
                  <a:lnTo>
                    <a:pt x="219395" y="26774"/>
                  </a:lnTo>
                  <a:lnTo>
                    <a:pt x="227544" y="25468"/>
                  </a:lnTo>
                  <a:lnTo>
                    <a:pt x="235516" y="24597"/>
                  </a:lnTo>
                  <a:lnTo>
                    <a:pt x="244641" y="24017"/>
                  </a:lnTo>
                  <a:lnTo>
                    <a:pt x="254534" y="23629"/>
                  </a:lnTo>
                  <a:lnTo>
                    <a:pt x="264940" y="23372"/>
                  </a:lnTo>
                  <a:lnTo>
                    <a:pt x="276957" y="21930"/>
                  </a:lnTo>
                  <a:lnTo>
                    <a:pt x="290048" y="19698"/>
                  </a:lnTo>
                  <a:lnTo>
                    <a:pt x="303855" y="16941"/>
                  </a:lnTo>
                  <a:lnTo>
                    <a:pt x="315600" y="13832"/>
                  </a:lnTo>
                  <a:lnTo>
                    <a:pt x="325970" y="10490"/>
                  </a:lnTo>
                  <a:lnTo>
                    <a:pt x="335424" y="6992"/>
                  </a:lnTo>
                  <a:lnTo>
                    <a:pt x="344266" y="4660"/>
                  </a:lnTo>
                  <a:lnTo>
                    <a:pt x="352701" y="3105"/>
                  </a:lnTo>
                  <a:lnTo>
                    <a:pt x="360864" y="2068"/>
                  </a:lnTo>
                  <a:lnTo>
                    <a:pt x="368846" y="1377"/>
                  </a:lnTo>
                  <a:lnTo>
                    <a:pt x="376708" y="917"/>
                  </a:lnTo>
                  <a:lnTo>
                    <a:pt x="392216" y="405"/>
                  </a:lnTo>
                  <a:lnTo>
                    <a:pt x="424434" y="49"/>
                  </a:lnTo>
                  <a:lnTo>
                    <a:pt x="453153" y="0"/>
                  </a:lnTo>
                  <a:lnTo>
                    <a:pt x="453232" y="1269"/>
                  </a:lnTo>
                  <a:lnTo>
                    <a:pt x="452015" y="3384"/>
                  </a:lnTo>
                  <a:lnTo>
                    <a:pt x="445770" y="11426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SMARTPenAnnotation48"/>
            <p:cNvSpPr/>
            <p:nvPr/>
          </p:nvSpPr>
          <p:spPr>
            <a:xfrm>
              <a:off x="7520940" y="3571346"/>
              <a:ext cx="171451" cy="143345"/>
            </a:xfrm>
            <a:custGeom>
              <a:avLst/>
              <a:gdLst/>
              <a:ahLst/>
              <a:cxnLst/>
              <a:rect l="0" t="0" r="0" b="0"/>
              <a:pathLst>
                <a:path w="171451" h="143345">
                  <a:moveTo>
                    <a:pt x="0" y="40533"/>
                  </a:moveTo>
                  <a:lnTo>
                    <a:pt x="0" y="29574"/>
                  </a:lnTo>
                  <a:lnTo>
                    <a:pt x="3386" y="25926"/>
                  </a:lnTo>
                  <a:lnTo>
                    <a:pt x="17027" y="12089"/>
                  </a:lnTo>
                  <a:lnTo>
                    <a:pt x="22780" y="10140"/>
                  </a:lnTo>
                  <a:lnTo>
                    <a:pt x="30427" y="8842"/>
                  </a:lnTo>
                  <a:lnTo>
                    <a:pt x="39334" y="7975"/>
                  </a:lnTo>
                  <a:lnTo>
                    <a:pt x="47813" y="6128"/>
                  </a:lnTo>
                  <a:lnTo>
                    <a:pt x="56006" y="3627"/>
                  </a:lnTo>
                  <a:lnTo>
                    <a:pt x="64007" y="689"/>
                  </a:lnTo>
                  <a:lnTo>
                    <a:pt x="70611" y="0"/>
                  </a:lnTo>
                  <a:lnTo>
                    <a:pt x="76284" y="811"/>
                  </a:lnTo>
                  <a:lnTo>
                    <a:pt x="81336" y="2622"/>
                  </a:lnTo>
                  <a:lnTo>
                    <a:pt x="85973" y="3829"/>
                  </a:lnTo>
                  <a:lnTo>
                    <a:pt x="90336" y="4634"/>
                  </a:lnTo>
                  <a:lnTo>
                    <a:pt x="94514" y="5170"/>
                  </a:lnTo>
                  <a:lnTo>
                    <a:pt x="97299" y="6798"/>
                  </a:lnTo>
                  <a:lnTo>
                    <a:pt x="99156" y="9153"/>
                  </a:lnTo>
                  <a:lnTo>
                    <a:pt x="100394" y="11993"/>
                  </a:lnTo>
                  <a:lnTo>
                    <a:pt x="102490" y="13887"/>
                  </a:lnTo>
                  <a:lnTo>
                    <a:pt x="105155" y="15149"/>
                  </a:lnTo>
                  <a:lnTo>
                    <a:pt x="108203" y="15990"/>
                  </a:lnTo>
                  <a:lnTo>
                    <a:pt x="110236" y="17821"/>
                  </a:lnTo>
                  <a:lnTo>
                    <a:pt x="111591" y="20312"/>
                  </a:lnTo>
                  <a:lnTo>
                    <a:pt x="112494" y="23243"/>
                  </a:lnTo>
                  <a:lnTo>
                    <a:pt x="111825" y="26466"/>
                  </a:lnTo>
                  <a:lnTo>
                    <a:pt x="110110" y="29885"/>
                  </a:lnTo>
                  <a:lnTo>
                    <a:pt x="107696" y="33435"/>
                  </a:lnTo>
                  <a:lnTo>
                    <a:pt x="106088" y="37071"/>
                  </a:lnTo>
                  <a:lnTo>
                    <a:pt x="105015" y="40765"/>
                  </a:lnTo>
                  <a:lnTo>
                    <a:pt x="104299" y="44498"/>
                  </a:lnTo>
                  <a:lnTo>
                    <a:pt x="101283" y="49526"/>
                  </a:lnTo>
                  <a:lnTo>
                    <a:pt x="96732" y="55419"/>
                  </a:lnTo>
                  <a:lnTo>
                    <a:pt x="91158" y="61887"/>
                  </a:lnTo>
                  <a:lnTo>
                    <a:pt x="86172" y="67469"/>
                  </a:lnTo>
                  <a:lnTo>
                    <a:pt x="77245" y="77058"/>
                  </a:lnTo>
                  <a:lnTo>
                    <a:pt x="73087" y="80123"/>
                  </a:lnTo>
                  <a:lnTo>
                    <a:pt x="69044" y="82167"/>
                  </a:lnTo>
                  <a:lnTo>
                    <a:pt x="65079" y="83529"/>
                  </a:lnTo>
                  <a:lnTo>
                    <a:pt x="59896" y="86977"/>
                  </a:lnTo>
                  <a:lnTo>
                    <a:pt x="53900" y="91816"/>
                  </a:lnTo>
                  <a:lnTo>
                    <a:pt x="47363" y="97582"/>
                  </a:lnTo>
                  <a:lnTo>
                    <a:pt x="43006" y="102696"/>
                  </a:lnTo>
                  <a:lnTo>
                    <a:pt x="40100" y="107375"/>
                  </a:lnTo>
                  <a:lnTo>
                    <a:pt x="38163" y="111764"/>
                  </a:lnTo>
                  <a:lnTo>
                    <a:pt x="35601" y="115961"/>
                  </a:lnTo>
                  <a:lnTo>
                    <a:pt x="32624" y="120028"/>
                  </a:lnTo>
                  <a:lnTo>
                    <a:pt x="29370" y="124010"/>
                  </a:lnTo>
                  <a:lnTo>
                    <a:pt x="25930" y="127934"/>
                  </a:lnTo>
                  <a:lnTo>
                    <a:pt x="22367" y="131821"/>
                  </a:lnTo>
                  <a:lnTo>
                    <a:pt x="13590" y="141116"/>
                  </a:lnTo>
                  <a:lnTo>
                    <a:pt x="14140" y="141878"/>
                  </a:lnTo>
                  <a:lnTo>
                    <a:pt x="15776" y="142387"/>
                  </a:lnTo>
                  <a:lnTo>
                    <a:pt x="20981" y="142952"/>
                  </a:lnTo>
                  <a:lnTo>
                    <a:pt x="24147" y="143102"/>
                  </a:lnTo>
                  <a:lnTo>
                    <a:pt x="32286" y="143344"/>
                  </a:lnTo>
                  <a:lnTo>
                    <a:pt x="36764" y="142094"/>
                  </a:lnTo>
                  <a:lnTo>
                    <a:pt x="51899" y="137318"/>
                  </a:lnTo>
                  <a:lnTo>
                    <a:pt x="58729" y="135537"/>
                  </a:lnTo>
                  <a:lnTo>
                    <a:pt x="64552" y="134349"/>
                  </a:lnTo>
                  <a:lnTo>
                    <a:pt x="69705" y="133557"/>
                  </a:lnTo>
                  <a:lnTo>
                    <a:pt x="74410" y="131759"/>
                  </a:lnTo>
                  <a:lnTo>
                    <a:pt x="78817" y="129291"/>
                  </a:lnTo>
                  <a:lnTo>
                    <a:pt x="83024" y="126375"/>
                  </a:lnTo>
                  <a:lnTo>
                    <a:pt x="88369" y="124431"/>
                  </a:lnTo>
                  <a:lnTo>
                    <a:pt x="94473" y="123135"/>
                  </a:lnTo>
                  <a:lnTo>
                    <a:pt x="101081" y="122271"/>
                  </a:lnTo>
                  <a:lnTo>
                    <a:pt x="108028" y="121695"/>
                  </a:lnTo>
                  <a:lnTo>
                    <a:pt x="115198" y="121311"/>
                  </a:lnTo>
                  <a:lnTo>
                    <a:pt x="134039" y="120771"/>
                  </a:lnTo>
                  <a:lnTo>
                    <a:pt x="138889" y="120695"/>
                  </a:lnTo>
                  <a:lnTo>
                    <a:pt x="143392" y="121915"/>
                  </a:lnTo>
                  <a:lnTo>
                    <a:pt x="147665" y="123998"/>
                  </a:lnTo>
                  <a:lnTo>
                    <a:pt x="156359" y="129610"/>
                  </a:lnTo>
                  <a:lnTo>
                    <a:pt x="171450" y="131974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4697729" y="4608198"/>
            <a:ext cx="571501" cy="820896"/>
            <a:chOff x="4697729" y="4608198"/>
            <a:chExt cx="571501" cy="820896"/>
          </a:xfrm>
        </p:grpSpPr>
        <p:sp>
          <p:nvSpPr>
            <p:cNvPr id="155" name="SMARTPenAnnotation49"/>
            <p:cNvSpPr/>
            <p:nvPr/>
          </p:nvSpPr>
          <p:spPr>
            <a:xfrm>
              <a:off x="4743601" y="4608198"/>
              <a:ext cx="251250" cy="306703"/>
            </a:xfrm>
            <a:custGeom>
              <a:avLst/>
              <a:gdLst/>
              <a:ahLst/>
              <a:cxnLst/>
              <a:rect l="0" t="0" r="0" b="0"/>
              <a:pathLst>
                <a:path w="251250" h="306703">
                  <a:moveTo>
                    <a:pt x="11278" y="43811"/>
                  </a:moveTo>
                  <a:lnTo>
                    <a:pt x="11278" y="81970"/>
                  </a:lnTo>
                  <a:lnTo>
                    <a:pt x="12549" y="85761"/>
                  </a:lnTo>
                  <a:lnTo>
                    <a:pt x="17347" y="93359"/>
                  </a:lnTo>
                  <a:lnTo>
                    <a:pt x="19134" y="98433"/>
                  </a:lnTo>
                  <a:lnTo>
                    <a:pt x="20326" y="104356"/>
                  </a:lnTo>
                  <a:lnTo>
                    <a:pt x="21120" y="110844"/>
                  </a:lnTo>
                  <a:lnTo>
                    <a:pt x="21649" y="116440"/>
                  </a:lnTo>
                  <a:lnTo>
                    <a:pt x="22003" y="121441"/>
                  </a:lnTo>
                  <a:lnTo>
                    <a:pt x="22395" y="130383"/>
                  </a:lnTo>
                  <a:lnTo>
                    <a:pt x="22615" y="140018"/>
                  </a:lnTo>
                  <a:lnTo>
                    <a:pt x="22696" y="136130"/>
                  </a:lnTo>
                  <a:lnTo>
                    <a:pt x="19317" y="128869"/>
                  </a:lnTo>
                  <a:lnTo>
                    <a:pt x="16637" y="123376"/>
                  </a:lnTo>
                  <a:lnTo>
                    <a:pt x="13660" y="113887"/>
                  </a:lnTo>
                  <a:lnTo>
                    <a:pt x="12866" y="109579"/>
                  </a:lnTo>
                  <a:lnTo>
                    <a:pt x="11067" y="104166"/>
                  </a:lnTo>
                  <a:lnTo>
                    <a:pt x="8598" y="98018"/>
                  </a:lnTo>
                  <a:lnTo>
                    <a:pt x="5681" y="91379"/>
                  </a:lnTo>
                  <a:lnTo>
                    <a:pt x="3737" y="85683"/>
                  </a:lnTo>
                  <a:lnTo>
                    <a:pt x="2441" y="80616"/>
                  </a:lnTo>
                  <a:lnTo>
                    <a:pt x="1001" y="71599"/>
                  </a:lnTo>
                  <a:lnTo>
                    <a:pt x="360" y="63358"/>
                  </a:lnTo>
                  <a:lnTo>
                    <a:pt x="76" y="55462"/>
                  </a:lnTo>
                  <a:lnTo>
                    <a:pt x="0" y="51578"/>
                  </a:lnTo>
                  <a:lnTo>
                    <a:pt x="1220" y="48990"/>
                  </a:lnTo>
                  <a:lnTo>
                    <a:pt x="3303" y="47263"/>
                  </a:lnTo>
                  <a:lnTo>
                    <a:pt x="5961" y="46113"/>
                  </a:lnTo>
                  <a:lnTo>
                    <a:pt x="12302" y="44835"/>
                  </a:lnTo>
                  <a:lnTo>
                    <a:pt x="19354" y="44266"/>
                  </a:lnTo>
                  <a:lnTo>
                    <a:pt x="26721" y="44014"/>
                  </a:lnTo>
                  <a:lnTo>
                    <a:pt x="41799" y="43852"/>
                  </a:lnTo>
                  <a:lnTo>
                    <a:pt x="60814" y="43817"/>
                  </a:lnTo>
                  <a:lnTo>
                    <a:pt x="67162" y="42545"/>
                  </a:lnTo>
                  <a:lnTo>
                    <a:pt x="75204" y="40427"/>
                  </a:lnTo>
                  <a:lnTo>
                    <a:pt x="84376" y="37745"/>
                  </a:lnTo>
                  <a:lnTo>
                    <a:pt x="145826" y="21835"/>
                  </a:lnTo>
                  <a:lnTo>
                    <a:pt x="163207" y="17730"/>
                  </a:lnTo>
                  <a:lnTo>
                    <a:pt x="176064" y="14994"/>
                  </a:lnTo>
                  <a:lnTo>
                    <a:pt x="185905" y="13170"/>
                  </a:lnTo>
                  <a:lnTo>
                    <a:pt x="193736" y="10684"/>
                  </a:lnTo>
                  <a:lnTo>
                    <a:pt x="200227" y="7756"/>
                  </a:lnTo>
                  <a:lnTo>
                    <a:pt x="205824" y="4535"/>
                  </a:lnTo>
                  <a:lnTo>
                    <a:pt x="210826" y="2387"/>
                  </a:lnTo>
                  <a:lnTo>
                    <a:pt x="215430" y="955"/>
                  </a:lnTo>
                  <a:lnTo>
                    <a:pt x="219770" y="0"/>
                  </a:lnTo>
                  <a:lnTo>
                    <a:pt x="223933" y="634"/>
                  </a:lnTo>
                  <a:lnTo>
                    <a:pt x="227978" y="2327"/>
                  </a:lnTo>
                  <a:lnTo>
                    <a:pt x="231945" y="4725"/>
                  </a:lnTo>
                  <a:lnTo>
                    <a:pt x="239739" y="7390"/>
                  </a:lnTo>
                  <a:lnTo>
                    <a:pt x="249023" y="9100"/>
                  </a:lnTo>
                  <a:lnTo>
                    <a:pt x="249785" y="11781"/>
                  </a:lnTo>
                  <a:lnTo>
                    <a:pt x="250293" y="16108"/>
                  </a:lnTo>
                  <a:lnTo>
                    <a:pt x="250631" y="21532"/>
                  </a:lnTo>
                  <a:lnTo>
                    <a:pt x="251008" y="37719"/>
                  </a:lnTo>
                  <a:lnTo>
                    <a:pt x="251249" y="73088"/>
                  </a:lnTo>
                  <a:lnTo>
                    <a:pt x="249999" y="81109"/>
                  </a:lnTo>
                  <a:lnTo>
                    <a:pt x="247895" y="88997"/>
                  </a:lnTo>
                  <a:lnTo>
                    <a:pt x="245223" y="96795"/>
                  </a:lnTo>
                  <a:lnTo>
                    <a:pt x="243442" y="104534"/>
                  </a:lnTo>
                  <a:lnTo>
                    <a:pt x="242254" y="112233"/>
                  </a:lnTo>
                  <a:lnTo>
                    <a:pt x="241462" y="119906"/>
                  </a:lnTo>
                  <a:lnTo>
                    <a:pt x="239664" y="130101"/>
                  </a:lnTo>
                  <a:lnTo>
                    <a:pt x="237196" y="141978"/>
                  </a:lnTo>
                  <a:lnTo>
                    <a:pt x="234280" y="154975"/>
                  </a:lnTo>
                  <a:lnTo>
                    <a:pt x="231066" y="166181"/>
                  </a:lnTo>
                  <a:lnTo>
                    <a:pt x="227654" y="176191"/>
                  </a:lnTo>
                  <a:lnTo>
                    <a:pt x="224108" y="185405"/>
                  </a:lnTo>
                  <a:lnTo>
                    <a:pt x="221745" y="194087"/>
                  </a:lnTo>
                  <a:lnTo>
                    <a:pt x="220170" y="202415"/>
                  </a:lnTo>
                  <a:lnTo>
                    <a:pt x="219119" y="210507"/>
                  </a:lnTo>
                  <a:lnTo>
                    <a:pt x="218419" y="217172"/>
                  </a:lnTo>
                  <a:lnTo>
                    <a:pt x="217952" y="222885"/>
                  </a:lnTo>
                  <a:lnTo>
                    <a:pt x="217641" y="227964"/>
                  </a:lnTo>
                  <a:lnTo>
                    <a:pt x="217295" y="240380"/>
                  </a:lnTo>
                  <a:lnTo>
                    <a:pt x="217019" y="30670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SMARTPenAnnotation50"/>
            <p:cNvSpPr/>
            <p:nvPr/>
          </p:nvSpPr>
          <p:spPr>
            <a:xfrm>
              <a:off x="4812029" y="4777739"/>
              <a:ext cx="331472" cy="22862"/>
            </a:xfrm>
            <a:custGeom>
              <a:avLst/>
              <a:gdLst/>
              <a:ahLst/>
              <a:cxnLst/>
              <a:rect l="0" t="0" r="0" b="0"/>
              <a:pathLst>
                <a:path w="331472" h="22862">
                  <a:moveTo>
                    <a:pt x="0" y="0"/>
                  </a:moveTo>
                  <a:lnTo>
                    <a:pt x="6069" y="6069"/>
                  </a:lnTo>
                  <a:lnTo>
                    <a:pt x="9126" y="7856"/>
                  </a:lnTo>
                  <a:lnTo>
                    <a:pt x="12434" y="9047"/>
                  </a:lnTo>
                  <a:lnTo>
                    <a:pt x="15910" y="9842"/>
                  </a:lnTo>
                  <a:lnTo>
                    <a:pt x="19497" y="11641"/>
                  </a:lnTo>
                  <a:lnTo>
                    <a:pt x="23158" y="14111"/>
                  </a:lnTo>
                  <a:lnTo>
                    <a:pt x="26869" y="17028"/>
                  </a:lnTo>
                  <a:lnTo>
                    <a:pt x="30613" y="18972"/>
                  </a:lnTo>
                  <a:lnTo>
                    <a:pt x="34379" y="20268"/>
                  </a:lnTo>
                  <a:lnTo>
                    <a:pt x="38159" y="21132"/>
                  </a:lnTo>
                  <a:lnTo>
                    <a:pt x="41950" y="21708"/>
                  </a:lnTo>
                  <a:lnTo>
                    <a:pt x="49548" y="22348"/>
                  </a:lnTo>
                  <a:lnTo>
                    <a:pt x="54622" y="22519"/>
                  </a:lnTo>
                  <a:lnTo>
                    <a:pt x="67034" y="22709"/>
                  </a:lnTo>
                  <a:lnTo>
                    <a:pt x="76439" y="21489"/>
                  </a:lnTo>
                  <a:lnTo>
                    <a:pt x="87790" y="19406"/>
                  </a:lnTo>
                  <a:lnTo>
                    <a:pt x="100437" y="16748"/>
                  </a:lnTo>
                  <a:lnTo>
                    <a:pt x="113948" y="14975"/>
                  </a:lnTo>
                  <a:lnTo>
                    <a:pt x="128036" y="13794"/>
                  </a:lnTo>
                  <a:lnTo>
                    <a:pt x="154695" y="12481"/>
                  </a:lnTo>
                  <a:lnTo>
                    <a:pt x="175010" y="11897"/>
                  </a:lnTo>
                  <a:lnTo>
                    <a:pt x="185253" y="10471"/>
                  </a:lnTo>
                  <a:lnTo>
                    <a:pt x="195893" y="8251"/>
                  </a:lnTo>
                  <a:lnTo>
                    <a:pt x="206795" y="5501"/>
                  </a:lnTo>
                  <a:lnTo>
                    <a:pt x="220414" y="4938"/>
                  </a:lnTo>
                  <a:lnTo>
                    <a:pt x="235843" y="5832"/>
                  </a:lnTo>
                  <a:lnTo>
                    <a:pt x="264839" y="8942"/>
                  </a:lnTo>
                  <a:lnTo>
                    <a:pt x="274350" y="9771"/>
                  </a:lnTo>
                  <a:lnTo>
                    <a:pt x="281960" y="10324"/>
                  </a:lnTo>
                  <a:lnTo>
                    <a:pt x="293803" y="10939"/>
                  </a:lnTo>
                  <a:lnTo>
                    <a:pt x="298738" y="11103"/>
                  </a:lnTo>
                  <a:lnTo>
                    <a:pt x="303299" y="12482"/>
                  </a:lnTo>
                  <a:lnTo>
                    <a:pt x="307610" y="14671"/>
                  </a:lnTo>
                  <a:lnTo>
                    <a:pt x="317585" y="21243"/>
                  </a:lnTo>
                  <a:lnTo>
                    <a:pt x="319674" y="21782"/>
                  </a:lnTo>
                  <a:lnTo>
                    <a:pt x="322336" y="22142"/>
                  </a:lnTo>
                  <a:lnTo>
                    <a:pt x="331471" y="22861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SMARTPenAnnotation51"/>
            <p:cNvSpPr/>
            <p:nvPr/>
          </p:nvSpPr>
          <p:spPr>
            <a:xfrm>
              <a:off x="4720590" y="4972050"/>
              <a:ext cx="514351" cy="57151"/>
            </a:xfrm>
            <a:custGeom>
              <a:avLst/>
              <a:gdLst/>
              <a:ahLst/>
              <a:cxnLst/>
              <a:rect l="0" t="0" r="0" b="0"/>
              <a:pathLst>
                <a:path w="514351" h="57151">
                  <a:moveTo>
                    <a:pt x="0" y="57150"/>
                  </a:moveTo>
                  <a:lnTo>
                    <a:pt x="15909" y="57150"/>
                  </a:lnTo>
                  <a:lnTo>
                    <a:pt x="18225" y="55879"/>
                  </a:lnTo>
                  <a:lnTo>
                    <a:pt x="19771" y="53763"/>
                  </a:lnTo>
                  <a:lnTo>
                    <a:pt x="20800" y="51082"/>
                  </a:lnTo>
                  <a:lnTo>
                    <a:pt x="22756" y="49294"/>
                  </a:lnTo>
                  <a:lnTo>
                    <a:pt x="25331" y="48102"/>
                  </a:lnTo>
                  <a:lnTo>
                    <a:pt x="32848" y="46779"/>
                  </a:lnTo>
                  <a:lnTo>
                    <a:pt x="44655" y="46190"/>
                  </a:lnTo>
                  <a:lnTo>
                    <a:pt x="59515" y="45859"/>
                  </a:lnTo>
                  <a:lnTo>
                    <a:pt x="93534" y="45732"/>
                  </a:lnTo>
                  <a:lnTo>
                    <a:pt x="99186" y="44458"/>
                  </a:lnTo>
                  <a:lnTo>
                    <a:pt x="105494" y="42338"/>
                  </a:lnTo>
                  <a:lnTo>
                    <a:pt x="112239" y="39655"/>
                  </a:lnTo>
                  <a:lnTo>
                    <a:pt x="119276" y="37867"/>
                  </a:lnTo>
                  <a:lnTo>
                    <a:pt x="126507" y="36674"/>
                  </a:lnTo>
                  <a:lnTo>
                    <a:pt x="133868" y="35879"/>
                  </a:lnTo>
                  <a:lnTo>
                    <a:pt x="143855" y="34079"/>
                  </a:lnTo>
                  <a:lnTo>
                    <a:pt x="155593" y="31610"/>
                  </a:lnTo>
                  <a:lnTo>
                    <a:pt x="168499" y="28693"/>
                  </a:lnTo>
                  <a:lnTo>
                    <a:pt x="179643" y="26748"/>
                  </a:lnTo>
                  <a:lnTo>
                    <a:pt x="189612" y="25452"/>
                  </a:lnTo>
                  <a:lnTo>
                    <a:pt x="198797" y="24588"/>
                  </a:lnTo>
                  <a:lnTo>
                    <a:pt x="207461" y="24012"/>
                  </a:lnTo>
                  <a:lnTo>
                    <a:pt x="215778" y="23628"/>
                  </a:lnTo>
                  <a:lnTo>
                    <a:pt x="223862" y="23372"/>
                  </a:lnTo>
                  <a:lnTo>
                    <a:pt x="238141" y="21931"/>
                  </a:lnTo>
                  <a:lnTo>
                    <a:pt x="294362" y="15106"/>
                  </a:lnTo>
                  <a:lnTo>
                    <a:pt x="308001" y="13880"/>
                  </a:lnTo>
                  <a:lnTo>
                    <a:pt x="319634" y="13063"/>
                  </a:lnTo>
                  <a:lnTo>
                    <a:pt x="336279" y="11249"/>
                  </a:lnTo>
                  <a:lnTo>
                    <a:pt x="378480" y="5846"/>
                  </a:lnTo>
                  <a:lnTo>
                    <a:pt x="402180" y="3897"/>
                  </a:lnTo>
                  <a:lnTo>
                    <a:pt x="426870" y="2598"/>
                  </a:lnTo>
                  <a:lnTo>
                    <a:pt x="452220" y="1732"/>
                  </a:lnTo>
                  <a:lnTo>
                    <a:pt x="469119" y="2424"/>
                  </a:lnTo>
                  <a:lnTo>
                    <a:pt x="480386" y="4156"/>
                  </a:lnTo>
                  <a:lnTo>
                    <a:pt x="487897" y="6580"/>
                  </a:lnTo>
                  <a:lnTo>
                    <a:pt x="494175" y="6927"/>
                  </a:lnTo>
                  <a:lnTo>
                    <a:pt x="499630" y="5888"/>
                  </a:lnTo>
                  <a:lnTo>
                    <a:pt x="514350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SMARTPenAnnotation52"/>
            <p:cNvSpPr/>
            <p:nvPr/>
          </p:nvSpPr>
          <p:spPr>
            <a:xfrm>
              <a:off x="4697729" y="5040646"/>
              <a:ext cx="571501" cy="388448"/>
            </a:xfrm>
            <a:custGeom>
              <a:avLst/>
              <a:gdLst/>
              <a:ahLst/>
              <a:cxnLst/>
              <a:rect l="0" t="0" r="0" b="0"/>
              <a:pathLst>
                <a:path w="571501" h="388448">
                  <a:moveTo>
                    <a:pt x="0" y="171433"/>
                  </a:moveTo>
                  <a:lnTo>
                    <a:pt x="6069" y="183569"/>
                  </a:lnTo>
                  <a:lnTo>
                    <a:pt x="9126" y="187144"/>
                  </a:lnTo>
                  <a:lnTo>
                    <a:pt x="12434" y="189527"/>
                  </a:lnTo>
                  <a:lnTo>
                    <a:pt x="15910" y="191116"/>
                  </a:lnTo>
                  <a:lnTo>
                    <a:pt x="18226" y="193445"/>
                  </a:lnTo>
                  <a:lnTo>
                    <a:pt x="19771" y="196268"/>
                  </a:lnTo>
                  <a:lnTo>
                    <a:pt x="20801" y="199420"/>
                  </a:lnTo>
                  <a:lnTo>
                    <a:pt x="25332" y="206308"/>
                  </a:lnTo>
                  <a:lnTo>
                    <a:pt x="31579" y="214873"/>
                  </a:lnTo>
                  <a:lnTo>
                    <a:pt x="35023" y="220713"/>
                  </a:lnTo>
                  <a:lnTo>
                    <a:pt x="42236" y="232706"/>
                  </a:lnTo>
                  <a:lnTo>
                    <a:pt x="49675" y="242269"/>
                  </a:lnTo>
                  <a:lnTo>
                    <a:pt x="57215" y="254139"/>
                  </a:lnTo>
                  <a:lnTo>
                    <a:pt x="61004" y="260861"/>
                  </a:lnTo>
                  <a:lnTo>
                    <a:pt x="68600" y="271716"/>
                  </a:lnTo>
                  <a:lnTo>
                    <a:pt x="72403" y="276388"/>
                  </a:lnTo>
                  <a:lnTo>
                    <a:pt x="76209" y="283313"/>
                  </a:lnTo>
                  <a:lnTo>
                    <a:pt x="80016" y="291740"/>
                  </a:lnTo>
                  <a:lnTo>
                    <a:pt x="83824" y="301168"/>
                  </a:lnTo>
                  <a:lnTo>
                    <a:pt x="86363" y="308723"/>
                  </a:lnTo>
                  <a:lnTo>
                    <a:pt x="89184" y="320504"/>
                  </a:lnTo>
                  <a:lnTo>
                    <a:pt x="93824" y="329974"/>
                  </a:lnTo>
                  <a:lnTo>
                    <a:pt x="96840" y="334277"/>
                  </a:lnTo>
                  <a:lnTo>
                    <a:pt x="100120" y="337146"/>
                  </a:lnTo>
                  <a:lnTo>
                    <a:pt x="103577" y="339058"/>
                  </a:lnTo>
                  <a:lnTo>
                    <a:pt x="107152" y="340334"/>
                  </a:lnTo>
                  <a:lnTo>
                    <a:pt x="109534" y="342454"/>
                  </a:lnTo>
                  <a:lnTo>
                    <a:pt x="111123" y="345137"/>
                  </a:lnTo>
                  <a:lnTo>
                    <a:pt x="112182" y="348196"/>
                  </a:lnTo>
                  <a:lnTo>
                    <a:pt x="116746" y="354981"/>
                  </a:lnTo>
                  <a:lnTo>
                    <a:pt x="119741" y="358569"/>
                  </a:lnTo>
                  <a:lnTo>
                    <a:pt x="121737" y="362230"/>
                  </a:lnTo>
                  <a:lnTo>
                    <a:pt x="123956" y="369685"/>
                  </a:lnTo>
                  <a:lnTo>
                    <a:pt x="125817" y="372182"/>
                  </a:lnTo>
                  <a:lnTo>
                    <a:pt x="128329" y="373845"/>
                  </a:lnTo>
                  <a:lnTo>
                    <a:pt x="131273" y="374955"/>
                  </a:lnTo>
                  <a:lnTo>
                    <a:pt x="133235" y="376964"/>
                  </a:lnTo>
                  <a:lnTo>
                    <a:pt x="134544" y="379574"/>
                  </a:lnTo>
                  <a:lnTo>
                    <a:pt x="135416" y="382584"/>
                  </a:lnTo>
                  <a:lnTo>
                    <a:pt x="137268" y="384590"/>
                  </a:lnTo>
                  <a:lnTo>
                    <a:pt x="139772" y="385928"/>
                  </a:lnTo>
                  <a:lnTo>
                    <a:pt x="148074" y="388447"/>
                  </a:lnTo>
                  <a:lnTo>
                    <a:pt x="138704" y="378749"/>
                  </a:lnTo>
                  <a:lnTo>
                    <a:pt x="137847" y="374487"/>
                  </a:lnTo>
                  <a:lnTo>
                    <a:pt x="137251" y="364355"/>
                  </a:lnTo>
                  <a:lnTo>
                    <a:pt x="137172" y="334077"/>
                  </a:lnTo>
                  <a:lnTo>
                    <a:pt x="135898" y="328123"/>
                  </a:lnTo>
                  <a:lnTo>
                    <a:pt x="129308" y="313674"/>
                  </a:lnTo>
                  <a:lnTo>
                    <a:pt x="127321" y="305348"/>
                  </a:lnTo>
                  <a:lnTo>
                    <a:pt x="126202" y="293521"/>
                  </a:lnTo>
                  <a:lnTo>
                    <a:pt x="125940" y="282421"/>
                  </a:lnTo>
                  <a:lnTo>
                    <a:pt x="125870" y="275905"/>
                  </a:lnTo>
                  <a:lnTo>
                    <a:pt x="124554" y="270291"/>
                  </a:lnTo>
                  <a:lnTo>
                    <a:pt x="117903" y="256322"/>
                  </a:lnTo>
                  <a:lnTo>
                    <a:pt x="115901" y="248108"/>
                  </a:lnTo>
                  <a:lnTo>
                    <a:pt x="115012" y="236838"/>
                  </a:lnTo>
                  <a:lnTo>
                    <a:pt x="114617" y="224632"/>
                  </a:lnTo>
                  <a:lnTo>
                    <a:pt x="114363" y="206448"/>
                  </a:lnTo>
                  <a:lnTo>
                    <a:pt x="114302" y="156677"/>
                  </a:lnTo>
                  <a:lnTo>
                    <a:pt x="113031" y="152705"/>
                  </a:lnTo>
                  <a:lnTo>
                    <a:pt x="108233" y="144907"/>
                  </a:lnTo>
                  <a:lnTo>
                    <a:pt x="105254" y="133821"/>
                  </a:lnTo>
                  <a:lnTo>
                    <a:pt x="103930" y="121697"/>
                  </a:lnTo>
                  <a:lnTo>
                    <a:pt x="103341" y="112075"/>
                  </a:lnTo>
                  <a:lnTo>
                    <a:pt x="103080" y="103565"/>
                  </a:lnTo>
                  <a:lnTo>
                    <a:pt x="102883" y="82293"/>
                  </a:lnTo>
                  <a:lnTo>
                    <a:pt x="102874" y="74607"/>
                  </a:lnTo>
                  <a:lnTo>
                    <a:pt x="104143" y="71322"/>
                  </a:lnTo>
                  <a:lnTo>
                    <a:pt x="108940" y="64286"/>
                  </a:lnTo>
                  <a:lnTo>
                    <a:pt x="113267" y="61902"/>
                  </a:lnTo>
                  <a:lnTo>
                    <a:pt x="130222" y="57276"/>
                  </a:lnTo>
                  <a:lnTo>
                    <a:pt x="143854" y="49697"/>
                  </a:lnTo>
                  <a:lnTo>
                    <a:pt x="175844" y="40161"/>
                  </a:lnTo>
                  <a:lnTo>
                    <a:pt x="189490" y="33503"/>
                  </a:lnTo>
                  <a:lnTo>
                    <a:pt x="194907" y="29950"/>
                  </a:lnTo>
                  <a:lnTo>
                    <a:pt x="207699" y="26002"/>
                  </a:lnTo>
                  <a:lnTo>
                    <a:pt x="223121" y="22977"/>
                  </a:lnTo>
                  <a:lnTo>
                    <a:pt x="232568" y="20393"/>
                  </a:lnTo>
                  <a:lnTo>
                    <a:pt x="242675" y="17400"/>
                  </a:lnTo>
                  <a:lnTo>
                    <a:pt x="251954" y="14134"/>
                  </a:lnTo>
                  <a:lnTo>
                    <a:pt x="269036" y="7119"/>
                  </a:lnTo>
                  <a:lnTo>
                    <a:pt x="285095" y="3155"/>
                  </a:lnTo>
                  <a:lnTo>
                    <a:pt x="300700" y="1393"/>
                  </a:lnTo>
                  <a:lnTo>
                    <a:pt x="316101" y="610"/>
                  </a:lnTo>
                  <a:lnTo>
                    <a:pt x="351188" y="169"/>
                  </a:lnTo>
                  <a:lnTo>
                    <a:pt x="479387" y="0"/>
                  </a:lnTo>
                  <a:lnTo>
                    <a:pt x="493582" y="1264"/>
                  </a:lnTo>
                  <a:lnTo>
                    <a:pt x="509395" y="3377"/>
                  </a:lnTo>
                  <a:lnTo>
                    <a:pt x="526287" y="6056"/>
                  </a:lnTo>
                  <a:lnTo>
                    <a:pt x="538818" y="7842"/>
                  </a:lnTo>
                  <a:lnTo>
                    <a:pt x="548442" y="9032"/>
                  </a:lnTo>
                  <a:lnTo>
                    <a:pt x="571500" y="11413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SMARTPenAnnotation53"/>
            <p:cNvSpPr/>
            <p:nvPr/>
          </p:nvSpPr>
          <p:spPr>
            <a:xfrm>
              <a:off x="4914900" y="5120656"/>
              <a:ext cx="262891" cy="217108"/>
            </a:xfrm>
            <a:custGeom>
              <a:avLst/>
              <a:gdLst/>
              <a:ahLst/>
              <a:cxnLst/>
              <a:rect l="0" t="0" r="0" b="0"/>
              <a:pathLst>
                <a:path w="262891" h="217108">
                  <a:moveTo>
                    <a:pt x="0" y="45703"/>
                  </a:moveTo>
                  <a:lnTo>
                    <a:pt x="28317" y="17386"/>
                  </a:lnTo>
                  <a:lnTo>
                    <a:pt x="32848" y="14125"/>
                  </a:lnTo>
                  <a:lnTo>
                    <a:pt x="38409" y="10681"/>
                  </a:lnTo>
                  <a:lnTo>
                    <a:pt x="44656" y="7115"/>
                  </a:lnTo>
                  <a:lnTo>
                    <a:pt x="50090" y="4738"/>
                  </a:lnTo>
                  <a:lnTo>
                    <a:pt x="54983" y="3153"/>
                  </a:lnTo>
                  <a:lnTo>
                    <a:pt x="59516" y="2096"/>
                  </a:lnTo>
                  <a:lnTo>
                    <a:pt x="65077" y="1392"/>
                  </a:lnTo>
                  <a:lnTo>
                    <a:pt x="71324" y="923"/>
                  </a:lnTo>
                  <a:lnTo>
                    <a:pt x="83769" y="401"/>
                  </a:lnTo>
                  <a:lnTo>
                    <a:pt x="97916" y="107"/>
                  </a:lnTo>
                  <a:lnTo>
                    <a:pt x="111891" y="0"/>
                  </a:lnTo>
                  <a:lnTo>
                    <a:pt x="116616" y="3377"/>
                  </a:lnTo>
                  <a:lnTo>
                    <a:pt x="123929" y="9826"/>
                  </a:lnTo>
                  <a:lnTo>
                    <a:pt x="124529" y="11625"/>
                  </a:lnTo>
                  <a:lnTo>
                    <a:pt x="125196" y="17011"/>
                  </a:lnTo>
                  <a:lnTo>
                    <a:pt x="125374" y="21495"/>
                  </a:lnTo>
                  <a:lnTo>
                    <a:pt x="125571" y="33251"/>
                  </a:lnTo>
                  <a:lnTo>
                    <a:pt x="124354" y="38672"/>
                  </a:lnTo>
                  <a:lnTo>
                    <a:pt x="122273" y="43556"/>
                  </a:lnTo>
                  <a:lnTo>
                    <a:pt x="119615" y="48081"/>
                  </a:lnTo>
                  <a:lnTo>
                    <a:pt x="117843" y="52369"/>
                  </a:lnTo>
                  <a:lnTo>
                    <a:pt x="116662" y="56497"/>
                  </a:lnTo>
                  <a:lnTo>
                    <a:pt x="115874" y="60519"/>
                  </a:lnTo>
                  <a:lnTo>
                    <a:pt x="114079" y="64471"/>
                  </a:lnTo>
                  <a:lnTo>
                    <a:pt x="111613" y="68375"/>
                  </a:lnTo>
                  <a:lnTo>
                    <a:pt x="86393" y="101969"/>
                  </a:lnTo>
                  <a:lnTo>
                    <a:pt x="79185" y="111154"/>
                  </a:lnTo>
                  <a:lnTo>
                    <a:pt x="73110" y="118547"/>
                  </a:lnTo>
                  <a:lnTo>
                    <a:pt x="67790" y="124746"/>
                  </a:lnTo>
                  <a:lnTo>
                    <a:pt x="62973" y="131419"/>
                  </a:lnTo>
                  <a:lnTo>
                    <a:pt x="58492" y="138407"/>
                  </a:lnTo>
                  <a:lnTo>
                    <a:pt x="54235" y="145606"/>
                  </a:lnTo>
                  <a:lnTo>
                    <a:pt x="51396" y="151675"/>
                  </a:lnTo>
                  <a:lnTo>
                    <a:pt x="49504" y="156991"/>
                  </a:lnTo>
                  <a:lnTo>
                    <a:pt x="48242" y="161805"/>
                  </a:lnTo>
                  <a:lnTo>
                    <a:pt x="46132" y="166284"/>
                  </a:lnTo>
                  <a:lnTo>
                    <a:pt x="43454" y="170541"/>
                  </a:lnTo>
                  <a:lnTo>
                    <a:pt x="36100" y="180429"/>
                  </a:lnTo>
                  <a:lnTo>
                    <a:pt x="31708" y="185168"/>
                  </a:lnTo>
                  <a:lnTo>
                    <a:pt x="28758" y="188210"/>
                  </a:lnTo>
                  <a:lnTo>
                    <a:pt x="26792" y="191508"/>
                  </a:lnTo>
                  <a:lnTo>
                    <a:pt x="25481" y="194976"/>
                  </a:lnTo>
                  <a:lnTo>
                    <a:pt x="23378" y="203600"/>
                  </a:lnTo>
                  <a:lnTo>
                    <a:pt x="23090" y="208166"/>
                  </a:lnTo>
                  <a:lnTo>
                    <a:pt x="23013" y="211162"/>
                  </a:lnTo>
                  <a:lnTo>
                    <a:pt x="24232" y="213159"/>
                  </a:lnTo>
                  <a:lnTo>
                    <a:pt x="26315" y="214491"/>
                  </a:lnTo>
                  <a:lnTo>
                    <a:pt x="32714" y="216628"/>
                  </a:lnTo>
                  <a:lnTo>
                    <a:pt x="39891" y="216998"/>
                  </a:lnTo>
                  <a:lnTo>
                    <a:pt x="50060" y="217107"/>
                  </a:lnTo>
                  <a:lnTo>
                    <a:pt x="57503" y="215853"/>
                  </a:lnTo>
                  <a:lnTo>
                    <a:pt x="67546" y="213746"/>
                  </a:lnTo>
                  <a:lnTo>
                    <a:pt x="79320" y="211072"/>
                  </a:lnTo>
                  <a:lnTo>
                    <a:pt x="88440" y="209289"/>
                  </a:lnTo>
                  <a:lnTo>
                    <a:pt x="95790" y="208100"/>
                  </a:lnTo>
                  <a:lnTo>
                    <a:pt x="101960" y="207308"/>
                  </a:lnTo>
                  <a:lnTo>
                    <a:pt x="107343" y="206780"/>
                  </a:lnTo>
                  <a:lnTo>
                    <a:pt x="112202" y="206428"/>
                  </a:lnTo>
                  <a:lnTo>
                    <a:pt x="116711" y="206193"/>
                  </a:lnTo>
                  <a:lnTo>
                    <a:pt x="122258" y="204767"/>
                  </a:lnTo>
                  <a:lnTo>
                    <a:pt x="128495" y="202546"/>
                  </a:lnTo>
                  <a:lnTo>
                    <a:pt x="135193" y="199795"/>
                  </a:lnTo>
                  <a:lnTo>
                    <a:pt x="140928" y="197961"/>
                  </a:lnTo>
                  <a:lnTo>
                    <a:pt x="146022" y="196739"/>
                  </a:lnTo>
                  <a:lnTo>
                    <a:pt x="150688" y="195923"/>
                  </a:lnTo>
                  <a:lnTo>
                    <a:pt x="155068" y="195380"/>
                  </a:lnTo>
                  <a:lnTo>
                    <a:pt x="159259" y="195018"/>
                  </a:lnTo>
                  <a:lnTo>
                    <a:pt x="163322" y="194776"/>
                  </a:lnTo>
                  <a:lnTo>
                    <a:pt x="177998" y="194508"/>
                  </a:lnTo>
                  <a:lnTo>
                    <a:pt x="262890" y="194294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3" name="SMARTPenAnnotation101"/>
          <p:cNvSpPr/>
          <p:nvPr/>
        </p:nvSpPr>
        <p:spPr>
          <a:xfrm>
            <a:off x="3566805" y="4663510"/>
            <a:ext cx="1199493" cy="1417250"/>
          </a:xfrm>
          <a:custGeom>
            <a:avLst/>
            <a:gdLst/>
            <a:ahLst/>
            <a:cxnLst/>
            <a:rect l="0" t="0" r="0" b="0"/>
            <a:pathLst>
              <a:path w="1199493" h="1417250">
                <a:moveTo>
                  <a:pt x="90795" y="1291519"/>
                </a:moveTo>
                <a:lnTo>
                  <a:pt x="96862" y="1285452"/>
                </a:lnTo>
                <a:lnTo>
                  <a:pt x="98650" y="1281125"/>
                </a:lnTo>
                <a:lnTo>
                  <a:pt x="102436" y="1264169"/>
                </a:lnTo>
                <a:lnTo>
                  <a:pt x="174148" y="1124807"/>
                </a:lnTo>
                <a:lnTo>
                  <a:pt x="202650" y="1082515"/>
                </a:lnTo>
                <a:lnTo>
                  <a:pt x="219851" y="1045483"/>
                </a:lnTo>
                <a:lnTo>
                  <a:pt x="243334" y="1004583"/>
                </a:lnTo>
                <a:lnTo>
                  <a:pt x="265571" y="954531"/>
                </a:lnTo>
                <a:lnTo>
                  <a:pt x="291594" y="917285"/>
                </a:lnTo>
                <a:lnTo>
                  <a:pt x="310849" y="882623"/>
                </a:lnTo>
                <a:lnTo>
                  <a:pt x="330974" y="838471"/>
                </a:lnTo>
                <a:lnTo>
                  <a:pt x="350421" y="797275"/>
                </a:lnTo>
                <a:lnTo>
                  <a:pt x="371486" y="761113"/>
                </a:lnTo>
                <a:lnTo>
                  <a:pt x="390806" y="724314"/>
                </a:lnTo>
                <a:lnTo>
                  <a:pt x="405320" y="692718"/>
                </a:lnTo>
                <a:lnTo>
                  <a:pt x="424017" y="653510"/>
                </a:lnTo>
                <a:lnTo>
                  <a:pt x="437014" y="628230"/>
                </a:lnTo>
                <a:lnTo>
                  <a:pt x="452740" y="586707"/>
                </a:lnTo>
                <a:lnTo>
                  <a:pt x="471652" y="549709"/>
                </a:lnTo>
                <a:lnTo>
                  <a:pt x="488404" y="510807"/>
                </a:lnTo>
                <a:lnTo>
                  <a:pt x="506270" y="473366"/>
                </a:lnTo>
                <a:lnTo>
                  <a:pt x="523524" y="441486"/>
                </a:lnTo>
                <a:lnTo>
                  <a:pt x="544131" y="402118"/>
                </a:lnTo>
                <a:lnTo>
                  <a:pt x="558977" y="370450"/>
                </a:lnTo>
                <a:lnTo>
                  <a:pt x="586743" y="318275"/>
                </a:lnTo>
                <a:lnTo>
                  <a:pt x="606702" y="277307"/>
                </a:lnTo>
                <a:lnTo>
                  <a:pt x="623617" y="240048"/>
                </a:lnTo>
                <a:lnTo>
                  <a:pt x="672190" y="140519"/>
                </a:lnTo>
                <a:lnTo>
                  <a:pt x="693449" y="103816"/>
                </a:lnTo>
                <a:lnTo>
                  <a:pt x="725303" y="60490"/>
                </a:lnTo>
                <a:lnTo>
                  <a:pt x="759116" y="18629"/>
                </a:lnTo>
                <a:lnTo>
                  <a:pt x="767980" y="9087"/>
                </a:lnTo>
                <a:lnTo>
                  <a:pt x="772121" y="6035"/>
                </a:lnTo>
                <a:lnTo>
                  <a:pt x="780110" y="2643"/>
                </a:lnTo>
                <a:lnTo>
                  <a:pt x="809573" y="89"/>
                </a:lnTo>
                <a:lnTo>
                  <a:pt x="815805" y="0"/>
                </a:lnTo>
                <a:lnTo>
                  <a:pt x="832521" y="6018"/>
                </a:lnTo>
                <a:lnTo>
                  <a:pt x="847493" y="15845"/>
                </a:lnTo>
                <a:lnTo>
                  <a:pt x="850530" y="19430"/>
                </a:lnTo>
                <a:lnTo>
                  <a:pt x="852555" y="23089"/>
                </a:lnTo>
                <a:lnTo>
                  <a:pt x="853905" y="26799"/>
                </a:lnTo>
                <a:lnTo>
                  <a:pt x="858791" y="34308"/>
                </a:lnTo>
                <a:lnTo>
                  <a:pt x="879657" y="60474"/>
                </a:lnTo>
                <a:lnTo>
                  <a:pt x="897270" y="94356"/>
                </a:lnTo>
                <a:lnTo>
                  <a:pt x="911006" y="131838"/>
                </a:lnTo>
                <a:lnTo>
                  <a:pt x="921689" y="164320"/>
                </a:lnTo>
                <a:lnTo>
                  <a:pt x="929134" y="195759"/>
                </a:lnTo>
                <a:lnTo>
                  <a:pt x="945532" y="249196"/>
                </a:lnTo>
                <a:lnTo>
                  <a:pt x="963528" y="321860"/>
                </a:lnTo>
                <a:lnTo>
                  <a:pt x="973129" y="356370"/>
                </a:lnTo>
                <a:lnTo>
                  <a:pt x="985017" y="404727"/>
                </a:lnTo>
                <a:lnTo>
                  <a:pt x="991743" y="433625"/>
                </a:lnTo>
                <a:lnTo>
                  <a:pt x="1002602" y="472506"/>
                </a:lnTo>
                <a:lnTo>
                  <a:pt x="1011663" y="504604"/>
                </a:lnTo>
                <a:lnTo>
                  <a:pt x="1019923" y="548502"/>
                </a:lnTo>
                <a:lnTo>
                  <a:pt x="1026443" y="577735"/>
                </a:lnTo>
                <a:lnTo>
                  <a:pt x="1075067" y="771336"/>
                </a:lnTo>
                <a:lnTo>
                  <a:pt x="1083527" y="810110"/>
                </a:lnTo>
                <a:lnTo>
                  <a:pt x="1090436" y="846120"/>
                </a:lnTo>
                <a:lnTo>
                  <a:pt x="1096312" y="880287"/>
                </a:lnTo>
                <a:lnTo>
                  <a:pt x="1101499" y="905604"/>
                </a:lnTo>
                <a:lnTo>
                  <a:pt x="1110650" y="940508"/>
                </a:lnTo>
                <a:lnTo>
                  <a:pt x="1126873" y="994007"/>
                </a:lnTo>
                <a:lnTo>
                  <a:pt x="1138473" y="1034740"/>
                </a:lnTo>
                <a:lnTo>
                  <a:pt x="1148683" y="1064024"/>
                </a:lnTo>
                <a:lnTo>
                  <a:pt x="1156164" y="1096675"/>
                </a:lnTo>
                <a:lnTo>
                  <a:pt x="1171878" y="1135239"/>
                </a:lnTo>
                <a:lnTo>
                  <a:pt x="1177496" y="1173168"/>
                </a:lnTo>
                <a:lnTo>
                  <a:pt x="1185609" y="1197398"/>
                </a:lnTo>
                <a:lnTo>
                  <a:pt x="1189020" y="1225361"/>
                </a:lnTo>
                <a:lnTo>
                  <a:pt x="1191245" y="1228364"/>
                </a:lnTo>
                <a:lnTo>
                  <a:pt x="1193998" y="1230366"/>
                </a:lnTo>
                <a:lnTo>
                  <a:pt x="1195834" y="1234240"/>
                </a:lnTo>
                <a:lnTo>
                  <a:pt x="1198417" y="1250559"/>
                </a:lnTo>
                <a:lnTo>
                  <a:pt x="1199492" y="1279388"/>
                </a:lnTo>
                <a:lnTo>
                  <a:pt x="1189662" y="1289869"/>
                </a:lnTo>
                <a:lnTo>
                  <a:pt x="1187863" y="1290419"/>
                </a:lnTo>
                <a:lnTo>
                  <a:pt x="1182477" y="1291030"/>
                </a:lnTo>
                <a:lnTo>
                  <a:pt x="1180533" y="1292463"/>
                </a:lnTo>
                <a:lnTo>
                  <a:pt x="1179237" y="1294689"/>
                </a:lnTo>
                <a:lnTo>
                  <a:pt x="1178373" y="1297442"/>
                </a:lnTo>
                <a:lnTo>
                  <a:pt x="1176527" y="1299278"/>
                </a:lnTo>
                <a:lnTo>
                  <a:pt x="1174026" y="1300502"/>
                </a:lnTo>
                <a:lnTo>
                  <a:pt x="1171089" y="1301318"/>
                </a:lnTo>
                <a:lnTo>
                  <a:pt x="1148125" y="1303897"/>
                </a:lnTo>
                <a:lnTo>
                  <a:pt x="1110677" y="1314562"/>
                </a:lnTo>
                <a:lnTo>
                  <a:pt x="1073319" y="1324077"/>
                </a:lnTo>
                <a:lnTo>
                  <a:pt x="1039677" y="1333322"/>
                </a:lnTo>
                <a:lnTo>
                  <a:pt x="1020209" y="1336078"/>
                </a:lnTo>
                <a:lnTo>
                  <a:pt x="984172" y="1337010"/>
                </a:lnTo>
                <a:lnTo>
                  <a:pt x="966641" y="1338407"/>
                </a:lnTo>
                <a:lnTo>
                  <a:pt x="935351" y="1346334"/>
                </a:lnTo>
                <a:lnTo>
                  <a:pt x="898140" y="1356726"/>
                </a:lnTo>
                <a:lnTo>
                  <a:pt x="861095" y="1364104"/>
                </a:lnTo>
                <a:lnTo>
                  <a:pt x="829390" y="1371616"/>
                </a:lnTo>
                <a:lnTo>
                  <a:pt x="801329" y="1377918"/>
                </a:lnTo>
                <a:lnTo>
                  <a:pt x="771925" y="1380719"/>
                </a:lnTo>
                <a:lnTo>
                  <a:pt x="738945" y="1382295"/>
                </a:lnTo>
                <a:lnTo>
                  <a:pt x="705046" y="1382828"/>
                </a:lnTo>
                <a:lnTo>
                  <a:pt x="689339" y="1382901"/>
                </a:lnTo>
                <a:lnTo>
                  <a:pt x="673891" y="1386321"/>
                </a:lnTo>
                <a:lnTo>
                  <a:pt x="658558" y="1390804"/>
                </a:lnTo>
                <a:lnTo>
                  <a:pt x="621246" y="1393681"/>
                </a:lnTo>
                <a:lnTo>
                  <a:pt x="577845" y="1394250"/>
                </a:lnTo>
                <a:lnTo>
                  <a:pt x="560838" y="1397714"/>
                </a:lnTo>
                <a:lnTo>
                  <a:pt x="552747" y="1400415"/>
                </a:lnTo>
                <a:lnTo>
                  <a:pt x="517088" y="1404218"/>
                </a:lnTo>
                <a:lnTo>
                  <a:pt x="465255" y="1405108"/>
                </a:lnTo>
                <a:lnTo>
                  <a:pt x="255213" y="1405818"/>
                </a:lnTo>
                <a:lnTo>
                  <a:pt x="225871" y="1411887"/>
                </a:lnTo>
                <a:lnTo>
                  <a:pt x="188408" y="1416190"/>
                </a:lnTo>
                <a:lnTo>
                  <a:pt x="152878" y="1416935"/>
                </a:lnTo>
                <a:lnTo>
                  <a:pt x="6708" y="1417249"/>
                </a:lnTo>
                <a:lnTo>
                  <a:pt x="4257" y="1415980"/>
                </a:lnTo>
                <a:lnTo>
                  <a:pt x="2623" y="1413863"/>
                </a:lnTo>
                <a:lnTo>
                  <a:pt x="0" y="1407408"/>
                </a:lnTo>
                <a:lnTo>
                  <a:pt x="1055" y="1406878"/>
                </a:lnTo>
                <a:lnTo>
                  <a:pt x="5614" y="1406290"/>
                </a:lnTo>
                <a:lnTo>
                  <a:pt x="7337" y="1404864"/>
                </a:lnTo>
                <a:lnTo>
                  <a:pt x="8486" y="1402642"/>
                </a:lnTo>
                <a:lnTo>
                  <a:pt x="9253" y="1399891"/>
                </a:lnTo>
                <a:lnTo>
                  <a:pt x="13490" y="1393448"/>
                </a:lnTo>
                <a:lnTo>
                  <a:pt x="33882" y="1368060"/>
                </a:lnTo>
                <a:lnTo>
                  <a:pt x="59311" y="1326388"/>
                </a:lnTo>
                <a:lnTo>
                  <a:pt x="66649" y="1309188"/>
                </a:lnTo>
                <a:lnTo>
                  <a:pt x="76303" y="1296049"/>
                </a:lnTo>
                <a:lnTo>
                  <a:pt x="113654" y="12572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72"/>
          <p:cNvSpPr/>
          <p:nvPr/>
        </p:nvSpPr>
        <p:spPr>
          <a:xfrm>
            <a:off x="1525037" y="1062992"/>
            <a:ext cx="474145" cy="765809"/>
          </a:xfrm>
          <a:custGeom>
            <a:avLst/>
            <a:gdLst/>
            <a:ahLst/>
            <a:cxnLst/>
            <a:rect l="0" t="0" r="0" b="0"/>
            <a:pathLst>
              <a:path w="474145" h="765809">
                <a:moveTo>
                  <a:pt x="40873" y="160017"/>
                </a:moveTo>
                <a:lnTo>
                  <a:pt x="34805" y="153950"/>
                </a:lnTo>
                <a:lnTo>
                  <a:pt x="31747" y="152162"/>
                </a:lnTo>
                <a:lnTo>
                  <a:pt x="20072" y="149058"/>
                </a:lnTo>
                <a:lnTo>
                  <a:pt x="19385" y="150171"/>
                </a:lnTo>
                <a:lnTo>
                  <a:pt x="17149" y="159076"/>
                </a:lnTo>
                <a:lnTo>
                  <a:pt x="10278" y="177236"/>
                </a:lnTo>
                <a:lnTo>
                  <a:pt x="8225" y="191377"/>
                </a:lnTo>
                <a:lnTo>
                  <a:pt x="7677" y="203784"/>
                </a:lnTo>
                <a:lnTo>
                  <a:pt x="6907" y="252572"/>
                </a:lnTo>
                <a:lnTo>
                  <a:pt x="6595" y="301356"/>
                </a:lnTo>
                <a:lnTo>
                  <a:pt x="5321" y="305043"/>
                </a:lnTo>
                <a:lnTo>
                  <a:pt x="0" y="313760"/>
                </a:lnTo>
                <a:lnTo>
                  <a:pt x="924" y="313313"/>
                </a:lnTo>
                <a:lnTo>
                  <a:pt x="2810" y="311744"/>
                </a:lnTo>
                <a:lnTo>
                  <a:pt x="4068" y="309429"/>
                </a:lnTo>
                <a:lnTo>
                  <a:pt x="5465" y="303469"/>
                </a:lnTo>
                <a:lnTo>
                  <a:pt x="9473" y="296587"/>
                </a:lnTo>
                <a:lnTo>
                  <a:pt x="12319" y="292974"/>
                </a:lnTo>
                <a:lnTo>
                  <a:pt x="14217" y="288025"/>
                </a:lnTo>
                <a:lnTo>
                  <a:pt x="18158" y="268925"/>
                </a:lnTo>
                <a:lnTo>
                  <a:pt x="23581" y="254564"/>
                </a:lnTo>
                <a:lnTo>
                  <a:pt x="30224" y="232941"/>
                </a:lnTo>
                <a:lnTo>
                  <a:pt x="33773" y="220063"/>
                </a:lnTo>
                <a:lnTo>
                  <a:pt x="37717" y="198981"/>
                </a:lnTo>
                <a:lnTo>
                  <a:pt x="40740" y="181145"/>
                </a:lnTo>
                <a:lnTo>
                  <a:pt x="46317" y="164751"/>
                </a:lnTo>
                <a:lnTo>
                  <a:pt x="52390" y="133530"/>
                </a:lnTo>
                <a:lnTo>
                  <a:pt x="59808" y="110541"/>
                </a:lnTo>
                <a:lnTo>
                  <a:pt x="61988" y="95271"/>
                </a:lnTo>
                <a:lnTo>
                  <a:pt x="66344" y="76632"/>
                </a:lnTo>
                <a:lnTo>
                  <a:pt x="72513" y="55647"/>
                </a:lnTo>
                <a:lnTo>
                  <a:pt x="79488" y="33621"/>
                </a:lnTo>
                <a:lnTo>
                  <a:pt x="84488" y="11935"/>
                </a:lnTo>
                <a:lnTo>
                  <a:pt x="86459" y="7956"/>
                </a:lnTo>
                <a:lnTo>
                  <a:pt x="89044" y="5303"/>
                </a:lnTo>
                <a:lnTo>
                  <a:pt x="97497" y="308"/>
                </a:lnTo>
                <a:lnTo>
                  <a:pt x="110387" y="38"/>
                </a:lnTo>
                <a:lnTo>
                  <a:pt x="142245" y="0"/>
                </a:lnTo>
                <a:lnTo>
                  <a:pt x="156200" y="3385"/>
                </a:lnTo>
                <a:lnTo>
                  <a:pt x="163478" y="6066"/>
                </a:lnTo>
                <a:lnTo>
                  <a:pt x="173409" y="7853"/>
                </a:lnTo>
                <a:lnTo>
                  <a:pt x="185110" y="9045"/>
                </a:lnTo>
                <a:lnTo>
                  <a:pt x="197991" y="9839"/>
                </a:lnTo>
                <a:lnTo>
                  <a:pt x="229236" y="10722"/>
                </a:lnTo>
                <a:lnTo>
                  <a:pt x="350770" y="11415"/>
                </a:lnTo>
                <a:lnTo>
                  <a:pt x="360501" y="12689"/>
                </a:lnTo>
                <a:lnTo>
                  <a:pt x="369528" y="14809"/>
                </a:lnTo>
                <a:lnTo>
                  <a:pt x="378086" y="17492"/>
                </a:lnTo>
                <a:lnTo>
                  <a:pt x="401142" y="23859"/>
                </a:lnTo>
                <a:lnTo>
                  <a:pt x="414402" y="27335"/>
                </a:lnTo>
                <a:lnTo>
                  <a:pt x="424512" y="29653"/>
                </a:lnTo>
                <a:lnTo>
                  <a:pt x="439133" y="32228"/>
                </a:lnTo>
                <a:lnTo>
                  <a:pt x="449864" y="36759"/>
                </a:lnTo>
                <a:lnTo>
                  <a:pt x="463045" y="46450"/>
                </a:lnTo>
                <a:lnTo>
                  <a:pt x="467101" y="50016"/>
                </a:lnTo>
                <a:lnTo>
                  <a:pt x="469805" y="53663"/>
                </a:lnTo>
                <a:lnTo>
                  <a:pt x="472809" y="61102"/>
                </a:lnTo>
                <a:lnTo>
                  <a:pt x="474144" y="78802"/>
                </a:lnTo>
                <a:lnTo>
                  <a:pt x="473468" y="101062"/>
                </a:lnTo>
                <a:lnTo>
                  <a:pt x="468934" y="119422"/>
                </a:lnTo>
                <a:lnTo>
                  <a:pt x="462685" y="136048"/>
                </a:lnTo>
                <a:lnTo>
                  <a:pt x="455675" y="153174"/>
                </a:lnTo>
                <a:lnTo>
                  <a:pt x="448326" y="173486"/>
                </a:lnTo>
                <a:lnTo>
                  <a:pt x="440778" y="188047"/>
                </a:lnTo>
                <a:lnTo>
                  <a:pt x="430666" y="205374"/>
                </a:lnTo>
                <a:lnTo>
                  <a:pt x="418845" y="224545"/>
                </a:lnTo>
                <a:lnTo>
                  <a:pt x="409694" y="241136"/>
                </a:lnTo>
                <a:lnTo>
                  <a:pt x="402324" y="256006"/>
                </a:lnTo>
                <a:lnTo>
                  <a:pt x="396140" y="269730"/>
                </a:lnTo>
                <a:lnTo>
                  <a:pt x="390748" y="283959"/>
                </a:lnTo>
                <a:lnTo>
                  <a:pt x="385882" y="298525"/>
                </a:lnTo>
                <a:lnTo>
                  <a:pt x="381369" y="313316"/>
                </a:lnTo>
                <a:lnTo>
                  <a:pt x="375820" y="328256"/>
                </a:lnTo>
                <a:lnTo>
                  <a:pt x="369581" y="343297"/>
                </a:lnTo>
                <a:lnTo>
                  <a:pt x="362882" y="358404"/>
                </a:lnTo>
                <a:lnTo>
                  <a:pt x="357145" y="372285"/>
                </a:lnTo>
                <a:lnTo>
                  <a:pt x="352051" y="385349"/>
                </a:lnTo>
                <a:lnTo>
                  <a:pt x="347385" y="397869"/>
                </a:lnTo>
                <a:lnTo>
                  <a:pt x="343004" y="411295"/>
                </a:lnTo>
                <a:lnTo>
                  <a:pt x="338813" y="425326"/>
                </a:lnTo>
                <a:lnTo>
                  <a:pt x="330771" y="454462"/>
                </a:lnTo>
                <a:lnTo>
                  <a:pt x="322963" y="484345"/>
                </a:lnTo>
                <a:lnTo>
                  <a:pt x="319103" y="498156"/>
                </a:lnTo>
                <a:lnTo>
                  <a:pt x="311427" y="523661"/>
                </a:lnTo>
                <a:lnTo>
                  <a:pt x="299966" y="559440"/>
                </a:lnTo>
                <a:lnTo>
                  <a:pt x="276391" y="624511"/>
                </a:lnTo>
                <a:lnTo>
                  <a:pt x="270275" y="644940"/>
                </a:lnTo>
                <a:lnTo>
                  <a:pt x="266197" y="662369"/>
                </a:lnTo>
                <a:lnTo>
                  <a:pt x="263479" y="677798"/>
                </a:lnTo>
                <a:lnTo>
                  <a:pt x="260459" y="698329"/>
                </a:lnTo>
                <a:lnTo>
                  <a:pt x="258758" y="720414"/>
                </a:lnTo>
                <a:lnTo>
                  <a:pt x="258043" y="7658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3"/>
          <p:cNvSpPr/>
          <p:nvPr/>
        </p:nvSpPr>
        <p:spPr>
          <a:xfrm>
            <a:off x="1497330" y="1463052"/>
            <a:ext cx="809020" cy="79999"/>
          </a:xfrm>
          <a:custGeom>
            <a:avLst/>
            <a:gdLst/>
            <a:ahLst/>
            <a:cxnLst/>
            <a:rect l="0" t="0" r="0" b="0"/>
            <a:pathLst>
              <a:path w="809020" h="79999">
                <a:moveTo>
                  <a:pt x="0" y="79998"/>
                </a:moveTo>
                <a:lnTo>
                  <a:pt x="0" y="73930"/>
                </a:lnTo>
                <a:lnTo>
                  <a:pt x="2540" y="72142"/>
                </a:lnTo>
                <a:lnTo>
                  <a:pt x="12135" y="70156"/>
                </a:lnTo>
                <a:lnTo>
                  <a:pt x="25750" y="69038"/>
                </a:lnTo>
                <a:lnTo>
                  <a:pt x="31136" y="67611"/>
                </a:lnTo>
                <a:lnTo>
                  <a:pt x="37267" y="65390"/>
                </a:lnTo>
                <a:lnTo>
                  <a:pt x="43895" y="62639"/>
                </a:lnTo>
                <a:lnTo>
                  <a:pt x="52123" y="60805"/>
                </a:lnTo>
                <a:lnTo>
                  <a:pt x="71426" y="58768"/>
                </a:lnTo>
                <a:lnTo>
                  <a:pt x="92705" y="57862"/>
                </a:lnTo>
                <a:lnTo>
                  <a:pt x="116132" y="56190"/>
                </a:lnTo>
                <a:lnTo>
                  <a:pt x="129491" y="53965"/>
                </a:lnTo>
                <a:lnTo>
                  <a:pt x="143477" y="51213"/>
                </a:lnTo>
                <a:lnTo>
                  <a:pt x="162961" y="48108"/>
                </a:lnTo>
                <a:lnTo>
                  <a:pt x="211704" y="41271"/>
                </a:lnTo>
                <a:lnTo>
                  <a:pt x="233846" y="38940"/>
                </a:lnTo>
                <a:lnTo>
                  <a:pt x="253687" y="37386"/>
                </a:lnTo>
                <a:lnTo>
                  <a:pt x="271994" y="36350"/>
                </a:lnTo>
                <a:lnTo>
                  <a:pt x="290550" y="34389"/>
                </a:lnTo>
                <a:lnTo>
                  <a:pt x="309269" y="31812"/>
                </a:lnTo>
                <a:lnTo>
                  <a:pt x="328100" y="28824"/>
                </a:lnTo>
                <a:lnTo>
                  <a:pt x="352083" y="26832"/>
                </a:lnTo>
                <a:lnTo>
                  <a:pt x="379502" y="25504"/>
                </a:lnTo>
                <a:lnTo>
                  <a:pt x="409211" y="24618"/>
                </a:lnTo>
                <a:lnTo>
                  <a:pt x="440447" y="22758"/>
                </a:lnTo>
                <a:lnTo>
                  <a:pt x="532669" y="15342"/>
                </a:lnTo>
                <a:lnTo>
                  <a:pt x="576255" y="13162"/>
                </a:lnTo>
                <a:lnTo>
                  <a:pt x="615946" y="12193"/>
                </a:lnTo>
                <a:lnTo>
                  <a:pt x="635421" y="11934"/>
                </a:lnTo>
                <a:lnTo>
                  <a:pt x="652214" y="10492"/>
                </a:lnTo>
                <a:lnTo>
                  <a:pt x="667219" y="8261"/>
                </a:lnTo>
                <a:lnTo>
                  <a:pt x="681032" y="5503"/>
                </a:lnTo>
                <a:lnTo>
                  <a:pt x="697862" y="3664"/>
                </a:lnTo>
                <a:lnTo>
                  <a:pt x="716701" y="2439"/>
                </a:lnTo>
                <a:lnTo>
                  <a:pt x="771349" y="472"/>
                </a:lnTo>
                <a:lnTo>
                  <a:pt x="794373" y="83"/>
                </a:lnTo>
                <a:lnTo>
                  <a:pt x="809019" y="0"/>
                </a:lnTo>
                <a:lnTo>
                  <a:pt x="808586" y="1266"/>
                </a:lnTo>
                <a:lnTo>
                  <a:pt x="807027" y="3380"/>
                </a:lnTo>
                <a:lnTo>
                  <a:pt x="800100" y="114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4"/>
          <p:cNvSpPr/>
          <p:nvPr/>
        </p:nvSpPr>
        <p:spPr>
          <a:xfrm>
            <a:off x="1097280" y="1956256"/>
            <a:ext cx="1314451" cy="84870"/>
          </a:xfrm>
          <a:custGeom>
            <a:avLst/>
            <a:gdLst/>
            <a:ahLst/>
            <a:cxnLst/>
            <a:rect l="0" t="0" r="0" b="0"/>
            <a:pathLst>
              <a:path w="1314451" h="84870">
                <a:moveTo>
                  <a:pt x="0" y="78283"/>
                </a:moveTo>
                <a:lnTo>
                  <a:pt x="18203" y="78283"/>
                </a:lnTo>
                <a:lnTo>
                  <a:pt x="24835" y="79554"/>
                </a:lnTo>
                <a:lnTo>
                  <a:pt x="30527" y="81670"/>
                </a:lnTo>
                <a:lnTo>
                  <a:pt x="35591" y="84351"/>
                </a:lnTo>
                <a:lnTo>
                  <a:pt x="41507" y="84869"/>
                </a:lnTo>
                <a:lnTo>
                  <a:pt x="47991" y="83944"/>
                </a:lnTo>
                <a:lnTo>
                  <a:pt x="54854" y="82057"/>
                </a:lnTo>
                <a:lnTo>
                  <a:pt x="69253" y="79960"/>
                </a:lnTo>
                <a:lnTo>
                  <a:pt x="105260" y="78615"/>
                </a:lnTo>
                <a:lnTo>
                  <a:pt x="119703" y="77234"/>
                </a:lnTo>
                <a:lnTo>
                  <a:pt x="136952" y="75044"/>
                </a:lnTo>
                <a:lnTo>
                  <a:pt x="156071" y="72314"/>
                </a:lnTo>
                <a:lnTo>
                  <a:pt x="173897" y="69224"/>
                </a:lnTo>
                <a:lnTo>
                  <a:pt x="190861" y="65894"/>
                </a:lnTo>
                <a:lnTo>
                  <a:pt x="207251" y="62404"/>
                </a:lnTo>
                <a:lnTo>
                  <a:pt x="223257" y="60077"/>
                </a:lnTo>
                <a:lnTo>
                  <a:pt x="254588" y="57492"/>
                </a:lnTo>
                <a:lnTo>
                  <a:pt x="270056" y="55532"/>
                </a:lnTo>
                <a:lnTo>
                  <a:pt x="285447" y="52956"/>
                </a:lnTo>
                <a:lnTo>
                  <a:pt x="300788" y="49969"/>
                </a:lnTo>
                <a:lnTo>
                  <a:pt x="480141" y="27561"/>
                </a:lnTo>
                <a:lnTo>
                  <a:pt x="537264" y="21608"/>
                </a:lnTo>
                <a:lnTo>
                  <a:pt x="582966" y="17640"/>
                </a:lnTo>
                <a:lnTo>
                  <a:pt x="621054" y="14994"/>
                </a:lnTo>
                <a:lnTo>
                  <a:pt x="661686" y="13231"/>
                </a:lnTo>
                <a:lnTo>
                  <a:pt x="796765" y="9479"/>
                </a:lnTo>
                <a:lnTo>
                  <a:pt x="984626" y="863"/>
                </a:lnTo>
                <a:lnTo>
                  <a:pt x="1014557" y="0"/>
                </a:lnTo>
                <a:lnTo>
                  <a:pt x="1040861" y="694"/>
                </a:lnTo>
                <a:lnTo>
                  <a:pt x="1064747" y="2427"/>
                </a:lnTo>
                <a:lnTo>
                  <a:pt x="1087021" y="4853"/>
                </a:lnTo>
                <a:lnTo>
                  <a:pt x="1106951" y="6470"/>
                </a:lnTo>
                <a:lnTo>
                  <a:pt x="1142641" y="8266"/>
                </a:lnTo>
                <a:lnTo>
                  <a:pt x="1175437" y="9065"/>
                </a:lnTo>
                <a:lnTo>
                  <a:pt x="1292948" y="9692"/>
                </a:lnTo>
                <a:lnTo>
                  <a:pt x="1300115" y="10966"/>
                </a:lnTo>
                <a:lnTo>
                  <a:pt x="1304893" y="13085"/>
                </a:lnTo>
                <a:lnTo>
                  <a:pt x="1314450" y="211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5"/>
          <p:cNvSpPr/>
          <p:nvPr/>
        </p:nvSpPr>
        <p:spPr>
          <a:xfrm>
            <a:off x="1430809" y="2171700"/>
            <a:ext cx="866622" cy="717815"/>
          </a:xfrm>
          <a:custGeom>
            <a:avLst/>
            <a:gdLst/>
            <a:ahLst/>
            <a:cxnLst/>
            <a:rect l="0" t="0" r="0" b="0"/>
            <a:pathLst>
              <a:path w="866622" h="717815">
                <a:moveTo>
                  <a:pt x="20801" y="68579"/>
                </a:moveTo>
                <a:lnTo>
                  <a:pt x="4892" y="84488"/>
                </a:lnTo>
                <a:lnTo>
                  <a:pt x="2575" y="89345"/>
                </a:lnTo>
                <a:lnTo>
                  <a:pt x="0" y="101516"/>
                </a:lnTo>
                <a:lnTo>
                  <a:pt x="2243" y="118778"/>
                </a:lnTo>
                <a:lnTo>
                  <a:pt x="6203" y="137880"/>
                </a:lnTo>
                <a:lnTo>
                  <a:pt x="15021" y="209001"/>
                </a:lnTo>
                <a:lnTo>
                  <a:pt x="16948" y="226964"/>
                </a:lnTo>
                <a:lnTo>
                  <a:pt x="18232" y="242749"/>
                </a:lnTo>
                <a:lnTo>
                  <a:pt x="19088" y="257083"/>
                </a:lnTo>
                <a:lnTo>
                  <a:pt x="20929" y="270448"/>
                </a:lnTo>
                <a:lnTo>
                  <a:pt x="23426" y="283169"/>
                </a:lnTo>
                <a:lnTo>
                  <a:pt x="26361" y="295459"/>
                </a:lnTo>
                <a:lnTo>
                  <a:pt x="28318" y="307463"/>
                </a:lnTo>
                <a:lnTo>
                  <a:pt x="29622" y="319275"/>
                </a:lnTo>
                <a:lnTo>
                  <a:pt x="32341" y="341290"/>
                </a:lnTo>
                <a:lnTo>
                  <a:pt x="37783" y="359541"/>
                </a:lnTo>
                <a:lnTo>
                  <a:pt x="47987" y="390163"/>
                </a:lnTo>
                <a:lnTo>
                  <a:pt x="51933" y="412166"/>
                </a:lnTo>
                <a:lnTo>
                  <a:pt x="52986" y="423367"/>
                </a:lnTo>
                <a:lnTo>
                  <a:pt x="54957" y="434644"/>
                </a:lnTo>
                <a:lnTo>
                  <a:pt x="57542" y="445973"/>
                </a:lnTo>
                <a:lnTo>
                  <a:pt x="60535" y="457335"/>
                </a:lnTo>
                <a:lnTo>
                  <a:pt x="62530" y="468720"/>
                </a:lnTo>
                <a:lnTo>
                  <a:pt x="63860" y="480120"/>
                </a:lnTo>
                <a:lnTo>
                  <a:pt x="64747" y="491530"/>
                </a:lnTo>
                <a:lnTo>
                  <a:pt x="66608" y="502946"/>
                </a:lnTo>
                <a:lnTo>
                  <a:pt x="69119" y="514367"/>
                </a:lnTo>
                <a:lnTo>
                  <a:pt x="74025" y="535947"/>
                </a:lnTo>
                <a:lnTo>
                  <a:pt x="76206" y="554005"/>
                </a:lnTo>
                <a:lnTo>
                  <a:pt x="80562" y="573884"/>
                </a:lnTo>
                <a:lnTo>
                  <a:pt x="85461" y="594149"/>
                </a:lnTo>
                <a:lnTo>
                  <a:pt x="87639" y="611623"/>
                </a:lnTo>
                <a:lnTo>
                  <a:pt x="91993" y="627856"/>
                </a:lnTo>
                <a:lnTo>
                  <a:pt x="96892" y="643537"/>
                </a:lnTo>
                <a:lnTo>
                  <a:pt x="100919" y="665375"/>
                </a:lnTo>
                <a:lnTo>
                  <a:pt x="109628" y="684776"/>
                </a:lnTo>
                <a:lnTo>
                  <a:pt x="111725" y="700837"/>
                </a:lnTo>
                <a:lnTo>
                  <a:pt x="113167" y="704714"/>
                </a:lnTo>
                <a:lnTo>
                  <a:pt x="122037" y="717814"/>
                </a:lnTo>
                <a:lnTo>
                  <a:pt x="122581" y="717302"/>
                </a:lnTo>
                <a:lnTo>
                  <a:pt x="124618" y="709245"/>
                </a:lnTo>
                <a:lnTo>
                  <a:pt x="131430" y="691335"/>
                </a:lnTo>
                <a:lnTo>
                  <a:pt x="135283" y="669942"/>
                </a:lnTo>
                <a:lnTo>
                  <a:pt x="142634" y="647517"/>
                </a:lnTo>
                <a:lnTo>
                  <a:pt x="144798" y="632378"/>
                </a:lnTo>
                <a:lnTo>
                  <a:pt x="149148" y="617183"/>
                </a:lnTo>
                <a:lnTo>
                  <a:pt x="152085" y="609575"/>
                </a:lnTo>
                <a:lnTo>
                  <a:pt x="155314" y="594343"/>
                </a:lnTo>
                <a:lnTo>
                  <a:pt x="158736" y="574029"/>
                </a:lnTo>
                <a:lnTo>
                  <a:pt x="162288" y="550326"/>
                </a:lnTo>
                <a:lnTo>
                  <a:pt x="164655" y="530714"/>
                </a:lnTo>
                <a:lnTo>
                  <a:pt x="166234" y="513829"/>
                </a:lnTo>
                <a:lnTo>
                  <a:pt x="167286" y="498762"/>
                </a:lnTo>
                <a:lnTo>
                  <a:pt x="176830" y="400075"/>
                </a:lnTo>
                <a:lnTo>
                  <a:pt x="178160" y="381017"/>
                </a:lnTo>
                <a:lnTo>
                  <a:pt x="179047" y="364501"/>
                </a:lnTo>
                <a:lnTo>
                  <a:pt x="180032" y="329217"/>
                </a:lnTo>
                <a:lnTo>
                  <a:pt x="180807" y="128073"/>
                </a:lnTo>
                <a:lnTo>
                  <a:pt x="184201" y="107298"/>
                </a:lnTo>
                <a:lnTo>
                  <a:pt x="188673" y="90868"/>
                </a:lnTo>
                <a:lnTo>
                  <a:pt x="192461" y="73208"/>
                </a:lnTo>
                <a:lnTo>
                  <a:pt x="201088" y="51902"/>
                </a:lnTo>
                <a:lnTo>
                  <a:pt x="201952" y="49841"/>
                </a:lnTo>
                <a:lnTo>
                  <a:pt x="209686" y="44165"/>
                </a:lnTo>
                <a:lnTo>
                  <a:pt x="220320" y="38678"/>
                </a:lnTo>
                <a:lnTo>
                  <a:pt x="229279" y="36240"/>
                </a:lnTo>
                <a:lnTo>
                  <a:pt x="249189" y="34675"/>
                </a:lnTo>
                <a:lnTo>
                  <a:pt x="324475" y="34340"/>
                </a:lnTo>
                <a:lnTo>
                  <a:pt x="354060" y="33053"/>
                </a:lnTo>
                <a:lnTo>
                  <a:pt x="430959" y="28237"/>
                </a:lnTo>
                <a:lnTo>
                  <a:pt x="503237" y="21863"/>
                </a:lnTo>
                <a:lnTo>
                  <a:pt x="536735" y="18385"/>
                </a:lnTo>
                <a:lnTo>
                  <a:pt x="564147" y="16066"/>
                </a:lnTo>
                <a:lnTo>
                  <a:pt x="587501" y="14521"/>
                </a:lnTo>
                <a:lnTo>
                  <a:pt x="625728" y="12803"/>
                </a:lnTo>
                <a:lnTo>
                  <a:pt x="655417" y="12040"/>
                </a:lnTo>
                <a:lnTo>
                  <a:pt x="669938" y="10566"/>
                </a:lnTo>
                <a:lnTo>
                  <a:pt x="684699" y="8314"/>
                </a:lnTo>
                <a:lnTo>
                  <a:pt x="699620" y="5543"/>
                </a:lnTo>
                <a:lnTo>
                  <a:pt x="726358" y="2463"/>
                </a:lnTo>
                <a:lnTo>
                  <a:pt x="738822" y="1642"/>
                </a:lnTo>
                <a:lnTo>
                  <a:pt x="779764" y="729"/>
                </a:lnTo>
                <a:lnTo>
                  <a:pt x="8666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6"/>
          <p:cNvSpPr/>
          <p:nvPr/>
        </p:nvSpPr>
        <p:spPr>
          <a:xfrm>
            <a:off x="1725930" y="2331918"/>
            <a:ext cx="525781" cy="432354"/>
          </a:xfrm>
          <a:custGeom>
            <a:avLst/>
            <a:gdLst/>
            <a:ahLst/>
            <a:cxnLst/>
            <a:rect l="0" t="0" r="0" b="0"/>
            <a:pathLst>
              <a:path w="525781" h="432354">
                <a:moveTo>
                  <a:pt x="0" y="68382"/>
                </a:moveTo>
                <a:lnTo>
                  <a:pt x="26868" y="41513"/>
                </a:lnTo>
                <a:lnTo>
                  <a:pt x="37764" y="34003"/>
                </a:lnTo>
                <a:lnTo>
                  <a:pt x="52344" y="26432"/>
                </a:lnTo>
                <a:lnTo>
                  <a:pt x="61566" y="22635"/>
                </a:lnTo>
                <a:lnTo>
                  <a:pt x="71524" y="18834"/>
                </a:lnTo>
                <a:lnTo>
                  <a:pt x="84512" y="15030"/>
                </a:lnTo>
                <a:lnTo>
                  <a:pt x="99521" y="11224"/>
                </a:lnTo>
                <a:lnTo>
                  <a:pt x="115877" y="7416"/>
                </a:lnTo>
                <a:lnTo>
                  <a:pt x="130591" y="4878"/>
                </a:lnTo>
                <a:lnTo>
                  <a:pt x="144211" y="3186"/>
                </a:lnTo>
                <a:lnTo>
                  <a:pt x="157100" y="2058"/>
                </a:lnTo>
                <a:lnTo>
                  <a:pt x="168234" y="1306"/>
                </a:lnTo>
                <a:lnTo>
                  <a:pt x="187377" y="470"/>
                </a:lnTo>
                <a:lnTo>
                  <a:pt x="212434" y="0"/>
                </a:lnTo>
                <a:lnTo>
                  <a:pt x="221633" y="1203"/>
                </a:lnTo>
                <a:lnTo>
                  <a:pt x="231575" y="3276"/>
                </a:lnTo>
                <a:lnTo>
                  <a:pt x="242013" y="5928"/>
                </a:lnTo>
                <a:lnTo>
                  <a:pt x="256998" y="12261"/>
                </a:lnTo>
                <a:lnTo>
                  <a:pt x="272574" y="22966"/>
                </a:lnTo>
                <a:lnTo>
                  <a:pt x="276966" y="26675"/>
                </a:lnTo>
                <a:lnTo>
                  <a:pt x="279894" y="31687"/>
                </a:lnTo>
                <a:lnTo>
                  <a:pt x="283147" y="44029"/>
                </a:lnTo>
                <a:lnTo>
                  <a:pt x="284015" y="52147"/>
                </a:lnTo>
                <a:lnTo>
                  <a:pt x="284593" y="61369"/>
                </a:lnTo>
                <a:lnTo>
                  <a:pt x="284979" y="71326"/>
                </a:lnTo>
                <a:lnTo>
                  <a:pt x="283966" y="80505"/>
                </a:lnTo>
                <a:lnTo>
                  <a:pt x="282020" y="89164"/>
                </a:lnTo>
                <a:lnTo>
                  <a:pt x="279453" y="97476"/>
                </a:lnTo>
                <a:lnTo>
                  <a:pt x="276472" y="105558"/>
                </a:lnTo>
                <a:lnTo>
                  <a:pt x="273215" y="113486"/>
                </a:lnTo>
                <a:lnTo>
                  <a:pt x="269773" y="121311"/>
                </a:lnTo>
                <a:lnTo>
                  <a:pt x="262562" y="136779"/>
                </a:lnTo>
                <a:lnTo>
                  <a:pt x="258861" y="144460"/>
                </a:lnTo>
                <a:lnTo>
                  <a:pt x="253854" y="153390"/>
                </a:lnTo>
                <a:lnTo>
                  <a:pt x="247976" y="163154"/>
                </a:lnTo>
                <a:lnTo>
                  <a:pt x="241517" y="173473"/>
                </a:lnTo>
                <a:lnTo>
                  <a:pt x="234671" y="182893"/>
                </a:lnTo>
                <a:lnTo>
                  <a:pt x="227568" y="191712"/>
                </a:lnTo>
                <a:lnTo>
                  <a:pt x="220291" y="200132"/>
                </a:lnTo>
                <a:lnTo>
                  <a:pt x="209091" y="210825"/>
                </a:lnTo>
                <a:lnTo>
                  <a:pt x="195274" y="223034"/>
                </a:lnTo>
                <a:lnTo>
                  <a:pt x="179712" y="236253"/>
                </a:lnTo>
                <a:lnTo>
                  <a:pt x="166798" y="248876"/>
                </a:lnTo>
                <a:lnTo>
                  <a:pt x="155649" y="261101"/>
                </a:lnTo>
                <a:lnTo>
                  <a:pt x="145676" y="273061"/>
                </a:lnTo>
                <a:lnTo>
                  <a:pt x="136487" y="283575"/>
                </a:lnTo>
                <a:lnTo>
                  <a:pt x="127821" y="293124"/>
                </a:lnTo>
                <a:lnTo>
                  <a:pt x="110149" y="311777"/>
                </a:lnTo>
                <a:lnTo>
                  <a:pt x="89595" y="332767"/>
                </a:lnTo>
                <a:lnTo>
                  <a:pt x="81320" y="342429"/>
                </a:lnTo>
                <a:lnTo>
                  <a:pt x="74533" y="351410"/>
                </a:lnTo>
                <a:lnTo>
                  <a:pt x="68738" y="359937"/>
                </a:lnTo>
                <a:lnTo>
                  <a:pt x="58913" y="372798"/>
                </a:lnTo>
                <a:lnTo>
                  <a:pt x="54515" y="378006"/>
                </a:lnTo>
                <a:lnTo>
                  <a:pt x="49629" y="387179"/>
                </a:lnTo>
                <a:lnTo>
                  <a:pt x="47457" y="395489"/>
                </a:lnTo>
                <a:lnTo>
                  <a:pt x="46234" y="407308"/>
                </a:lnTo>
                <a:lnTo>
                  <a:pt x="45948" y="415019"/>
                </a:lnTo>
                <a:lnTo>
                  <a:pt x="47142" y="417583"/>
                </a:lnTo>
                <a:lnTo>
                  <a:pt x="49208" y="419292"/>
                </a:lnTo>
                <a:lnTo>
                  <a:pt x="51855" y="420432"/>
                </a:lnTo>
                <a:lnTo>
                  <a:pt x="61649" y="428104"/>
                </a:lnTo>
                <a:lnTo>
                  <a:pt x="66499" y="430116"/>
                </a:lnTo>
                <a:lnTo>
                  <a:pt x="78661" y="432353"/>
                </a:lnTo>
                <a:lnTo>
                  <a:pt x="92534" y="429960"/>
                </a:lnTo>
                <a:lnTo>
                  <a:pt x="108436" y="425933"/>
                </a:lnTo>
                <a:lnTo>
                  <a:pt x="118010" y="424859"/>
                </a:lnTo>
                <a:lnTo>
                  <a:pt x="128204" y="424143"/>
                </a:lnTo>
                <a:lnTo>
                  <a:pt x="147699" y="421126"/>
                </a:lnTo>
                <a:lnTo>
                  <a:pt x="203227" y="411000"/>
                </a:lnTo>
                <a:lnTo>
                  <a:pt x="226925" y="407284"/>
                </a:lnTo>
                <a:lnTo>
                  <a:pt x="246533" y="404806"/>
                </a:lnTo>
                <a:lnTo>
                  <a:pt x="263415" y="403155"/>
                </a:lnTo>
                <a:lnTo>
                  <a:pt x="278480" y="400784"/>
                </a:lnTo>
                <a:lnTo>
                  <a:pt x="292333" y="397933"/>
                </a:lnTo>
                <a:lnTo>
                  <a:pt x="305379" y="394763"/>
                </a:lnTo>
                <a:lnTo>
                  <a:pt x="321695" y="391379"/>
                </a:lnTo>
                <a:lnTo>
                  <a:pt x="360146" y="384233"/>
                </a:lnTo>
                <a:lnTo>
                  <a:pt x="375987" y="381819"/>
                </a:lnTo>
                <a:lnTo>
                  <a:pt x="389088" y="380210"/>
                </a:lnTo>
                <a:lnTo>
                  <a:pt x="400362" y="379137"/>
                </a:lnTo>
                <a:lnTo>
                  <a:pt x="411688" y="378422"/>
                </a:lnTo>
                <a:lnTo>
                  <a:pt x="434432" y="377627"/>
                </a:lnTo>
                <a:lnTo>
                  <a:pt x="450467" y="373887"/>
                </a:lnTo>
                <a:lnTo>
                  <a:pt x="456522" y="371112"/>
                </a:lnTo>
                <a:lnTo>
                  <a:pt x="470022" y="368029"/>
                </a:lnTo>
                <a:lnTo>
                  <a:pt x="483218" y="366658"/>
                </a:lnTo>
                <a:lnTo>
                  <a:pt x="497788" y="365886"/>
                </a:lnTo>
                <a:lnTo>
                  <a:pt x="506142" y="365706"/>
                </a:lnTo>
                <a:lnTo>
                  <a:pt x="510148" y="366928"/>
                </a:lnTo>
                <a:lnTo>
                  <a:pt x="525780" y="3769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7"/>
          <p:cNvSpPr/>
          <p:nvPr/>
        </p:nvSpPr>
        <p:spPr>
          <a:xfrm>
            <a:off x="2697480" y="2469350"/>
            <a:ext cx="91441" cy="56385"/>
          </a:xfrm>
          <a:custGeom>
            <a:avLst/>
            <a:gdLst/>
            <a:ahLst/>
            <a:cxnLst/>
            <a:rect l="0" t="0" r="0" b="0"/>
            <a:pathLst>
              <a:path w="91441" h="56385">
                <a:moveTo>
                  <a:pt x="91440" y="10959"/>
                </a:moveTo>
                <a:lnTo>
                  <a:pt x="69521" y="0"/>
                </a:lnTo>
                <a:lnTo>
                  <a:pt x="67937" y="1113"/>
                </a:lnTo>
                <a:lnTo>
                  <a:pt x="65612" y="3125"/>
                </a:lnTo>
                <a:lnTo>
                  <a:pt x="62791" y="5737"/>
                </a:lnTo>
                <a:lnTo>
                  <a:pt x="60910" y="8748"/>
                </a:lnTo>
                <a:lnTo>
                  <a:pt x="59657" y="12025"/>
                </a:lnTo>
                <a:lnTo>
                  <a:pt x="58821" y="15480"/>
                </a:lnTo>
                <a:lnTo>
                  <a:pt x="56994" y="19053"/>
                </a:lnTo>
                <a:lnTo>
                  <a:pt x="54506" y="22705"/>
                </a:lnTo>
                <a:lnTo>
                  <a:pt x="47455" y="31624"/>
                </a:lnTo>
                <a:lnTo>
                  <a:pt x="46877" y="34896"/>
                </a:lnTo>
                <a:lnTo>
                  <a:pt x="46491" y="39617"/>
                </a:lnTo>
                <a:lnTo>
                  <a:pt x="45872" y="53309"/>
                </a:lnTo>
                <a:lnTo>
                  <a:pt x="47091" y="54432"/>
                </a:lnTo>
                <a:lnTo>
                  <a:pt x="49174" y="55182"/>
                </a:lnTo>
                <a:lnTo>
                  <a:pt x="55574" y="56384"/>
                </a:lnTo>
                <a:lnTo>
                  <a:pt x="57369" y="55212"/>
                </a:lnTo>
                <a:lnTo>
                  <a:pt x="59836" y="53161"/>
                </a:lnTo>
                <a:lnTo>
                  <a:pt x="66853" y="46812"/>
                </a:lnTo>
                <a:lnTo>
                  <a:pt x="68698" y="43751"/>
                </a:lnTo>
                <a:lnTo>
                  <a:pt x="71199" y="39171"/>
                </a:lnTo>
                <a:lnTo>
                  <a:pt x="74136" y="33577"/>
                </a:lnTo>
                <a:lnTo>
                  <a:pt x="77364" y="28578"/>
                </a:lnTo>
                <a:lnTo>
                  <a:pt x="80786" y="23975"/>
                </a:lnTo>
                <a:lnTo>
                  <a:pt x="84337" y="19637"/>
                </a:lnTo>
                <a:lnTo>
                  <a:pt x="85435" y="16744"/>
                </a:lnTo>
                <a:lnTo>
                  <a:pt x="84896" y="14816"/>
                </a:lnTo>
                <a:lnTo>
                  <a:pt x="80975" y="11721"/>
                </a:lnTo>
                <a:lnTo>
                  <a:pt x="79383" y="11467"/>
                </a:lnTo>
                <a:lnTo>
                  <a:pt x="77052" y="11298"/>
                </a:lnTo>
                <a:lnTo>
                  <a:pt x="74228" y="11185"/>
                </a:lnTo>
                <a:lnTo>
                  <a:pt x="67703" y="11060"/>
                </a:lnTo>
                <a:lnTo>
                  <a:pt x="41858" y="10965"/>
                </a:lnTo>
                <a:lnTo>
                  <a:pt x="38065" y="12233"/>
                </a:lnTo>
                <a:lnTo>
                  <a:pt x="34267" y="14349"/>
                </a:lnTo>
                <a:lnTo>
                  <a:pt x="30464" y="17029"/>
                </a:lnTo>
                <a:lnTo>
                  <a:pt x="26660" y="18816"/>
                </a:lnTo>
                <a:lnTo>
                  <a:pt x="22853" y="20007"/>
                </a:lnTo>
                <a:lnTo>
                  <a:pt x="19045" y="20801"/>
                </a:lnTo>
                <a:lnTo>
                  <a:pt x="15236" y="21331"/>
                </a:lnTo>
                <a:lnTo>
                  <a:pt x="11428" y="21684"/>
                </a:lnTo>
                <a:lnTo>
                  <a:pt x="7618" y="21919"/>
                </a:lnTo>
                <a:lnTo>
                  <a:pt x="5079" y="23346"/>
                </a:lnTo>
                <a:lnTo>
                  <a:pt x="3386" y="25567"/>
                </a:lnTo>
                <a:lnTo>
                  <a:pt x="0" y="338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8"/>
          <p:cNvSpPr/>
          <p:nvPr/>
        </p:nvSpPr>
        <p:spPr>
          <a:xfrm>
            <a:off x="2937510" y="2080316"/>
            <a:ext cx="674370" cy="753785"/>
          </a:xfrm>
          <a:custGeom>
            <a:avLst/>
            <a:gdLst/>
            <a:ahLst/>
            <a:cxnLst/>
            <a:rect l="0" t="0" r="0" b="0"/>
            <a:pathLst>
              <a:path w="674370" h="753785">
                <a:moveTo>
                  <a:pt x="0" y="502863"/>
                </a:moveTo>
                <a:lnTo>
                  <a:pt x="6068" y="508931"/>
                </a:lnTo>
                <a:lnTo>
                  <a:pt x="7855" y="511989"/>
                </a:lnTo>
                <a:lnTo>
                  <a:pt x="11640" y="522360"/>
                </a:lnTo>
                <a:lnTo>
                  <a:pt x="23654" y="537242"/>
                </a:lnTo>
                <a:lnTo>
                  <a:pt x="42014" y="556215"/>
                </a:lnTo>
                <a:lnTo>
                  <a:pt x="49576" y="563829"/>
                </a:lnTo>
                <a:lnTo>
                  <a:pt x="52100" y="568907"/>
                </a:lnTo>
                <a:lnTo>
                  <a:pt x="59539" y="598694"/>
                </a:lnTo>
                <a:lnTo>
                  <a:pt x="65832" y="617845"/>
                </a:lnTo>
                <a:lnTo>
                  <a:pt x="72862" y="634823"/>
                </a:lnTo>
                <a:lnTo>
                  <a:pt x="83606" y="654222"/>
                </a:lnTo>
                <a:lnTo>
                  <a:pt x="96848" y="675544"/>
                </a:lnTo>
                <a:lnTo>
                  <a:pt x="111200" y="697720"/>
                </a:lnTo>
                <a:lnTo>
                  <a:pt x="119272" y="713503"/>
                </a:lnTo>
                <a:lnTo>
                  <a:pt x="124130" y="724751"/>
                </a:lnTo>
                <a:lnTo>
                  <a:pt x="130522" y="733984"/>
                </a:lnTo>
                <a:lnTo>
                  <a:pt x="134005" y="736954"/>
                </a:lnTo>
                <a:lnTo>
                  <a:pt x="137596" y="738934"/>
                </a:lnTo>
                <a:lnTo>
                  <a:pt x="141260" y="740254"/>
                </a:lnTo>
                <a:lnTo>
                  <a:pt x="143704" y="742403"/>
                </a:lnTo>
                <a:lnTo>
                  <a:pt x="145332" y="745107"/>
                </a:lnTo>
                <a:lnTo>
                  <a:pt x="147946" y="752503"/>
                </a:lnTo>
                <a:lnTo>
                  <a:pt x="149431" y="753110"/>
                </a:lnTo>
                <a:lnTo>
                  <a:pt x="154467" y="753784"/>
                </a:lnTo>
                <a:lnTo>
                  <a:pt x="156318" y="751424"/>
                </a:lnTo>
                <a:lnTo>
                  <a:pt x="158374" y="742028"/>
                </a:lnTo>
                <a:lnTo>
                  <a:pt x="159695" y="723155"/>
                </a:lnTo>
                <a:lnTo>
                  <a:pt x="159955" y="696285"/>
                </a:lnTo>
                <a:lnTo>
                  <a:pt x="160016" y="643782"/>
                </a:lnTo>
                <a:lnTo>
                  <a:pt x="161287" y="632369"/>
                </a:lnTo>
                <a:lnTo>
                  <a:pt x="163404" y="618410"/>
                </a:lnTo>
                <a:lnTo>
                  <a:pt x="166086" y="602755"/>
                </a:lnTo>
                <a:lnTo>
                  <a:pt x="167874" y="588508"/>
                </a:lnTo>
                <a:lnTo>
                  <a:pt x="169066" y="575200"/>
                </a:lnTo>
                <a:lnTo>
                  <a:pt x="169860" y="562517"/>
                </a:lnTo>
                <a:lnTo>
                  <a:pt x="170743" y="541653"/>
                </a:lnTo>
                <a:lnTo>
                  <a:pt x="171136" y="522643"/>
                </a:lnTo>
                <a:lnTo>
                  <a:pt x="171408" y="474236"/>
                </a:lnTo>
                <a:lnTo>
                  <a:pt x="168044" y="454580"/>
                </a:lnTo>
                <a:lnTo>
                  <a:pt x="163586" y="433144"/>
                </a:lnTo>
                <a:lnTo>
                  <a:pt x="161605" y="410917"/>
                </a:lnTo>
                <a:lnTo>
                  <a:pt x="157337" y="391725"/>
                </a:lnTo>
                <a:lnTo>
                  <a:pt x="152477" y="374729"/>
                </a:lnTo>
                <a:lnTo>
                  <a:pt x="150317" y="358708"/>
                </a:lnTo>
                <a:lnTo>
                  <a:pt x="141076" y="280596"/>
                </a:lnTo>
                <a:lnTo>
                  <a:pt x="139770" y="265785"/>
                </a:lnTo>
                <a:lnTo>
                  <a:pt x="138320" y="242555"/>
                </a:lnTo>
                <a:lnTo>
                  <a:pt x="137675" y="223764"/>
                </a:lnTo>
                <a:lnTo>
                  <a:pt x="137312" y="180702"/>
                </a:lnTo>
                <a:lnTo>
                  <a:pt x="140614" y="159444"/>
                </a:lnTo>
                <a:lnTo>
                  <a:pt x="146227" y="140336"/>
                </a:lnTo>
                <a:lnTo>
                  <a:pt x="148278" y="118479"/>
                </a:lnTo>
                <a:lnTo>
                  <a:pt x="148549" y="99060"/>
                </a:lnTo>
                <a:lnTo>
                  <a:pt x="149832" y="95231"/>
                </a:lnTo>
                <a:lnTo>
                  <a:pt x="154645" y="87590"/>
                </a:lnTo>
                <a:lnTo>
                  <a:pt x="157707" y="85045"/>
                </a:lnTo>
                <a:lnTo>
                  <a:pt x="161017" y="83348"/>
                </a:lnTo>
                <a:lnTo>
                  <a:pt x="168083" y="81462"/>
                </a:lnTo>
                <a:lnTo>
                  <a:pt x="175457" y="80624"/>
                </a:lnTo>
                <a:lnTo>
                  <a:pt x="192815" y="74084"/>
                </a:lnTo>
                <a:lnTo>
                  <a:pt x="213582" y="68352"/>
                </a:lnTo>
                <a:lnTo>
                  <a:pt x="233604" y="60994"/>
                </a:lnTo>
                <a:lnTo>
                  <a:pt x="258163" y="56979"/>
                </a:lnTo>
                <a:lnTo>
                  <a:pt x="282802" y="51539"/>
                </a:lnTo>
                <a:lnTo>
                  <a:pt x="320846" y="41501"/>
                </a:lnTo>
                <a:lnTo>
                  <a:pt x="343437" y="35269"/>
                </a:lnTo>
                <a:lnTo>
                  <a:pt x="362308" y="31114"/>
                </a:lnTo>
                <a:lnTo>
                  <a:pt x="378698" y="28344"/>
                </a:lnTo>
                <a:lnTo>
                  <a:pt x="393436" y="26497"/>
                </a:lnTo>
                <a:lnTo>
                  <a:pt x="407070" y="23996"/>
                </a:lnTo>
                <a:lnTo>
                  <a:pt x="419970" y="21058"/>
                </a:lnTo>
                <a:lnTo>
                  <a:pt x="432380" y="17830"/>
                </a:lnTo>
                <a:lnTo>
                  <a:pt x="452083" y="14408"/>
                </a:lnTo>
                <a:lnTo>
                  <a:pt x="504456" y="7219"/>
                </a:lnTo>
                <a:lnTo>
                  <a:pt x="525534" y="4794"/>
                </a:lnTo>
                <a:lnTo>
                  <a:pt x="542126" y="3177"/>
                </a:lnTo>
                <a:lnTo>
                  <a:pt x="555727" y="2099"/>
                </a:lnTo>
                <a:lnTo>
                  <a:pt x="567334" y="1381"/>
                </a:lnTo>
                <a:lnTo>
                  <a:pt x="587005" y="582"/>
                </a:lnTo>
                <a:lnTo>
                  <a:pt x="642890" y="27"/>
                </a:lnTo>
                <a:lnTo>
                  <a:pt x="649573" y="0"/>
                </a:lnTo>
                <a:lnTo>
                  <a:pt x="655298" y="1251"/>
                </a:lnTo>
                <a:lnTo>
                  <a:pt x="671607" y="9790"/>
                </a:lnTo>
                <a:lnTo>
                  <a:pt x="672528" y="11588"/>
                </a:lnTo>
                <a:lnTo>
                  <a:pt x="674369" y="228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9"/>
          <p:cNvSpPr/>
          <p:nvPr/>
        </p:nvSpPr>
        <p:spPr>
          <a:xfrm>
            <a:off x="3280409" y="2332379"/>
            <a:ext cx="468632" cy="364102"/>
          </a:xfrm>
          <a:custGeom>
            <a:avLst/>
            <a:gdLst/>
            <a:ahLst/>
            <a:cxnLst/>
            <a:rect l="0" t="0" r="0" b="0"/>
            <a:pathLst>
              <a:path w="468632" h="364102">
                <a:moveTo>
                  <a:pt x="0" y="79350"/>
                </a:moveTo>
                <a:lnTo>
                  <a:pt x="0" y="67215"/>
                </a:lnTo>
                <a:lnTo>
                  <a:pt x="1270" y="63640"/>
                </a:lnTo>
                <a:lnTo>
                  <a:pt x="3387" y="61257"/>
                </a:lnTo>
                <a:lnTo>
                  <a:pt x="6069" y="59668"/>
                </a:lnTo>
                <a:lnTo>
                  <a:pt x="15821" y="51129"/>
                </a:lnTo>
                <a:lnTo>
                  <a:pt x="27352" y="41408"/>
                </a:lnTo>
                <a:lnTo>
                  <a:pt x="36710" y="37087"/>
                </a:lnTo>
                <a:lnTo>
                  <a:pt x="48489" y="31780"/>
                </a:lnTo>
                <a:lnTo>
                  <a:pt x="55187" y="28587"/>
                </a:lnTo>
                <a:lnTo>
                  <a:pt x="66001" y="25188"/>
                </a:lnTo>
                <a:lnTo>
                  <a:pt x="79561" y="21652"/>
                </a:lnTo>
                <a:lnTo>
                  <a:pt x="94951" y="18025"/>
                </a:lnTo>
                <a:lnTo>
                  <a:pt x="107751" y="14337"/>
                </a:lnTo>
                <a:lnTo>
                  <a:pt x="118824" y="10608"/>
                </a:lnTo>
                <a:lnTo>
                  <a:pt x="128746" y="6852"/>
                </a:lnTo>
                <a:lnTo>
                  <a:pt x="137901" y="4348"/>
                </a:lnTo>
                <a:lnTo>
                  <a:pt x="146544" y="2679"/>
                </a:lnTo>
                <a:lnTo>
                  <a:pt x="154846" y="1566"/>
                </a:lnTo>
                <a:lnTo>
                  <a:pt x="165461" y="824"/>
                </a:lnTo>
                <a:lnTo>
                  <a:pt x="177617" y="330"/>
                </a:lnTo>
                <a:lnTo>
                  <a:pt x="190802" y="0"/>
                </a:lnTo>
                <a:lnTo>
                  <a:pt x="203401" y="1050"/>
                </a:lnTo>
                <a:lnTo>
                  <a:pt x="215611" y="3020"/>
                </a:lnTo>
                <a:lnTo>
                  <a:pt x="227561" y="5604"/>
                </a:lnTo>
                <a:lnTo>
                  <a:pt x="236798" y="7326"/>
                </a:lnTo>
                <a:lnTo>
                  <a:pt x="250447" y="9240"/>
                </a:lnTo>
                <a:lnTo>
                  <a:pt x="255865" y="11020"/>
                </a:lnTo>
                <a:lnTo>
                  <a:pt x="265271" y="16385"/>
                </a:lnTo>
                <a:lnTo>
                  <a:pt x="273685" y="26389"/>
                </a:lnTo>
                <a:lnTo>
                  <a:pt x="277707" y="32613"/>
                </a:lnTo>
                <a:lnTo>
                  <a:pt x="282175" y="42915"/>
                </a:lnTo>
                <a:lnTo>
                  <a:pt x="283367" y="47440"/>
                </a:lnTo>
                <a:lnTo>
                  <a:pt x="288078" y="55855"/>
                </a:lnTo>
                <a:lnTo>
                  <a:pt x="291112" y="59877"/>
                </a:lnTo>
                <a:lnTo>
                  <a:pt x="293135" y="65098"/>
                </a:lnTo>
                <a:lnTo>
                  <a:pt x="294484" y="71119"/>
                </a:lnTo>
                <a:lnTo>
                  <a:pt x="295382" y="77673"/>
                </a:lnTo>
                <a:lnTo>
                  <a:pt x="294712" y="85852"/>
                </a:lnTo>
                <a:lnTo>
                  <a:pt x="292995" y="95115"/>
                </a:lnTo>
                <a:lnTo>
                  <a:pt x="290580" y="105100"/>
                </a:lnTo>
                <a:lnTo>
                  <a:pt x="288970" y="114297"/>
                </a:lnTo>
                <a:lnTo>
                  <a:pt x="287897" y="122968"/>
                </a:lnTo>
                <a:lnTo>
                  <a:pt x="287182" y="131289"/>
                </a:lnTo>
                <a:lnTo>
                  <a:pt x="285434" y="138106"/>
                </a:lnTo>
                <a:lnTo>
                  <a:pt x="280107" y="149067"/>
                </a:lnTo>
                <a:lnTo>
                  <a:pt x="273506" y="161559"/>
                </a:lnTo>
                <a:lnTo>
                  <a:pt x="269967" y="168446"/>
                </a:lnTo>
                <a:lnTo>
                  <a:pt x="265069" y="176848"/>
                </a:lnTo>
                <a:lnTo>
                  <a:pt x="247308" y="205605"/>
                </a:lnTo>
                <a:lnTo>
                  <a:pt x="242342" y="214320"/>
                </a:lnTo>
                <a:lnTo>
                  <a:pt x="237762" y="222670"/>
                </a:lnTo>
                <a:lnTo>
                  <a:pt x="233438" y="229507"/>
                </a:lnTo>
                <a:lnTo>
                  <a:pt x="225247" y="240490"/>
                </a:lnTo>
                <a:lnTo>
                  <a:pt x="217374" y="249605"/>
                </a:lnTo>
                <a:lnTo>
                  <a:pt x="208371" y="259159"/>
                </a:lnTo>
                <a:lnTo>
                  <a:pt x="168115" y="299839"/>
                </a:lnTo>
                <a:lnTo>
                  <a:pt x="164147" y="302543"/>
                </a:lnTo>
                <a:lnTo>
                  <a:pt x="138755" y="313306"/>
                </a:lnTo>
                <a:lnTo>
                  <a:pt x="124746" y="316681"/>
                </a:lnTo>
                <a:lnTo>
                  <a:pt x="117454" y="317581"/>
                </a:lnTo>
                <a:lnTo>
                  <a:pt x="110053" y="319450"/>
                </a:lnTo>
                <a:lnTo>
                  <a:pt x="102579" y="321967"/>
                </a:lnTo>
                <a:lnTo>
                  <a:pt x="95056" y="324915"/>
                </a:lnTo>
                <a:lnTo>
                  <a:pt x="87501" y="325610"/>
                </a:lnTo>
                <a:lnTo>
                  <a:pt x="79924" y="324804"/>
                </a:lnTo>
                <a:lnTo>
                  <a:pt x="66002" y="321791"/>
                </a:lnTo>
                <a:lnTo>
                  <a:pt x="52294" y="320095"/>
                </a:lnTo>
                <a:lnTo>
                  <a:pt x="46586" y="319475"/>
                </a:lnTo>
                <a:lnTo>
                  <a:pt x="35956" y="309547"/>
                </a:lnTo>
                <a:lnTo>
                  <a:pt x="35401" y="307745"/>
                </a:lnTo>
                <a:lnTo>
                  <a:pt x="34437" y="298249"/>
                </a:lnTo>
                <a:lnTo>
                  <a:pt x="37742" y="293902"/>
                </a:lnTo>
                <a:lnTo>
                  <a:pt x="44145" y="286831"/>
                </a:lnTo>
                <a:lnTo>
                  <a:pt x="57389" y="279539"/>
                </a:lnTo>
                <a:lnTo>
                  <a:pt x="70380" y="276273"/>
                </a:lnTo>
                <a:lnTo>
                  <a:pt x="77400" y="275402"/>
                </a:lnTo>
                <a:lnTo>
                  <a:pt x="88587" y="271048"/>
                </a:lnTo>
                <a:lnTo>
                  <a:pt x="93348" y="268109"/>
                </a:lnTo>
                <a:lnTo>
                  <a:pt x="105412" y="264843"/>
                </a:lnTo>
                <a:lnTo>
                  <a:pt x="119240" y="263392"/>
                </a:lnTo>
                <a:lnTo>
                  <a:pt x="133853" y="262747"/>
                </a:lnTo>
                <a:lnTo>
                  <a:pt x="156359" y="262383"/>
                </a:lnTo>
                <a:lnTo>
                  <a:pt x="201944" y="262244"/>
                </a:lnTo>
                <a:lnTo>
                  <a:pt x="213369" y="263509"/>
                </a:lnTo>
                <a:lnTo>
                  <a:pt x="227336" y="265623"/>
                </a:lnTo>
                <a:lnTo>
                  <a:pt x="242998" y="268302"/>
                </a:lnTo>
                <a:lnTo>
                  <a:pt x="255979" y="270088"/>
                </a:lnTo>
                <a:lnTo>
                  <a:pt x="267172" y="271279"/>
                </a:lnTo>
                <a:lnTo>
                  <a:pt x="277175" y="272073"/>
                </a:lnTo>
                <a:lnTo>
                  <a:pt x="286384" y="273872"/>
                </a:lnTo>
                <a:lnTo>
                  <a:pt x="295063" y="276341"/>
                </a:lnTo>
                <a:lnTo>
                  <a:pt x="303389" y="279258"/>
                </a:lnTo>
                <a:lnTo>
                  <a:pt x="311479" y="282472"/>
                </a:lnTo>
                <a:lnTo>
                  <a:pt x="319413" y="285885"/>
                </a:lnTo>
                <a:lnTo>
                  <a:pt x="327242" y="289430"/>
                </a:lnTo>
                <a:lnTo>
                  <a:pt x="336272" y="294334"/>
                </a:lnTo>
                <a:lnTo>
                  <a:pt x="346101" y="300143"/>
                </a:lnTo>
                <a:lnTo>
                  <a:pt x="356464" y="306555"/>
                </a:lnTo>
                <a:lnTo>
                  <a:pt x="365913" y="310830"/>
                </a:lnTo>
                <a:lnTo>
                  <a:pt x="374752" y="313680"/>
                </a:lnTo>
                <a:lnTo>
                  <a:pt x="383185" y="315580"/>
                </a:lnTo>
                <a:lnTo>
                  <a:pt x="391347" y="318117"/>
                </a:lnTo>
                <a:lnTo>
                  <a:pt x="399328" y="321078"/>
                </a:lnTo>
                <a:lnTo>
                  <a:pt x="413700" y="327755"/>
                </a:lnTo>
                <a:lnTo>
                  <a:pt x="424320" y="334956"/>
                </a:lnTo>
                <a:lnTo>
                  <a:pt x="437440" y="346150"/>
                </a:lnTo>
                <a:lnTo>
                  <a:pt x="449370" y="357510"/>
                </a:lnTo>
                <a:lnTo>
                  <a:pt x="453250" y="360040"/>
                </a:lnTo>
                <a:lnTo>
                  <a:pt x="465216" y="364101"/>
                </a:lnTo>
                <a:lnTo>
                  <a:pt x="468631" y="3536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0"/>
          <p:cNvSpPr/>
          <p:nvPr/>
        </p:nvSpPr>
        <p:spPr>
          <a:xfrm>
            <a:off x="2651760" y="1544057"/>
            <a:ext cx="89365" cy="67056"/>
          </a:xfrm>
          <a:custGeom>
            <a:avLst/>
            <a:gdLst/>
            <a:ahLst/>
            <a:cxnLst/>
            <a:rect l="0" t="0" r="0" b="0"/>
            <a:pathLst>
              <a:path w="89365" h="67056">
                <a:moveTo>
                  <a:pt x="57150" y="10422"/>
                </a:moveTo>
                <a:lnTo>
                  <a:pt x="57150" y="16490"/>
                </a:lnTo>
                <a:lnTo>
                  <a:pt x="55879" y="19548"/>
                </a:lnTo>
                <a:lnTo>
                  <a:pt x="53763" y="22856"/>
                </a:lnTo>
                <a:lnTo>
                  <a:pt x="51082" y="26331"/>
                </a:lnTo>
                <a:lnTo>
                  <a:pt x="49294" y="29919"/>
                </a:lnTo>
                <a:lnTo>
                  <a:pt x="48103" y="33580"/>
                </a:lnTo>
                <a:lnTo>
                  <a:pt x="47308" y="37291"/>
                </a:lnTo>
                <a:lnTo>
                  <a:pt x="45509" y="39765"/>
                </a:lnTo>
                <a:lnTo>
                  <a:pt x="43039" y="41414"/>
                </a:lnTo>
                <a:lnTo>
                  <a:pt x="40123" y="42513"/>
                </a:lnTo>
                <a:lnTo>
                  <a:pt x="38178" y="44516"/>
                </a:lnTo>
                <a:lnTo>
                  <a:pt x="36882" y="47122"/>
                </a:lnTo>
                <a:lnTo>
                  <a:pt x="34802" y="54361"/>
                </a:lnTo>
                <a:lnTo>
                  <a:pt x="35901" y="56225"/>
                </a:lnTo>
                <a:lnTo>
                  <a:pt x="37904" y="58737"/>
                </a:lnTo>
                <a:lnTo>
                  <a:pt x="44176" y="65827"/>
                </a:lnTo>
                <a:lnTo>
                  <a:pt x="45960" y="66409"/>
                </a:lnTo>
                <a:lnTo>
                  <a:pt x="48420" y="66797"/>
                </a:lnTo>
                <a:lnTo>
                  <a:pt x="51330" y="67055"/>
                </a:lnTo>
                <a:lnTo>
                  <a:pt x="54540" y="65958"/>
                </a:lnTo>
                <a:lnTo>
                  <a:pt x="57950" y="63956"/>
                </a:lnTo>
                <a:lnTo>
                  <a:pt x="67957" y="56600"/>
                </a:lnTo>
                <a:lnTo>
                  <a:pt x="69435" y="53907"/>
                </a:lnTo>
                <a:lnTo>
                  <a:pt x="74463" y="44142"/>
                </a:lnTo>
                <a:lnTo>
                  <a:pt x="77582" y="39252"/>
                </a:lnTo>
                <a:lnTo>
                  <a:pt x="80931" y="34723"/>
                </a:lnTo>
                <a:lnTo>
                  <a:pt x="89364" y="24395"/>
                </a:lnTo>
                <a:lnTo>
                  <a:pt x="88786" y="21007"/>
                </a:lnTo>
                <a:lnTo>
                  <a:pt x="87130" y="16209"/>
                </a:lnTo>
                <a:lnTo>
                  <a:pt x="81416" y="2393"/>
                </a:lnTo>
                <a:lnTo>
                  <a:pt x="79677" y="1260"/>
                </a:lnTo>
                <a:lnTo>
                  <a:pt x="77248" y="504"/>
                </a:lnTo>
                <a:lnTo>
                  <a:pt x="74359" y="0"/>
                </a:lnTo>
                <a:lnTo>
                  <a:pt x="69892" y="934"/>
                </a:lnTo>
                <a:lnTo>
                  <a:pt x="64375" y="2827"/>
                </a:lnTo>
                <a:lnTo>
                  <a:pt x="58156" y="5359"/>
                </a:lnTo>
                <a:lnTo>
                  <a:pt x="52741" y="8317"/>
                </a:lnTo>
                <a:lnTo>
                  <a:pt x="47860" y="11559"/>
                </a:lnTo>
                <a:lnTo>
                  <a:pt x="43337" y="14990"/>
                </a:lnTo>
                <a:lnTo>
                  <a:pt x="39051" y="18547"/>
                </a:lnTo>
                <a:lnTo>
                  <a:pt x="34924" y="22189"/>
                </a:lnTo>
                <a:lnTo>
                  <a:pt x="26952" y="29622"/>
                </a:lnTo>
                <a:lnTo>
                  <a:pt x="11485" y="44742"/>
                </a:lnTo>
                <a:lnTo>
                  <a:pt x="0" y="561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1"/>
          <p:cNvSpPr/>
          <p:nvPr/>
        </p:nvSpPr>
        <p:spPr>
          <a:xfrm>
            <a:off x="2960370" y="1085850"/>
            <a:ext cx="674371" cy="770658"/>
          </a:xfrm>
          <a:custGeom>
            <a:avLst/>
            <a:gdLst/>
            <a:ahLst/>
            <a:cxnLst/>
            <a:rect l="0" t="0" r="0" b="0"/>
            <a:pathLst>
              <a:path w="674371" h="770658">
                <a:moveTo>
                  <a:pt x="0" y="480059"/>
                </a:moveTo>
                <a:lnTo>
                  <a:pt x="9125" y="497040"/>
                </a:lnTo>
                <a:lnTo>
                  <a:pt x="20766" y="513736"/>
                </a:lnTo>
                <a:lnTo>
                  <a:pt x="32936" y="536090"/>
                </a:lnTo>
                <a:lnTo>
                  <a:pt x="52319" y="573583"/>
                </a:lnTo>
                <a:lnTo>
                  <a:pt x="60506" y="589782"/>
                </a:lnTo>
                <a:lnTo>
                  <a:pt x="65737" y="601468"/>
                </a:lnTo>
                <a:lnTo>
                  <a:pt x="83965" y="644443"/>
                </a:lnTo>
                <a:lnTo>
                  <a:pt x="93621" y="665726"/>
                </a:lnTo>
                <a:lnTo>
                  <a:pt x="106197" y="691987"/>
                </a:lnTo>
                <a:lnTo>
                  <a:pt x="114085" y="711410"/>
                </a:lnTo>
                <a:lnTo>
                  <a:pt x="121824" y="730202"/>
                </a:lnTo>
                <a:lnTo>
                  <a:pt x="129497" y="742787"/>
                </a:lnTo>
                <a:lnTo>
                  <a:pt x="140527" y="752614"/>
                </a:lnTo>
                <a:lnTo>
                  <a:pt x="157631" y="765286"/>
                </a:lnTo>
                <a:lnTo>
                  <a:pt x="162237" y="769271"/>
                </a:lnTo>
                <a:lnTo>
                  <a:pt x="165308" y="770657"/>
                </a:lnTo>
                <a:lnTo>
                  <a:pt x="167355" y="770311"/>
                </a:lnTo>
                <a:lnTo>
                  <a:pt x="170641" y="766699"/>
                </a:lnTo>
                <a:lnTo>
                  <a:pt x="171090" y="749271"/>
                </a:lnTo>
                <a:lnTo>
                  <a:pt x="171379" y="704546"/>
                </a:lnTo>
                <a:lnTo>
                  <a:pt x="168862" y="688137"/>
                </a:lnTo>
                <a:lnTo>
                  <a:pt x="164645" y="667038"/>
                </a:lnTo>
                <a:lnTo>
                  <a:pt x="145693" y="578377"/>
                </a:lnTo>
                <a:lnTo>
                  <a:pt x="142849" y="560844"/>
                </a:lnTo>
                <a:lnTo>
                  <a:pt x="140952" y="545346"/>
                </a:lnTo>
                <a:lnTo>
                  <a:pt x="139688" y="531204"/>
                </a:lnTo>
                <a:lnTo>
                  <a:pt x="137575" y="514156"/>
                </a:lnTo>
                <a:lnTo>
                  <a:pt x="131841" y="474893"/>
                </a:lnTo>
                <a:lnTo>
                  <a:pt x="129804" y="457565"/>
                </a:lnTo>
                <a:lnTo>
                  <a:pt x="128446" y="442204"/>
                </a:lnTo>
                <a:lnTo>
                  <a:pt x="127540" y="428152"/>
                </a:lnTo>
                <a:lnTo>
                  <a:pt x="125667" y="411165"/>
                </a:lnTo>
                <a:lnTo>
                  <a:pt x="118232" y="355930"/>
                </a:lnTo>
                <a:lnTo>
                  <a:pt x="116921" y="342696"/>
                </a:lnTo>
                <a:lnTo>
                  <a:pt x="115465" y="321219"/>
                </a:lnTo>
                <a:lnTo>
                  <a:pt x="114818" y="303207"/>
                </a:lnTo>
                <a:lnTo>
                  <a:pt x="114453" y="242380"/>
                </a:lnTo>
                <a:lnTo>
                  <a:pt x="115672" y="223816"/>
                </a:lnTo>
                <a:lnTo>
                  <a:pt x="117755" y="208901"/>
                </a:lnTo>
                <a:lnTo>
                  <a:pt x="123455" y="186825"/>
                </a:lnTo>
                <a:lnTo>
                  <a:pt x="135104" y="163800"/>
                </a:lnTo>
                <a:lnTo>
                  <a:pt x="158369" y="148084"/>
                </a:lnTo>
                <a:lnTo>
                  <a:pt x="162729" y="144443"/>
                </a:lnTo>
                <a:lnTo>
                  <a:pt x="168176" y="142015"/>
                </a:lnTo>
                <a:lnTo>
                  <a:pt x="187977" y="137328"/>
                </a:lnTo>
                <a:lnTo>
                  <a:pt x="244188" y="116520"/>
                </a:lnTo>
                <a:lnTo>
                  <a:pt x="290510" y="98730"/>
                </a:lnTo>
                <a:lnTo>
                  <a:pt x="317075" y="89176"/>
                </a:lnTo>
                <a:lnTo>
                  <a:pt x="329493" y="83581"/>
                </a:lnTo>
                <a:lnTo>
                  <a:pt x="341582" y="77310"/>
                </a:lnTo>
                <a:lnTo>
                  <a:pt x="353451" y="70590"/>
                </a:lnTo>
                <a:lnTo>
                  <a:pt x="365174" y="64840"/>
                </a:lnTo>
                <a:lnTo>
                  <a:pt x="376799" y="59736"/>
                </a:lnTo>
                <a:lnTo>
                  <a:pt x="388359" y="55064"/>
                </a:lnTo>
                <a:lnTo>
                  <a:pt x="401146" y="50679"/>
                </a:lnTo>
                <a:lnTo>
                  <a:pt x="414751" y="46486"/>
                </a:lnTo>
                <a:lnTo>
                  <a:pt x="442143" y="38440"/>
                </a:lnTo>
                <a:lnTo>
                  <a:pt x="478985" y="26770"/>
                </a:lnTo>
                <a:lnTo>
                  <a:pt x="502442" y="19094"/>
                </a:lnTo>
                <a:lnTo>
                  <a:pt x="522181" y="11449"/>
                </a:lnTo>
                <a:lnTo>
                  <a:pt x="531000" y="7633"/>
                </a:lnTo>
                <a:lnTo>
                  <a:pt x="550960" y="3392"/>
                </a:lnTo>
                <a:lnTo>
                  <a:pt x="561616" y="2261"/>
                </a:lnTo>
                <a:lnTo>
                  <a:pt x="573801" y="1507"/>
                </a:lnTo>
                <a:lnTo>
                  <a:pt x="600885" y="670"/>
                </a:lnTo>
                <a:lnTo>
                  <a:pt x="651962" y="58"/>
                </a:lnTo>
                <a:lnTo>
                  <a:pt x="6743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2"/>
          <p:cNvSpPr/>
          <p:nvPr/>
        </p:nvSpPr>
        <p:spPr>
          <a:xfrm>
            <a:off x="3280409" y="1383074"/>
            <a:ext cx="434342" cy="341082"/>
          </a:xfrm>
          <a:custGeom>
            <a:avLst/>
            <a:gdLst/>
            <a:ahLst/>
            <a:cxnLst/>
            <a:rect l="0" t="0" r="0" b="0"/>
            <a:pathLst>
              <a:path w="434342" h="341082">
                <a:moveTo>
                  <a:pt x="0" y="22815"/>
                </a:moveTo>
                <a:lnTo>
                  <a:pt x="0" y="16748"/>
                </a:lnTo>
                <a:lnTo>
                  <a:pt x="1270" y="14960"/>
                </a:lnTo>
                <a:lnTo>
                  <a:pt x="3387" y="13769"/>
                </a:lnTo>
                <a:lnTo>
                  <a:pt x="6069" y="12974"/>
                </a:lnTo>
                <a:lnTo>
                  <a:pt x="12434" y="8705"/>
                </a:lnTo>
                <a:lnTo>
                  <a:pt x="15910" y="5788"/>
                </a:lnTo>
                <a:lnTo>
                  <a:pt x="22037" y="3844"/>
                </a:lnTo>
                <a:lnTo>
                  <a:pt x="29931" y="2548"/>
                </a:lnTo>
                <a:lnTo>
                  <a:pt x="39005" y="1684"/>
                </a:lnTo>
                <a:lnTo>
                  <a:pt x="52472" y="724"/>
                </a:lnTo>
                <a:lnTo>
                  <a:pt x="65231" y="297"/>
                </a:lnTo>
                <a:lnTo>
                  <a:pt x="103229" y="0"/>
                </a:lnTo>
                <a:lnTo>
                  <a:pt x="110730" y="1255"/>
                </a:lnTo>
                <a:lnTo>
                  <a:pt x="119540" y="3362"/>
                </a:lnTo>
                <a:lnTo>
                  <a:pt x="129223" y="6037"/>
                </a:lnTo>
                <a:lnTo>
                  <a:pt x="135679" y="9090"/>
                </a:lnTo>
                <a:lnTo>
                  <a:pt x="139983" y="12395"/>
                </a:lnTo>
                <a:lnTo>
                  <a:pt x="142852" y="15868"/>
                </a:lnTo>
                <a:lnTo>
                  <a:pt x="146035" y="18184"/>
                </a:lnTo>
                <a:lnTo>
                  <a:pt x="156582" y="22713"/>
                </a:lnTo>
                <a:lnTo>
                  <a:pt x="167751" y="31534"/>
                </a:lnTo>
                <a:lnTo>
                  <a:pt x="175309" y="38544"/>
                </a:lnTo>
                <a:lnTo>
                  <a:pt x="177833" y="43461"/>
                </a:lnTo>
                <a:lnTo>
                  <a:pt x="179516" y="49279"/>
                </a:lnTo>
                <a:lnTo>
                  <a:pt x="180637" y="55698"/>
                </a:lnTo>
                <a:lnTo>
                  <a:pt x="182655" y="63787"/>
                </a:lnTo>
                <a:lnTo>
                  <a:pt x="185270" y="72990"/>
                </a:lnTo>
                <a:lnTo>
                  <a:pt x="188284" y="82935"/>
                </a:lnTo>
                <a:lnTo>
                  <a:pt x="189023" y="92105"/>
                </a:lnTo>
                <a:lnTo>
                  <a:pt x="188245" y="100759"/>
                </a:lnTo>
                <a:lnTo>
                  <a:pt x="186457" y="109068"/>
                </a:lnTo>
                <a:lnTo>
                  <a:pt x="177872" y="145033"/>
                </a:lnTo>
                <a:lnTo>
                  <a:pt x="173192" y="158904"/>
                </a:lnTo>
                <a:lnTo>
                  <a:pt x="167532" y="173231"/>
                </a:lnTo>
                <a:lnTo>
                  <a:pt x="161218" y="187862"/>
                </a:lnTo>
                <a:lnTo>
                  <a:pt x="155739" y="198887"/>
                </a:lnTo>
                <a:lnTo>
                  <a:pt x="150816" y="207506"/>
                </a:lnTo>
                <a:lnTo>
                  <a:pt x="146264" y="214523"/>
                </a:lnTo>
                <a:lnTo>
                  <a:pt x="141960" y="221740"/>
                </a:lnTo>
                <a:lnTo>
                  <a:pt x="137820" y="229092"/>
                </a:lnTo>
                <a:lnTo>
                  <a:pt x="133790" y="236533"/>
                </a:lnTo>
                <a:lnTo>
                  <a:pt x="129834" y="242764"/>
                </a:lnTo>
                <a:lnTo>
                  <a:pt x="122051" y="253074"/>
                </a:lnTo>
                <a:lnTo>
                  <a:pt x="114358" y="261889"/>
                </a:lnTo>
                <a:lnTo>
                  <a:pt x="106707" y="270040"/>
                </a:lnTo>
                <a:lnTo>
                  <a:pt x="99072" y="277897"/>
                </a:lnTo>
                <a:lnTo>
                  <a:pt x="96528" y="281770"/>
                </a:lnTo>
                <a:lnTo>
                  <a:pt x="93702" y="289459"/>
                </a:lnTo>
                <a:lnTo>
                  <a:pt x="89059" y="297111"/>
                </a:lnTo>
                <a:lnTo>
                  <a:pt x="81798" y="306303"/>
                </a:lnTo>
                <a:lnTo>
                  <a:pt x="74473" y="313963"/>
                </a:lnTo>
                <a:lnTo>
                  <a:pt x="72509" y="317244"/>
                </a:lnTo>
                <a:lnTo>
                  <a:pt x="69744" y="326659"/>
                </a:lnTo>
                <a:lnTo>
                  <a:pt x="69098" y="329307"/>
                </a:lnTo>
                <a:lnTo>
                  <a:pt x="70195" y="331283"/>
                </a:lnTo>
                <a:lnTo>
                  <a:pt x="74802" y="336866"/>
                </a:lnTo>
                <a:lnTo>
                  <a:pt x="77808" y="338862"/>
                </a:lnTo>
                <a:lnTo>
                  <a:pt x="84535" y="341081"/>
                </a:lnTo>
                <a:lnTo>
                  <a:pt x="89377" y="340402"/>
                </a:lnTo>
                <a:lnTo>
                  <a:pt x="107057" y="334650"/>
                </a:lnTo>
                <a:lnTo>
                  <a:pt x="116585" y="332858"/>
                </a:lnTo>
                <a:lnTo>
                  <a:pt x="128439" y="328676"/>
                </a:lnTo>
                <a:lnTo>
                  <a:pt x="135156" y="325782"/>
                </a:lnTo>
                <a:lnTo>
                  <a:pt x="153605" y="320043"/>
                </a:lnTo>
                <a:lnTo>
                  <a:pt x="256496" y="290231"/>
                </a:lnTo>
                <a:lnTo>
                  <a:pt x="273868" y="284912"/>
                </a:lnTo>
                <a:lnTo>
                  <a:pt x="287989" y="281367"/>
                </a:lnTo>
                <a:lnTo>
                  <a:pt x="299943" y="279003"/>
                </a:lnTo>
                <a:lnTo>
                  <a:pt x="310452" y="277427"/>
                </a:lnTo>
                <a:lnTo>
                  <a:pt x="319998" y="275106"/>
                </a:lnTo>
                <a:lnTo>
                  <a:pt x="328902" y="272289"/>
                </a:lnTo>
                <a:lnTo>
                  <a:pt x="337379" y="269142"/>
                </a:lnTo>
                <a:lnTo>
                  <a:pt x="345569" y="267043"/>
                </a:lnTo>
                <a:lnTo>
                  <a:pt x="353570" y="265644"/>
                </a:lnTo>
                <a:lnTo>
                  <a:pt x="361443" y="264711"/>
                </a:lnTo>
                <a:lnTo>
                  <a:pt x="370502" y="264089"/>
                </a:lnTo>
                <a:lnTo>
                  <a:pt x="380352" y="263675"/>
                </a:lnTo>
                <a:lnTo>
                  <a:pt x="411400" y="263009"/>
                </a:lnTo>
                <a:lnTo>
                  <a:pt x="425568" y="262894"/>
                </a:lnTo>
                <a:lnTo>
                  <a:pt x="428492" y="264148"/>
                </a:lnTo>
                <a:lnTo>
                  <a:pt x="430442" y="266254"/>
                </a:lnTo>
                <a:lnTo>
                  <a:pt x="434341" y="2742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3"/>
          <p:cNvSpPr/>
          <p:nvPr/>
        </p:nvSpPr>
        <p:spPr>
          <a:xfrm>
            <a:off x="4171950" y="1920239"/>
            <a:ext cx="285751" cy="11428"/>
          </a:xfrm>
          <a:custGeom>
            <a:avLst/>
            <a:gdLst/>
            <a:ahLst/>
            <a:cxnLst/>
            <a:rect l="0" t="0" r="0" b="0"/>
            <a:pathLst>
              <a:path w="285751" h="11428">
                <a:moveTo>
                  <a:pt x="0" y="0"/>
                </a:moveTo>
                <a:lnTo>
                  <a:pt x="6067" y="6068"/>
                </a:lnTo>
                <a:lnTo>
                  <a:pt x="9125" y="7856"/>
                </a:lnTo>
                <a:lnTo>
                  <a:pt x="12433" y="9047"/>
                </a:lnTo>
                <a:lnTo>
                  <a:pt x="15909" y="9842"/>
                </a:lnTo>
                <a:lnTo>
                  <a:pt x="19496" y="10371"/>
                </a:lnTo>
                <a:lnTo>
                  <a:pt x="23157" y="10724"/>
                </a:lnTo>
                <a:lnTo>
                  <a:pt x="26868" y="10960"/>
                </a:lnTo>
                <a:lnTo>
                  <a:pt x="34378" y="11221"/>
                </a:lnTo>
                <a:lnTo>
                  <a:pt x="49132" y="11369"/>
                </a:lnTo>
                <a:lnTo>
                  <a:pt x="125010" y="11427"/>
                </a:lnTo>
                <a:lnTo>
                  <a:pt x="135409" y="10158"/>
                </a:lnTo>
                <a:lnTo>
                  <a:pt x="144883" y="8042"/>
                </a:lnTo>
                <a:lnTo>
                  <a:pt x="153739" y="5362"/>
                </a:lnTo>
                <a:lnTo>
                  <a:pt x="163452" y="3575"/>
                </a:lnTo>
                <a:lnTo>
                  <a:pt x="173738" y="2383"/>
                </a:lnTo>
                <a:lnTo>
                  <a:pt x="184405" y="1589"/>
                </a:lnTo>
                <a:lnTo>
                  <a:pt x="196597" y="1060"/>
                </a:lnTo>
                <a:lnTo>
                  <a:pt x="242504" y="210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4"/>
          <p:cNvSpPr/>
          <p:nvPr/>
        </p:nvSpPr>
        <p:spPr>
          <a:xfrm>
            <a:off x="4137659" y="2103733"/>
            <a:ext cx="297182" cy="33678"/>
          </a:xfrm>
          <a:custGeom>
            <a:avLst/>
            <a:gdLst/>
            <a:ahLst/>
            <a:cxnLst/>
            <a:rect l="0" t="0" r="0" b="0"/>
            <a:pathLst>
              <a:path w="297182" h="33678">
                <a:moveTo>
                  <a:pt x="0" y="33677"/>
                </a:moveTo>
                <a:lnTo>
                  <a:pt x="12136" y="27609"/>
                </a:lnTo>
                <a:lnTo>
                  <a:pt x="18251" y="25821"/>
                </a:lnTo>
                <a:lnTo>
                  <a:pt x="24867" y="24630"/>
                </a:lnTo>
                <a:lnTo>
                  <a:pt x="31819" y="23835"/>
                </a:lnTo>
                <a:lnTo>
                  <a:pt x="38993" y="23306"/>
                </a:lnTo>
                <a:lnTo>
                  <a:pt x="46315" y="22953"/>
                </a:lnTo>
                <a:lnTo>
                  <a:pt x="53737" y="22717"/>
                </a:lnTo>
                <a:lnTo>
                  <a:pt x="65035" y="21290"/>
                </a:lnTo>
                <a:lnTo>
                  <a:pt x="78916" y="19069"/>
                </a:lnTo>
                <a:lnTo>
                  <a:pt x="128793" y="9875"/>
                </a:lnTo>
                <a:lnTo>
                  <a:pt x="146822" y="6379"/>
                </a:lnTo>
                <a:lnTo>
                  <a:pt x="165192" y="4048"/>
                </a:lnTo>
                <a:lnTo>
                  <a:pt x="183788" y="2494"/>
                </a:lnTo>
                <a:lnTo>
                  <a:pt x="202536" y="1458"/>
                </a:lnTo>
                <a:lnTo>
                  <a:pt x="236913" y="307"/>
                </a:lnTo>
                <a:lnTo>
                  <a:pt x="253192" y="0"/>
                </a:lnTo>
                <a:lnTo>
                  <a:pt x="264045" y="1066"/>
                </a:lnTo>
                <a:lnTo>
                  <a:pt x="271280" y="3046"/>
                </a:lnTo>
                <a:lnTo>
                  <a:pt x="276104" y="5636"/>
                </a:lnTo>
                <a:lnTo>
                  <a:pt x="280589" y="7363"/>
                </a:lnTo>
                <a:lnTo>
                  <a:pt x="284850" y="8514"/>
                </a:lnTo>
                <a:lnTo>
                  <a:pt x="297181" y="108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5"/>
          <p:cNvSpPr/>
          <p:nvPr/>
        </p:nvSpPr>
        <p:spPr>
          <a:xfrm>
            <a:off x="5110938" y="1223052"/>
            <a:ext cx="200493" cy="640038"/>
          </a:xfrm>
          <a:custGeom>
            <a:avLst/>
            <a:gdLst/>
            <a:ahLst/>
            <a:cxnLst/>
            <a:rect l="0" t="0" r="0" b="0"/>
            <a:pathLst>
              <a:path w="200493" h="640038">
                <a:moveTo>
                  <a:pt x="9702" y="79967"/>
                </a:moveTo>
                <a:lnTo>
                  <a:pt x="9702" y="109491"/>
                </a:lnTo>
                <a:lnTo>
                  <a:pt x="10971" y="112350"/>
                </a:lnTo>
                <a:lnTo>
                  <a:pt x="15770" y="118913"/>
                </a:lnTo>
                <a:lnTo>
                  <a:pt x="17557" y="122441"/>
                </a:lnTo>
                <a:lnTo>
                  <a:pt x="19543" y="129748"/>
                </a:lnTo>
                <a:lnTo>
                  <a:pt x="20818" y="146057"/>
                </a:lnTo>
                <a:lnTo>
                  <a:pt x="21090" y="167567"/>
                </a:lnTo>
                <a:lnTo>
                  <a:pt x="21104" y="167577"/>
                </a:lnTo>
                <a:lnTo>
                  <a:pt x="21119" y="164202"/>
                </a:lnTo>
                <a:lnTo>
                  <a:pt x="19853" y="161524"/>
                </a:lnTo>
                <a:lnTo>
                  <a:pt x="15060" y="155161"/>
                </a:lnTo>
                <a:lnTo>
                  <a:pt x="13274" y="151687"/>
                </a:lnTo>
                <a:lnTo>
                  <a:pt x="9490" y="136919"/>
                </a:lnTo>
                <a:lnTo>
                  <a:pt x="4104" y="115016"/>
                </a:lnTo>
                <a:lnTo>
                  <a:pt x="864" y="98508"/>
                </a:lnTo>
                <a:lnTo>
                  <a:pt x="0" y="92328"/>
                </a:lnTo>
                <a:lnTo>
                  <a:pt x="2426" y="78688"/>
                </a:lnTo>
                <a:lnTo>
                  <a:pt x="7738" y="64159"/>
                </a:lnTo>
                <a:lnTo>
                  <a:pt x="10933" y="56728"/>
                </a:lnTo>
                <a:lnTo>
                  <a:pt x="14332" y="49235"/>
                </a:lnTo>
                <a:lnTo>
                  <a:pt x="17869" y="42969"/>
                </a:lnTo>
                <a:lnTo>
                  <a:pt x="21496" y="37522"/>
                </a:lnTo>
                <a:lnTo>
                  <a:pt x="25185" y="32620"/>
                </a:lnTo>
                <a:lnTo>
                  <a:pt x="28914" y="28083"/>
                </a:lnTo>
                <a:lnTo>
                  <a:pt x="32670" y="23788"/>
                </a:lnTo>
                <a:lnTo>
                  <a:pt x="36444" y="19654"/>
                </a:lnTo>
                <a:lnTo>
                  <a:pt x="40230" y="16899"/>
                </a:lnTo>
                <a:lnTo>
                  <a:pt x="44024" y="15062"/>
                </a:lnTo>
                <a:lnTo>
                  <a:pt x="47823" y="13837"/>
                </a:lnTo>
                <a:lnTo>
                  <a:pt x="51626" y="13020"/>
                </a:lnTo>
                <a:lnTo>
                  <a:pt x="55431" y="12476"/>
                </a:lnTo>
                <a:lnTo>
                  <a:pt x="59238" y="12113"/>
                </a:lnTo>
                <a:lnTo>
                  <a:pt x="65585" y="10601"/>
                </a:lnTo>
                <a:lnTo>
                  <a:pt x="73628" y="8323"/>
                </a:lnTo>
                <a:lnTo>
                  <a:pt x="82799" y="5535"/>
                </a:lnTo>
                <a:lnTo>
                  <a:pt x="90183" y="3676"/>
                </a:lnTo>
                <a:lnTo>
                  <a:pt x="96376" y="2436"/>
                </a:lnTo>
                <a:lnTo>
                  <a:pt x="101775" y="1610"/>
                </a:lnTo>
                <a:lnTo>
                  <a:pt x="107913" y="1059"/>
                </a:lnTo>
                <a:lnTo>
                  <a:pt x="114546" y="692"/>
                </a:lnTo>
                <a:lnTo>
                  <a:pt x="127419" y="284"/>
                </a:lnTo>
                <a:lnTo>
                  <a:pt x="146031" y="22"/>
                </a:lnTo>
                <a:lnTo>
                  <a:pt x="150118" y="0"/>
                </a:lnTo>
                <a:lnTo>
                  <a:pt x="155382" y="1256"/>
                </a:lnTo>
                <a:lnTo>
                  <a:pt x="161432" y="3363"/>
                </a:lnTo>
                <a:lnTo>
                  <a:pt x="168005" y="6038"/>
                </a:lnTo>
                <a:lnTo>
                  <a:pt x="172387" y="9091"/>
                </a:lnTo>
                <a:lnTo>
                  <a:pt x="175309" y="12397"/>
                </a:lnTo>
                <a:lnTo>
                  <a:pt x="181095" y="21996"/>
                </a:lnTo>
                <a:lnTo>
                  <a:pt x="192133" y="38962"/>
                </a:lnTo>
                <a:lnTo>
                  <a:pt x="196092" y="48821"/>
                </a:lnTo>
                <a:lnTo>
                  <a:pt x="198732" y="59203"/>
                </a:lnTo>
                <a:lnTo>
                  <a:pt x="200492" y="69934"/>
                </a:lnTo>
                <a:lnTo>
                  <a:pt x="200395" y="80899"/>
                </a:lnTo>
                <a:lnTo>
                  <a:pt x="199061" y="92018"/>
                </a:lnTo>
                <a:lnTo>
                  <a:pt x="187793" y="149376"/>
                </a:lnTo>
                <a:lnTo>
                  <a:pt x="185579" y="163070"/>
                </a:lnTo>
                <a:lnTo>
                  <a:pt x="184103" y="174739"/>
                </a:lnTo>
                <a:lnTo>
                  <a:pt x="183119" y="185058"/>
                </a:lnTo>
                <a:lnTo>
                  <a:pt x="181194" y="195748"/>
                </a:lnTo>
                <a:lnTo>
                  <a:pt x="178640" y="206685"/>
                </a:lnTo>
                <a:lnTo>
                  <a:pt x="175667" y="217786"/>
                </a:lnTo>
                <a:lnTo>
                  <a:pt x="173685" y="228996"/>
                </a:lnTo>
                <a:lnTo>
                  <a:pt x="172364" y="240280"/>
                </a:lnTo>
                <a:lnTo>
                  <a:pt x="171483" y="251612"/>
                </a:lnTo>
                <a:lnTo>
                  <a:pt x="167118" y="270978"/>
                </a:lnTo>
                <a:lnTo>
                  <a:pt x="162214" y="289321"/>
                </a:lnTo>
                <a:lnTo>
                  <a:pt x="160906" y="299546"/>
                </a:lnTo>
                <a:lnTo>
                  <a:pt x="160035" y="310173"/>
                </a:lnTo>
                <a:lnTo>
                  <a:pt x="158184" y="321068"/>
                </a:lnTo>
                <a:lnTo>
                  <a:pt x="155680" y="332141"/>
                </a:lnTo>
                <a:lnTo>
                  <a:pt x="152740" y="343333"/>
                </a:lnTo>
                <a:lnTo>
                  <a:pt x="150781" y="354605"/>
                </a:lnTo>
                <a:lnTo>
                  <a:pt x="149475" y="365929"/>
                </a:lnTo>
                <a:lnTo>
                  <a:pt x="148603" y="377288"/>
                </a:lnTo>
                <a:lnTo>
                  <a:pt x="146753" y="388672"/>
                </a:lnTo>
                <a:lnTo>
                  <a:pt x="144249" y="400070"/>
                </a:lnTo>
                <a:lnTo>
                  <a:pt x="141310" y="411479"/>
                </a:lnTo>
                <a:lnTo>
                  <a:pt x="139350" y="422895"/>
                </a:lnTo>
                <a:lnTo>
                  <a:pt x="138044" y="434316"/>
                </a:lnTo>
                <a:lnTo>
                  <a:pt x="137173" y="445740"/>
                </a:lnTo>
                <a:lnTo>
                  <a:pt x="132819" y="482140"/>
                </a:lnTo>
                <a:lnTo>
                  <a:pt x="129880" y="504292"/>
                </a:lnTo>
                <a:lnTo>
                  <a:pt x="129190" y="525411"/>
                </a:lnTo>
                <a:lnTo>
                  <a:pt x="130001" y="545840"/>
                </a:lnTo>
                <a:lnTo>
                  <a:pt x="131811" y="565809"/>
                </a:lnTo>
                <a:lnTo>
                  <a:pt x="133018" y="581662"/>
                </a:lnTo>
                <a:lnTo>
                  <a:pt x="134359" y="606049"/>
                </a:lnTo>
                <a:lnTo>
                  <a:pt x="134954" y="621968"/>
                </a:lnTo>
                <a:lnTo>
                  <a:pt x="135432" y="64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6"/>
          <p:cNvSpPr/>
          <p:nvPr/>
        </p:nvSpPr>
        <p:spPr>
          <a:xfrm>
            <a:off x="5063490" y="1543050"/>
            <a:ext cx="434340" cy="57151"/>
          </a:xfrm>
          <a:custGeom>
            <a:avLst/>
            <a:gdLst/>
            <a:ahLst/>
            <a:cxnLst/>
            <a:rect l="0" t="0" r="0" b="0"/>
            <a:pathLst>
              <a:path w="434340" h="57151">
                <a:moveTo>
                  <a:pt x="0" y="57150"/>
                </a:moveTo>
                <a:lnTo>
                  <a:pt x="12135" y="51082"/>
                </a:lnTo>
                <a:lnTo>
                  <a:pt x="16980" y="49294"/>
                </a:lnTo>
                <a:lnTo>
                  <a:pt x="21480" y="48103"/>
                </a:lnTo>
                <a:lnTo>
                  <a:pt x="31136" y="46779"/>
                </a:lnTo>
                <a:lnTo>
                  <a:pt x="43895" y="46190"/>
                </a:lnTo>
                <a:lnTo>
                  <a:pt x="137010" y="45761"/>
                </a:lnTo>
                <a:lnTo>
                  <a:pt x="153570" y="44477"/>
                </a:lnTo>
                <a:lnTo>
                  <a:pt x="173500" y="42351"/>
                </a:lnTo>
                <a:lnTo>
                  <a:pt x="195676" y="39664"/>
                </a:lnTo>
                <a:lnTo>
                  <a:pt x="216810" y="36602"/>
                </a:lnTo>
                <a:lnTo>
                  <a:pt x="327816" y="18852"/>
                </a:lnTo>
                <a:lnTo>
                  <a:pt x="346814" y="16378"/>
                </a:lnTo>
                <a:lnTo>
                  <a:pt x="362019" y="14729"/>
                </a:lnTo>
                <a:lnTo>
                  <a:pt x="374696" y="13629"/>
                </a:lnTo>
                <a:lnTo>
                  <a:pt x="385687" y="12896"/>
                </a:lnTo>
                <a:lnTo>
                  <a:pt x="395555" y="12407"/>
                </a:lnTo>
                <a:lnTo>
                  <a:pt x="4343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7"/>
          <p:cNvSpPr/>
          <p:nvPr/>
        </p:nvSpPr>
        <p:spPr>
          <a:xfrm>
            <a:off x="5566409" y="1257357"/>
            <a:ext cx="811531" cy="646142"/>
          </a:xfrm>
          <a:custGeom>
            <a:avLst/>
            <a:gdLst/>
            <a:ahLst/>
            <a:cxnLst/>
            <a:rect l="0" t="0" r="0" b="0"/>
            <a:pathLst>
              <a:path w="811531" h="646142">
                <a:moveTo>
                  <a:pt x="0" y="445712"/>
                </a:moveTo>
                <a:lnTo>
                  <a:pt x="6068" y="451780"/>
                </a:lnTo>
                <a:lnTo>
                  <a:pt x="15821" y="471693"/>
                </a:lnTo>
                <a:lnTo>
                  <a:pt x="21977" y="485892"/>
                </a:lnTo>
                <a:lnTo>
                  <a:pt x="27351" y="499169"/>
                </a:lnTo>
                <a:lnTo>
                  <a:pt x="40983" y="534788"/>
                </a:lnTo>
                <a:lnTo>
                  <a:pt x="49118" y="553458"/>
                </a:lnTo>
                <a:lnTo>
                  <a:pt x="56967" y="573609"/>
                </a:lnTo>
                <a:lnTo>
                  <a:pt x="64689" y="592726"/>
                </a:lnTo>
                <a:lnTo>
                  <a:pt x="76177" y="610627"/>
                </a:lnTo>
                <a:lnTo>
                  <a:pt x="86353" y="623975"/>
                </a:lnTo>
                <a:lnTo>
                  <a:pt x="90771" y="637658"/>
                </a:lnTo>
                <a:lnTo>
                  <a:pt x="97310" y="645390"/>
                </a:lnTo>
                <a:lnTo>
                  <a:pt x="99163" y="646141"/>
                </a:lnTo>
                <a:lnTo>
                  <a:pt x="100399" y="645371"/>
                </a:lnTo>
                <a:lnTo>
                  <a:pt x="101223" y="643588"/>
                </a:lnTo>
                <a:lnTo>
                  <a:pt x="103815" y="619936"/>
                </a:lnTo>
                <a:lnTo>
                  <a:pt x="106040" y="608852"/>
                </a:lnTo>
                <a:lnTo>
                  <a:pt x="108793" y="596382"/>
                </a:lnTo>
                <a:lnTo>
                  <a:pt x="110629" y="585529"/>
                </a:lnTo>
                <a:lnTo>
                  <a:pt x="112669" y="566696"/>
                </a:lnTo>
                <a:lnTo>
                  <a:pt x="113575" y="549860"/>
                </a:lnTo>
                <a:lnTo>
                  <a:pt x="113978" y="532640"/>
                </a:lnTo>
                <a:lnTo>
                  <a:pt x="114300" y="314104"/>
                </a:lnTo>
                <a:lnTo>
                  <a:pt x="113030" y="302094"/>
                </a:lnTo>
                <a:lnTo>
                  <a:pt x="110914" y="287737"/>
                </a:lnTo>
                <a:lnTo>
                  <a:pt x="108233" y="271815"/>
                </a:lnTo>
                <a:lnTo>
                  <a:pt x="106445" y="258661"/>
                </a:lnTo>
                <a:lnTo>
                  <a:pt x="105254" y="247352"/>
                </a:lnTo>
                <a:lnTo>
                  <a:pt x="103930" y="228012"/>
                </a:lnTo>
                <a:lnTo>
                  <a:pt x="103341" y="210950"/>
                </a:lnTo>
                <a:lnTo>
                  <a:pt x="102932" y="174971"/>
                </a:lnTo>
                <a:lnTo>
                  <a:pt x="102912" y="169968"/>
                </a:lnTo>
                <a:lnTo>
                  <a:pt x="99502" y="157636"/>
                </a:lnTo>
                <a:lnTo>
                  <a:pt x="93829" y="139800"/>
                </a:lnTo>
                <a:lnTo>
                  <a:pt x="93033" y="135091"/>
                </a:lnTo>
                <a:lnTo>
                  <a:pt x="93772" y="130681"/>
                </a:lnTo>
                <a:lnTo>
                  <a:pt x="100697" y="114479"/>
                </a:lnTo>
                <a:lnTo>
                  <a:pt x="103175" y="105458"/>
                </a:lnTo>
                <a:lnTo>
                  <a:pt x="108509" y="92981"/>
                </a:lnTo>
                <a:lnTo>
                  <a:pt x="111709" y="88638"/>
                </a:lnTo>
                <a:lnTo>
                  <a:pt x="115113" y="85743"/>
                </a:lnTo>
                <a:lnTo>
                  <a:pt x="122282" y="81256"/>
                </a:lnTo>
                <a:lnTo>
                  <a:pt x="129701" y="75029"/>
                </a:lnTo>
                <a:lnTo>
                  <a:pt x="133458" y="72860"/>
                </a:lnTo>
                <a:lnTo>
                  <a:pt x="141018" y="70450"/>
                </a:lnTo>
                <a:lnTo>
                  <a:pt x="165345" y="67633"/>
                </a:lnTo>
                <a:lnTo>
                  <a:pt x="188409" y="60780"/>
                </a:lnTo>
                <a:lnTo>
                  <a:pt x="208198" y="58731"/>
                </a:lnTo>
                <a:lnTo>
                  <a:pt x="229693" y="54434"/>
                </a:lnTo>
                <a:lnTo>
                  <a:pt x="251946" y="49561"/>
                </a:lnTo>
                <a:lnTo>
                  <a:pt x="274536" y="47395"/>
                </a:lnTo>
                <a:lnTo>
                  <a:pt x="297277" y="43046"/>
                </a:lnTo>
                <a:lnTo>
                  <a:pt x="320083" y="38150"/>
                </a:lnTo>
                <a:lnTo>
                  <a:pt x="407535" y="28681"/>
                </a:lnTo>
                <a:lnTo>
                  <a:pt x="429170" y="25451"/>
                </a:lnTo>
                <a:lnTo>
                  <a:pt x="448673" y="22028"/>
                </a:lnTo>
                <a:lnTo>
                  <a:pt x="466756" y="18476"/>
                </a:lnTo>
                <a:lnTo>
                  <a:pt x="500394" y="11143"/>
                </a:lnTo>
                <a:lnTo>
                  <a:pt x="516476" y="7410"/>
                </a:lnTo>
                <a:lnTo>
                  <a:pt x="532278" y="4920"/>
                </a:lnTo>
                <a:lnTo>
                  <a:pt x="547892" y="3261"/>
                </a:lnTo>
                <a:lnTo>
                  <a:pt x="563381" y="2155"/>
                </a:lnTo>
                <a:lnTo>
                  <a:pt x="578788" y="1417"/>
                </a:lnTo>
                <a:lnTo>
                  <a:pt x="609452" y="598"/>
                </a:lnTo>
                <a:lnTo>
                  <a:pt x="718415" y="0"/>
                </a:lnTo>
                <a:lnTo>
                  <a:pt x="738820" y="3355"/>
                </a:lnTo>
                <a:lnTo>
                  <a:pt x="756354" y="7809"/>
                </a:lnTo>
                <a:lnTo>
                  <a:pt x="779237" y="11587"/>
                </a:lnTo>
                <a:lnTo>
                  <a:pt x="798990" y="20211"/>
                </a:lnTo>
                <a:lnTo>
                  <a:pt x="803170" y="21075"/>
                </a:lnTo>
                <a:lnTo>
                  <a:pt x="805957" y="22921"/>
                </a:lnTo>
                <a:lnTo>
                  <a:pt x="807815" y="25421"/>
                </a:lnTo>
                <a:lnTo>
                  <a:pt x="811530" y="342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8"/>
          <p:cNvSpPr/>
          <p:nvPr/>
        </p:nvSpPr>
        <p:spPr>
          <a:xfrm>
            <a:off x="5840729" y="1531621"/>
            <a:ext cx="531453" cy="285749"/>
          </a:xfrm>
          <a:custGeom>
            <a:avLst/>
            <a:gdLst/>
            <a:ahLst/>
            <a:cxnLst/>
            <a:rect l="0" t="0" r="0" b="0"/>
            <a:pathLst>
              <a:path w="531453" h="285749">
                <a:moveTo>
                  <a:pt x="0" y="11429"/>
                </a:moveTo>
                <a:lnTo>
                  <a:pt x="6068" y="5361"/>
                </a:lnTo>
                <a:lnTo>
                  <a:pt x="9125" y="3573"/>
                </a:lnTo>
                <a:lnTo>
                  <a:pt x="15909" y="1587"/>
                </a:lnTo>
                <a:lnTo>
                  <a:pt x="30613" y="312"/>
                </a:lnTo>
                <a:lnTo>
                  <a:pt x="43219" y="91"/>
                </a:lnTo>
                <a:lnTo>
                  <a:pt x="141662" y="0"/>
                </a:lnTo>
                <a:lnTo>
                  <a:pt x="149052" y="1269"/>
                </a:lnTo>
                <a:lnTo>
                  <a:pt x="160649" y="6066"/>
                </a:lnTo>
                <a:lnTo>
                  <a:pt x="170037" y="12432"/>
                </a:lnTo>
                <a:lnTo>
                  <a:pt x="178442" y="19494"/>
                </a:lnTo>
                <a:lnTo>
                  <a:pt x="186411" y="26867"/>
                </a:lnTo>
                <a:lnTo>
                  <a:pt x="198038" y="38157"/>
                </a:lnTo>
                <a:lnTo>
                  <a:pt x="200605" y="41948"/>
                </a:lnTo>
                <a:lnTo>
                  <a:pt x="203458" y="49546"/>
                </a:lnTo>
                <a:lnTo>
                  <a:pt x="204726" y="57156"/>
                </a:lnTo>
                <a:lnTo>
                  <a:pt x="205064" y="60964"/>
                </a:lnTo>
                <a:lnTo>
                  <a:pt x="204019" y="67312"/>
                </a:lnTo>
                <a:lnTo>
                  <a:pt x="202054" y="75354"/>
                </a:lnTo>
                <a:lnTo>
                  <a:pt x="199472" y="84526"/>
                </a:lnTo>
                <a:lnTo>
                  <a:pt x="195212" y="91910"/>
                </a:lnTo>
                <a:lnTo>
                  <a:pt x="189832" y="98103"/>
                </a:lnTo>
                <a:lnTo>
                  <a:pt x="183704" y="103501"/>
                </a:lnTo>
                <a:lnTo>
                  <a:pt x="177080" y="109640"/>
                </a:lnTo>
                <a:lnTo>
                  <a:pt x="162946" y="123235"/>
                </a:lnTo>
                <a:lnTo>
                  <a:pt x="155620" y="129146"/>
                </a:lnTo>
                <a:lnTo>
                  <a:pt x="148198" y="134357"/>
                </a:lnTo>
                <a:lnTo>
                  <a:pt x="140709" y="139101"/>
                </a:lnTo>
                <a:lnTo>
                  <a:pt x="133176" y="144803"/>
                </a:lnTo>
                <a:lnTo>
                  <a:pt x="125614" y="151145"/>
                </a:lnTo>
                <a:lnTo>
                  <a:pt x="118033" y="157913"/>
                </a:lnTo>
                <a:lnTo>
                  <a:pt x="110438" y="163695"/>
                </a:lnTo>
                <a:lnTo>
                  <a:pt x="102836" y="168819"/>
                </a:lnTo>
                <a:lnTo>
                  <a:pt x="95227" y="173506"/>
                </a:lnTo>
                <a:lnTo>
                  <a:pt x="86345" y="177900"/>
                </a:lnTo>
                <a:lnTo>
                  <a:pt x="76614" y="182099"/>
                </a:lnTo>
                <a:lnTo>
                  <a:pt x="66316" y="186169"/>
                </a:lnTo>
                <a:lnTo>
                  <a:pt x="51487" y="194078"/>
                </a:lnTo>
                <a:lnTo>
                  <a:pt x="37687" y="203435"/>
                </a:lnTo>
                <a:lnTo>
                  <a:pt x="32414" y="211488"/>
                </a:lnTo>
                <a:lnTo>
                  <a:pt x="29229" y="217192"/>
                </a:lnTo>
                <a:lnTo>
                  <a:pt x="28376" y="220994"/>
                </a:lnTo>
                <a:lnTo>
                  <a:pt x="29078" y="223529"/>
                </a:lnTo>
                <a:lnTo>
                  <a:pt x="30816" y="225219"/>
                </a:lnTo>
                <a:lnTo>
                  <a:pt x="31974" y="227615"/>
                </a:lnTo>
                <a:lnTo>
                  <a:pt x="33261" y="233665"/>
                </a:lnTo>
                <a:lnTo>
                  <a:pt x="34874" y="235786"/>
                </a:lnTo>
                <a:lnTo>
                  <a:pt x="37220" y="237200"/>
                </a:lnTo>
                <a:lnTo>
                  <a:pt x="40053" y="238143"/>
                </a:lnTo>
                <a:lnTo>
                  <a:pt x="47022" y="238771"/>
                </a:lnTo>
                <a:lnTo>
                  <a:pt x="56749" y="239190"/>
                </a:lnTo>
                <a:lnTo>
                  <a:pt x="87935" y="239780"/>
                </a:lnTo>
                <a:lnTo>
                  <a:pt x="160484" y="240014"/>
                </a:lnTo>
                <a:lnTo>
                  <a:pt x="181920" y="241289"/>
                </a:lnTo>
                <a:lnTo>
                  <a:pt x="269944" y="247881"/>
                </a:lnTo>
                <a:lnTo>
                  <a:pt x="313439" y="249868"/>
                </a:lnTo>
                <a:lnTo>
                  <a:pt x="356476" y="250752"/>
                </a:lnTo>
                <a:lnTo>
                  <a:pt x="460682" y="251417"/>
                </a:lnTo>
                <a:lnTo>
                  <a:pt x="469681" y="252701"/>
                </a:lnTo>
                <a:lnTo>
                  <a:pt x="478221" y="254827"/>
                </a:lnTo>
                <a:lnTo>
                  <a:pt x="494483" y="259305"/>
                </a:lnTo>
                <a:lnTo>
                  <a:pt x="510177" y="261296"/>
                </a:lnTo>
                <a:lnTo>
                  <a:pt x="515378" y="263097"/>
                </a:lnTo>
                <a:lnTo>
                  <a:pt x="518846" y="265567"/>
                </a:lnTo>
                <a:lnTo>
                  <a:pt x="521157" y="268484"/>
                </a:lnTo>
                <a:lnTo>
                  <a:pt x="523969" y="270429"/>
                </a:lnTo>
                <a:lnTo>
                  <a:pt x="531452" y="273166"/>
                </a:lnTo>
                <a:lnTo>
                  <a:pt x="530832" y="273550"/>
                </a:lnTo>
                <a:lnTo>
                  <a:pt x="529148" y="273806"/>
                </a:lnTo>
                <a:lnTo>
                  <a:pt x="528026" y="275247"/>
                </a:lnTo>
                <a:lnTo>
                  <a:pt x="526779" y="280235"/>
                </a:lnTo>
                <a:lnTo>
                  <a:pt x="525176" y="282072"/>
                </a:lnTo>
                <a:lnTo>
                  <a:pt x="522837" y="283298"/>
                </a:lnTo>
                <a:lnTo>
                  <a:pt x="516852" y="284659"/>
                </a:lnTo>
                <a:lnTo>
                  <a:pt x="502921" y="28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9"/>
          <p:cNvSpPr/>
          <p:nvPr/>
        </p:nvSpPr>
        <p:spPr>
          <a:xfrm>
            <a:off x="4823459" y="2137410"/>
            <a:ext cx="1920242" cy="55518"/>
          </a:xfrm>
          <a:custGeom>
            <a:avLst/>
            <a:gdLst/>
            <a:ahLst/>
            <a:cxnLst/>
            <a:rect l="0" t="0" r="0" b="0"/>
            <a:pathLst>
              <a:path w="1920242" h="55518">
                <a:moveTo>
                  <a:pt x="0" y="0"/>
                </a:moveTo>
                <a:lnTo>
                  <a:pt x="0" y="9841"/>
                </a:lnTo>
                <a:lnTo>
                  <a:pt x="1270" y="10370"/>
                </a:lnTo>
                <a:lnTo>
                  <a:pt x="6069" y="10959"/>
                </a:lnTo>
                <a:lnTo>
                  <a:pt x="10396" y="12386"/>
                </a:lnTo>
                <a:lnTo>
                  <a:pt x="15821" y="14607"/>
                </a:lnTo>
                <a:lnTo>
                  <a:pt x="21977" y="17358"/>
                </a:lnTo>
                <a:lnTo>
                  <a:pt x="27352" y="20462"/>
                </a:lnTo>
                <a:lnTo>
                  <a:pt x="32205" y="23801"/>
                </a:lnTo>
                <a:lnTo>
                  <a:pt x="36710" y="27297"/>
                </a:lnTo>
                <a:lnTo>
                  <a:pt x="40984" y="29628"/>
                </a:lnTo>
                <a:lnTo>
                  <a:pt x="45102" y="31182"/>
                </a:lnTo>
                <a:lnTo>
                  <a:pt x="54336" y="32908"/>
                </a:lnTo>
                <a:lnTo>
                  <a:pt x="111147" y="34168"/>
                </a:lnTo>
                <a:lnTo>
                  <a:pt x="255249" y="34285"/>
                </a:lnTo>
                <a:lnTo>
                  <a:pt x="275577" y="33016"/>
                </a:lnTo>
                <a:lnTo>
                  <a:pt x="347647" y="26433"/>
                </a:lnTo>
                <a:lnTo>
                  <a:pt x="367655" y="25242"/>
                </a:lnTo>
                <a:lnTo>
                  <a:pt x="420085" y="23566"/>
                </a:lnTo>
                <a:lnTo>
                  <a:pt x="453405" y="21903"/>
                </a:lnTo>
                <a:lnTo>
                  <a:pt x="471180" y="19682"/>
                </a:lnTo>
                <a:lnTo>
                  <a:pt x="489380" y="16931"/>
                </a:lnTo>
                <a:lnTo>
                  <a:pt x="507864" y="15097"/>
                </a:lnTo>
                <a:lnTo>
                  <a:pt x="526536" y="13875"/>
                </a:lnTo>
                <a:lnTo>
                  <a:pt x="570566" y="12516"/>
                </a:lnTo>
                <a:lnTo>
                  <a:pt x="632469" y="11913"/>
                </a:lnTo>
                <a:lnTo>
                  <a:pt x="661676" y="10481"/>
                </a:lnTo>
                <a:lnTo>
                  <a:pt x="688768" y="8258"/>
                </a:lnTo>
                <a:lnTo>
                  <a:pt x="714449" y="5505"/>
                </a:lnTo>
                <a:lnTo>
                  <a:pt x="739189" y="3670"/>
                </a:lnTo>
                <a:lnTo>
                  <a:pt x="763303" y="2446"/>
                </a:lnTo>
                <a:lnTo>
                  <a:pt x="816766" y="1087"/>
                </a:lnTo>
                <a:lnTo>
                  <a:pt x="1059004" y="42"/>
                </a:lnTo>
                <a:lnTo>
                  <a:pt x="1090814" y="1298"/>
                </a:lnTo>
                <a:lnTo>
                  <a:pt x="1200774" y="7863"/>
                </a:lnTo>
                <a:lnTo>
                  <a:pt x="1258848" y="9844"/>
                </a:lnTo>
                <a:lnTo>
                  <a:pt x="1298972" y="12913"/>
                </a:lnTo>
                <a:lnTo>
                  <a:pt x="1443355" y="26827"/>
                </a:lnTo>
                <a:lnTo>
                  <a:pt x="1477857" y="29314"/>
                </a:lnTo>
                <a:lnTo>
                  <a:pt x="1533125" y="32078"/>
                </a:lnTo>
                <a:lnTo>
                  <a:pt x="1578856" y="33307"/>
                </a:lnTo>
                <a:lnTo>
                  <a:pt x="1599941" y="34904"/>
                </a:lnTo>
                <a:lnTo>
                  <a:pt x="1620347" y="37239"/>
                </a:lnTo>
                <a:lnTo>
                  <a:pt x="1640302" y="40066"/>
                </a:lnTo>
                <a:lnTo>
                  <a:pt x="1663764" y="41950"/>
                </a:lnTo>
                <a:lnTo>
                  <a:pt x="1689566" y="43207"/>
                </a:lnTo>
                <a:lnTo>
                  <a:pt x="1760877" y="44975"/>
                </a:lnTo>
                <a:lnTo>
                  <a:pt x="1796072" y="46659"/>
                </a:lnTo>
                <a:lnTo>
                  <a:pt x="1810791" y="48886"/>
                </a:lnTo>
                <a:lnTo>
                  <a:pt x="1824415" y="51640"/>
                </a:lnTo>
                <a:lnTo>
                  <a:pt x="1836036" y="53477"/>
                </a:lnTo>
                <a:lnTo>
                  <a:pt x="1846324" y="54701"/>
                </a:lnTo>
                <a:lnTo>
                  <a:pt x="1855723" y="55517"/>
                </a:lnTo>
                <a:lnTo>
                  <a:pt x="1864529" y="54791"/>
                </a:lnTo>
                <a:lnTo>
                  <a:pt x="1872940" y="53037"/>
                </a:lnTo>
                <a:lnTo>
                  <a:pt x="1881086" y="50598"/>
                </a:lnTo>
                <a:lnTo>
                  <a:pt x="1889058" y="48972"/>
                </a:lnTo>
                <a:lnTo>
                  <a:pt x="1896912" y="47888"/>
                </a:lnTo>
                <a:lnTo>
                  <a:pt x="1920241" y="457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0"/>
          <p:cNvSpPr/>
          <p:nvPr/>
        </p:nvSpPr>
        <p:spPr>
          <a:xfrm>
            <a:off x="5063490" y="2343636"/>
            <a:ext cx="982981" cy="637761"/>
          </a:xfrm>
          <a:custGeom>
            <a:avLst/>
            <a:gdLst/>
            <a:ahLst/>
            <a:cxnLst/>
            <a:rect l="0" t="0" r="0" b="0"/>
            <a:pathLst>
              <a:path w="982981" h="637761">
                <a:moveTo>
                  <a:pt x="0" y="273833"/>
                </a:moveTo>
                <a:lnTo>
                  <a:pt x="0" y="292037"/>
                </a:lnTo>
                <a:lnTo>
                  <a:pt x="1269" y="298669"/>
                </a:lnTo>
                <a:lnTo>
                  <a:pt x="6068" y="309425"/>
                </a:lnTo>
                <a:lnTo>
                  <a:pt x="19495" y="327948"/>
                </a:lnTo>
                <a:lnTo>
                  <a:pt x="30612" y="347582"/>
                </a:lnTo>
                <a:lnTo>
                  <a:pt x="38158" y="362067"/>
                </a:lnTo>
                <a:lnTo>
                  <a:pt x="44488" y="372026"/>
                </a:lnTo>
                <a:lnTo>
                  <a:pt x="52519" y="383745"/>
                </a:lnTo>
                <a:lnTo>
                  <a:pt x="61683" y="396638"/>
                </a:lnTo>
                <a:lnTo>
                  <a:pt x="70331" y="410313"/>
                </a:lnTo>
                <a:lnTo>
                  <a:pt x="78637" y="424510"/>
                </a:lnTo>
                <a:lnTo>
                  <a:pt x="86715" y="439055"/>
                </a:lnTo>
                <a:lnTo>
                  <a:pt x="93370" y="452561"/>
                </a:lnTo>
                <a:lnTo>
                  <a:pt x="99077" y="465375"/>
                </a:lnTo>
                <a:lnTo>
                  <a:pt x="104151" y="477728"/>
                </a:lnTo>
                <a:lnTo>
                  <a:pt x="108803" y="488503"/>
                </a:lnTo>
                <a:lnTo>
                  <a:pt x="117360" y="507249"/>
                </a:lnTo>
                <a:lnTo>
                  <a:pt x="129317" y="526015"/>
                </a:lnTo>
                <a:lnTo>
                  <a:pt x="140904" y="545686"/>
                </a:lnTo>
                <a:lnTo>
                  <a:pt x="148560" y="560180"/>
                </a:lnTo>
                <a:lnTo>
                  <a:pt x="160011" y="579234"/>
                </a:lnTo>
                <a:lnTo>
                  <a:pt x="163824" y="584113"/>
                </a:lnTo>
                <a:lnTo>
                  <a:pt x="166365" y="589907"/>
                </a:lnTo>
                <a:lnTo>
                  <a:pt x="171213" y="608926"/>
                </a:lnTo>
                <a:lnTo>
                  <a:pt x="176848" y="618767"/>
                </a:lnTo>
                <a:lnTo>
                  <a:pt x="180128" y="621899"/>
                </a:lnTo>
                <a:lnTo>
                  <a:pt x="183585" y="623987"/>
                </a:lnTo>
                <a:lnTo>
                  <a:pt x="187160" y="625379"/>
                </a:lnTo>
                <a:lnTo>
                  <a:pt x="189543" y="627577"/>
                </a:lnTo>
                <a:lnTo>
                  <a:pt x="191132" y="630313"/>
                </a:lnTo>
                <a:lnTo>
                  <a:pt x="192191" y="633406"/>
                </a:lnTo>
                <a:lnTo>
                  <a:pt x="194167" y="635469"/>
                </a:lnTo>
                <a:lnTo>
                  <a:pt x="196755" y="636844"/>
                </a:lnTo>
                <a:lnTo>
                  <a:pt x="199749" y="637760"/>
                </a:lnTo>
                <a:lnTo>
                  <a:pt x="201746" y="637101"/>
                </a:lnTo>
                <a:lnTo>
                  <a:pt x="203077" y="635392"/>
                </a:lnTo>
                <a:lnTo>
                  <a:pt x="205214" y="629592"/>
                </a:lnTo>
                <a:lnTo>
                  <a:pt x="205693" y="612380"/>
                </a:lnTo>
                <a:lnTo>
                  <a:pt x="205735" y="487015"/>
                </a:lnTo>
                <a:lnTo>
                  <a:pt x="204467" y="469295"/>
                </a:lnTo>
                <a:lnTo>
                  <a:pt x="202351" y="453671"/>
                </a:lnTo>
                <a:lnTo>
                  <a:pt x="199671" y="439445"/>
                </a:lnTo>
                <a:lnTo>
                  <a:pt x="197883" y="427421"/>
                </a:lnTo>
                <a:lnTo>
                  <a:pt x="196692" y="416865"/>
                </a:lnTo>
                <a:lnTo>
                  <a:pt x="195898" y="407288"/>
                </a:lnTo>
                <a:lnTo>
                  <a:pt x="194098" y="393283"/>
                </a:lnTo>
                <a:lnTo>
                  <a:pt x="188713" y="357402"/>
                </a:lnTo>
                <a:lnTo>
                  <a:pt x="186768" y="340976"/>
                </a:lnTo>
                <a:lnTo>
                  <a:pt x="185472" y="326215"/>
                </a:lnTo>
                <a:lnTo>
                  <a:pt x="184608" y="312565"/>
                </a:lnTo>
                <a:lnTo>
                  <a:pt x="181492" y="294574"/>
                </a:lnTo>
                <a:lnTo>
                  <a:pt x="176874" y="273691"/>
                </a:lnTo>
                <a:lnTo>
                  <a:pt x="171256" y="250878"/>
                </a:lnTo>
                <a:lnTo>
                  <a:pt x="167511" y="233130"/>
                </a:lnTo>
                <a:lnTo>
                  <a:pt x="165014" y="218758"/>
                </a:lnTo>
                <a:lnTo>
                  <a:pt x="163349" y="206636"/>
                </a:lnTo>
                <a:lnTo>
                  <a:pt x="158112" y="189781"/>
                </a:lnTo>
                <a:lnTo>
                  <a:pt x="144403" y="162545"/>
                </a:lnTo>
                <a:lnTo>
                  <a:pt x="140379" y="151135"/>
                </a:lnTo>
                <a:lnTo>
                  <a:pt x="139305" y="146315"/>
                </a:lnTo>
                <a:lnTo>
                  <a:pt x="137320" y="143101"/>
                </a:lnTo>
                <a:lnTo>
                  <a:pt x="134727" y="140959"/>
                </a:lnTo>
                <a:lnTo>
                  <a:pt x="131728" y="139530"/>
                </a:lnTo>
                <a:lnTo>
                  <a:pt x="129728" y="137308"/>
                </a:lnTo>
                <a:lnTo>
                  <a:pt x="128395" y="134556"/>
                </a:lnTo>
                <a:lnTo>
                  <a:pt x="127507" y="131452"/>
                </a:lnTo>
                <a:lnTo>
                  <a:pt x="123133" y="124616"/>
                </a:lnTo>
                <a:lnTo>
                  <a:pt x="120188" y="121015"/>
                </a:lnTo>
                <a:lnTo>
                  <a:pt x="118225" y="117345"/>
                </a:lnTo>
                <a:lnTo>
                  <a:pt x="116044" y="109879"/>
                </a:lnTo>
                <a:lnTo>
                  <a:pt x="116733" y="106111"/>
                </a:lnTo>
                <a:lnTo>
                  <a:pt x="120885" y="98537"/>
                </a:lnTo>
                <a:lnTo>
                  <a:pt x="123770" y="96009"/>
                </a:lnTo>
                <a:lnTo>
                  <a:pt x="126963" y="94324"/>
                </a:lnTo>
                <a:lnTo>
                  <a:pt x="147685" y="88565"/>
                </a:lnTo>
                <a:lnTo>
                  <a:pt x="171047" y="83542"/>
                </a:lnTo>
                <a:lnTo>
                  <a:pt x="194131" y="81309"/>
                </a:lnTo>
                <a:lnTo>
                  <a:pt x="217090" y="76931"/>
                </a:lnTo>
                <a:lnTo>
                  <a:pt x="243805" y="70751"/>
                </a:lnTo>
                <a:lnTo>
                  <a:pt x="281077" y="63771"/>
                </a:lnTo>
                <a:lnTo>
                  <a:pt x="297874" y="61402"/>
                </a:lnTo>
                <a:lnTo>
                  <a:pt x="326698" y="58769"/>
                </a:lnTo>
                <a:lnTo>
                  <a:pt x="355596" y="54213"/>
                </a:lnTo>
                <a:lnTo>
                  <a:pt x="385372" y="49224"/>
                </a:lnTo>
                <a:lnTo>
                  <a:pt x="415540" y="47007"/>
                </a:lnTo>
                <a:lnTo>
                  <a:pt x="442494" y="42635"/>
                </a:lnTo>
                <a:lnTo>
                  <a:pt x="469714" y="37729"/>
                </a:lnTo>
                <a:lnTo>
                  <a:pt x="485862" y="36420"/>
                </a:lnTo>
                <a:lnTo>
                  <a:pt x="502978" y="35548"/>
                </a:lnTo>
                <a:lnTo>
                  <a:pt x="519469" y="33696"/>
                </a:lnTo>
                <a:lnTo>
                  <a:pt x="535543" y="31192"/>
                </a:lnTo>
                <a:lnTo>
                  <a:pt x="551338" y="28253"/>
                </a:lnTo>
                <a:lnTo>
                  <a:pt x="573298" y="25023"/>
                </a:lnTo>
                <a:lnTo>
                  <a:pt x="628179" y="18048"/>
                </a:lnTo>
                <a:lnTo>
                  <a:pt x="652466" y="15680"/>
                </a:lnTo>
                <a:lnTo>
                  <a:pt x="673737" y="14101"/>
                </a:lnTo>
                <a:lnTo>
                  <a:pt x="692998" y="13048"/>
                </a:lnTo>
                <a:lnTo>
                  <a:pt x="727946" y="11879"/>
                </a:lnTo>
                <a:lnTo>
                  <a:pt x="744377" y="11567"/>
                </a:lnTo>
                <a:lnTo>
                  <a:pt x="760411" y="10089"/>
                </a:lnTo>
                <a:lnTo>
                  <a:pt x="776181" y="7834"/>
                </a:lnTo>
                <a:lnTo>
                  <a:pt x="791774" y="5060"/>
                </a:lnTo>
                <a:lnTo>
                  <a:pt x="809789" y="3211"/>
                </a:lnTo>
                <a:lnTo>
                  <a:pt x="829420" y="1979"/>
                </a:lnTo>
                <a:lnTo>
                  <a:pt x="869011" y="609"/>
                </a:lnTo>
                <a:lnTo>
                  <a:pt x="903540" y="0"/>
                </a:lnTo>
                <a:lnTo>
                  <a:pt x="932433" y="3117"/>
                </a:lnTo>
                <a:lnTo>
                  <a:pt x="955434" y="7465"/>
                </a:lnTo>
                <a:lnTo>
                  <a:pt x="981830" y="10808"/>
                </a:lnTo>
                <a:lnTo>
                  <a:pt x="982213" y="12123"/>
                </a:lnTo>
                <a:lnTo>
                  <a:pt x="982980" y="223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1"/>
          <p:cNvSpPr/>
          <p:nvPr/>
        </p:nvSpPr>
        <p:spPr>
          <a:xfrm>
            <a:off x="5429389" y="2503169"/>
            <a:ext cx="342762" cy="169664"/>
          </a:xfrm>
          <a:custGeom>
            <a:avLst/>
            <a:gdLst/>
            <a:ahLst/>
            <a:cxnLst/>
            <a:rect l="0" t="0" r="0" b="0"/>
            <a:pathLst>
              <a:path w="342762" h="169664">
                <a:moveTo>
                  <a:pt x="11290" y="0"/>
                </a:moveTo>
                <a:lnTo>
                  <a:pt x="11290" y="85139"/>
                </a:lnTo>
                <a:lnTo>
                  <a:pt x="10020" y="92320"/>
                </a:lnTo>
                <a:lnTo>
                  <a:pt x="7904" y="98377"/>
                </a:lnTo>
                <a:lnTo>
                  <a:pt x="5223" y="103684"/>
                </a:lnTo>
                <a:lnTo>
                  <a:pt x="3435" y="108493"/>
                </a:lnTo>
                <a:lnTo>
                  <a:pt x="2244" y="112969"/>
                </a:lnTo>
                <a:lnTo>
                  <a:pt x="1449" y="117223"/>
                </a:lnTo>
                <a:lnTo>
                  <a:pt x="920" y="121329"/>
                </a:lnTo>
                <a:lnTo>
                  <a:pt x="567" y="125336"/>
                </a:lnTo>
                <a:lnTo>
                  <a:pt x="331" y="129278"/>
                </a:lnTo>
                <a:lnTo>
                  <a:pt x="70" y="137044"/>
                </a:lnTo>
                <a:lnTo>
                  <a:pt x="0" y="140893"/>
                </a:lnTo>
                <a:lnTo>
                  <a:pt x="1224" y="144729"/>
                </a:lnTo>
                <a:lnTo>
                  <a:pt x="3309" y="148556"/>
                </a:lnTo>
                <a:lnTo>
                  <a:pt x="9714" y="157756"/>
                </a:lnTo>
                <a:lnTo>
                  <a:pt x="13977" y="162401"/>
                </a:lnTo>
                <a:lnTo>
                  <a:pt x="20993" y="169663"/>
                </a:lnTo>
                <a:lnTo>
                  <a:pt x="22839" y="168989"/>
                </a:lnTo>
                <a:lnTo>
                  <a:pt x="28277" y="164853"/>
                </a:lnTo>
                <a:lnTo>
                  <a:pt x="32774" y="163242"/>
                </a:lnTo>
                <a:lnTo>
                  <a:pt x="38313" y="162168"/>
                </a:lnTo>
                <a:lnTo>
                  <a:pt x="44546" y="161452"/>
                </a:lnTo>
                <a:lnTo>
                  <a:pt x="51241" y="160975"/>
                </a:lnTo>
                <a:lnTo>
                  <a:pt x="58244" y="160657"/>
                </a:lnTo>
                <a:lnTo>
                  <a:pt x="65453" y="160445"/>
                </a:lnTo>
                <a:lnTo>
                  <a:pt x="72799" y="159033"/>
                </a:lnTo>
                <a:lnTo>
                  <a:pt x="80236" y="156822"/>
                </a:lnTo>
                <a:lnTo>
                  <a:pt x="96543" y="150979"/>
                </a:lnTo>
                <a:lnTo>
                  <a:pt x="116491" y="144149"/>
                </a:lnTo>
                <a:lnTo>
                  <a:pt x="127144" y="141819"/>
                </a:lnTo>
                <a:lnTo>
                  <a:pt x="138056" y="140266"/>
                </a:lnTo>
                <a:lnTo>
                  <a:pt x="149141" y="139231"/>
                </a:lnTo>
                <a:lnTo>
                  <a:pt x="160341" y="137271"/>
                </a:lnTo>
                <a:lnTo>
                  <a:pt x="171617" y="134694"/>
                </a:lnTo>
                <a:lnTo>
                  <a:pt x="182945" y="131706"/>
                </a:lnTo>
                <a:lnTo>
                  <a:pt x="193037" y="129714"/>
                </a:lnTo>
                <a:lnTo>
                  <a:pt x="202305" y="128386"/>
                </a:lnTo>
                <a:lnTo>
                  <a:pt x="211023" y="127501"/>
                </a:lnTo>
                <a:lnTo>
                  <a:pt x="220645" y="125641"/>
                </a:lnTo>
                <a:lnTo>
                  <a:pt x="230871" y="123131"/>
                </a:lnTo>
                <a:lnTo>
                  <a:pt x="241497" y="120187"/>
                </a:lnTo>
                <a:lnTo>
                  <a:pt x="251122" y="118225"/>
                </a:lnTo>
                <a:lnTo>
                  <a:pt x="260078" y="116917"/>
                </a:lnTo>
                <a:lnTo>
                  <a:pt x="268589" y="116045"/>
                </a:lnTo>
                <a:lnTo>
                  <a:pt x="276803" y="115463"/>
                </a:lnTo>
                <a:lnTo>
                  <a:pt x="284819" y="115076"/>
                </a:lnTo>
                <a:lnTo>
                  <a:pt x="300499" y="114645"/>
                </a:lnTo>
                <a:lnTo>
                  <a:pt x="315934" y="114453"/>
                </a:lnTo>
                <a:lnTo>
                  <a:pt x="322336" y="115673"/>
                </a:lnTo>
                <a:lnTo>
                  <a:pt x="332837" y="120414"/>
                </a:lnTo>
                <a:lnTo>
                  <a:pt x="336145" y="120916"/>
                </a:lnTo>
                <a:lnTo>
                  <a:pt x="338350" y="119981"/>
                </a:lnTo>
                <a:lnTo>
                  <a:pt x="342761" y="1143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2"/>
          <p:cNvSpPr/>
          <p:nvPr/>
        </p:nvSpPr>
        <p:spPr>
          <a:xfrm>
            <a:off x="5600700" y="2480309"/>
            <a:ext cx="43980" cy="560071"/>
          </a:xfrm>
          <a:custGeom>
            <a:avLst/>
            <a:gdLst/>
            <a:ahLst/>
            <a:cxnLst/>
            <a:rect l="0" t="0" r="0" b="0"/>
            <a:pathLst>
              <a:path w="43980" h="560071">
                <a:moveTo>
                  <a:pt x="0" y="0"/>
                </a:moveTo>
                <a:lnTo>
                  <a:pt x="0" y="87805"/>
                </a:lnTo>
                <a:lnTo>
                  <a:pt x="1270" y="95367"/>
                </a:lnTo>
                <a:lnTo>
                  <a:pt x="3386" y="102948"/>
                </a:lnTo>
                <a:lnTo>
                  <a:pt x="6067" y="110542"/>
                </a:lnTo>
                <a:lnTo>
                  <a:pt x="7854" y="119415"/>
                </a:lnTo>
                <a:lnTo>
                  <a:pt x="9046" y="129140"/>
                </a:lnTo>
                <a:lnTo>
                  <a:pt x="9841" y="139434"/>
                </a:lnTo>
                <a:lnTo>
                  <a:pt x="10371" y="148836"/>
                </a:lnTo>
                <a:lnTo>
                  <a:pt x="10959" y="166056"/>
                </a:lnTo>
                <a:lnTo>
                  <a:pt x="12386" y="175474"/>
                </a:lnTo>
                <a:lnTo>
                  <a:pt x="14607" y="185563"/>
                </a:lnTo>
                <a:lnTo>
                  <a:pt x="17358" y="196099"/>
                </a:lnTo>
                <a:lnTo>
                  <a:pt x="19192" y="205663"/>
                </a:lnTo>
                <a:lnTo>
                  <a:pt x="20414" y="214579"/>
                </a:lnTo>
                <a:lnTo>
                  <a:pt x="21230" y="223063"/>
                </a:lnTo>
                <a:lnTo>
                  <a:pt x="23043" y="232529"/>
                </a:lnTo>
                <a:lnTo>
                  <a:pt x="25522" y="242649"/>
                </a:lnTo>
                <a:lnTo>
                  <a:pt x="28444" y="253206"/>
                </a:lnTo>
                <a:lnTo>
                  <a:pt x="30393" y="264054"/>
                </a:lnTo>
                <a:lnTo>
                  <a:pt x="31692" y="275096"/>
                </a:lnTo>
                <a:lnTo>
                  <a:pt x="32558" y="286268"/>
                </a:lnTo>
                <a:lnTo>
                  <a:pt x="34405" y="300065"/>
                </a:lnTo>
                <a:lnTo>
                  <a:pt x="36907" y="315614"/>
                </a:lnTo>
                <a:lnTo>
                  <a:pt x="39844" y="332329"/>
                </a:lnTo>
                <a:lnTo>
                  <a:pt x="41803" y="346013"/>
                </a:lnTo>
                <a:lnTo>
                  <a:pt x="43108" y="357676"/>
                </a:lnTo>
                <a:lnTo>
                  <a:pt x="43979" y="367991"/>
                </a:lnTo>
                <a:lnTo>
                  <a:pt x="43289" y="388837"/>
                </a:lnTo>
                <a:lnTo>
                  <a:pt x="35247" y="510617"/>
                </a:lnTo>
                <a:lnTo>
                  <a:pt x="34715" y="524544"/>
                </a:lnTo>
                <a:lnTo>
                  <a:pt x="34478" y="534968"/>
                </a:lnTo>
                <a:lnTo>
                  <a:pt x="22859" y="5600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3"/>
          <p:cNvSpPr/>
          <p:nvPr/>
        </p:nvSpPr>
        <p:spPr>
          <a:xfrm>
            <a:off x="6823709" y="2045969"/>
            <a:ext cx="331472" cy="45721"/>
          </a:xfrm>
          <a:custGeom>
            <a:avLst/>
            <a:gdLst/>
            <a:ahLst/>
            <a:cxnLst/>
            <a:rect l="0" t="0" r="0" b="0"/>
            <a:pathLst>
              <a:path w="331472" h="45721">
                <a:moveTo>
                  <a:pt x="0" y="45720"/>
                </a:moveTo>
                <a:lnTo>
                  <a:pt x="6068" y="33585"/>
                </a:lnTo>
                <a:lnTo>
                  <a:pt x="9125" y="30010"/>
                </a:lnTo>
                <a:lnTo>
                  <a:pt x="12434" y="27627"/>
                </a:lnTo>
                <a:lnTo>
                  <a:pt x="15909" y="26038"/>
                </a:lnTo>
                <a:lnTo>
                  <a:pt x="19497" y="24979"/>
                </a:lnTo>
                <a:lnTo>
                  <a:pt x="26868" y="23802"/>
                </a:lnTo>
                <a:lnTo>
                  <a:pt x="31882" y="23488"/>
                </a:lnTo>
                <a:lnTo>
                  <a:pt x="44227" y="23139"/>
                </a:lnTo>
                <a:lnTo>
                  <a:pt x="53615" y="21777"/>
                </a:lnTo>
                <a:lnTo>
                  <a:pt x="64954" y="19598"/>
                </a:lnTo>
                <a:lnTo>
                  <a:pt x="77593" y="16875"/>
                </a:lnTo>
                <a:lnTo>
                  <a:pt x="88559" y="15060"/>
                </a:lnTo>
                <a:lnTo>
                  <a:pt x="98409" y="13850"/>
                </a:lnTo>
                <a:lnTo>
                  <a:pt x="107517" y="13044"/>
                </a:lnTo>
                <a:lnTo>
                  <a:pt x="117398" y="12506"/>
                </a:lnTo>
                <a:lnTo>
                  <a:pt x="138537" y="11909"/>
                </a:lnTo>
                <a:lnTo>
                  <a:pt x="165790" y="11572"/>
                </a:lnTo>
                <a:lnTo>
                  <a:pt x="177838" y="10255"/>
                </a:lnTo>
                <a:lnTo>
                  <a:pt x="192218" y="8107"/>
                </a:lnTo>
                <a:lnTo>
                  <a:pt x="208156" y="5405"/>
                </a:lnTo>
                <a:lnTo>
                  <a:pt x="225131" y="3603"/>
                </a:lnTo>
                <a:lnTo>
                  <a:pt x="242797" y="2402"/>
                </a:lnTo>
                <a:lnTo>
                  <a:pt x="284454" y="712"/>
                </a:lnTo>
                <a:lnTo>
                  <a:pt x="300414" y="317"/>
                </a:lnTo>
                <a:lnTo>
                  <a:pt x="33147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4"/>
          <p:cNvSpPr/>
          <p:nvPr/>
        </p:nvSpPr>
        <p:spPr>
          <a:xfrm>
            <a:off x="6892290" y="2148839"/>
            <a:ext cx="285751" cy="68581"/>
          </a:xfrm>
          <a:custGeom>
            <a:avLst/>
            <a:gdLst/>
            <a:ahLst/>
            <a:cxnLst/>
            <a:rect l="0" t="0" r="0" b="0"/>
            <a:pathLst>
              <a:path w="285751" h="68581">
                <a:moveTo>
                  <a:pt x="0" y="68580"/>
                </a:moveTo>
                <a:lnTo>
                  <a:pt x="64695" y="68580"/>
                </a:lnTo>
                <a:lnTo>
                  <a:pt x="72339" y="67310"/>
                </a:lnTo>
                <a:lnTo>
                  <a:pt x="79977" y="65194"/>
                </a:lnTo>
                <a:lnTo>
                  <a:pt x="87607" y="62513"/>
                </a:lnTo>
                <a:lnTo>
                  <a:pt x="119793" y="52760"/>
                </a:lnTo>
                <a:lnTo>
                  <a:pt x="140822" y="46604"/>
                </a:lnTo>
                <a:lnTo>
                  <a:pt x="157381" y="42499"/>
                </a:lnTo>
                <a:lnTo>
                  <a:pt x="170961" y="39763"/>
                </a:lnTo>
                <a:lnTo>
                  <a:pt x="182554" y="37939"/>
                </a:lnTo>
                <a:lnTo>
                  <a:pt x="192822" y="35453"/>
                </a:lnTo>
                <a:lnTo>
                  <a:pt x="202208" y="32525"/>
                </a:lnTo>
                <a:lnTo>
                  <a:pt x="211005" y="29304"/>
                </a:lnTo>
                <a:lnTo>
                  <a:pt x="218140" y="25886"/>
                </a:lnTo>
                <a:lnTo>
                  <a:pt x="224167" y="22337"/>
                </a:lnTo>
                <a:lnTo>
                  <a:pt x="229454" y="18702"/>
                </a:lnTo>
                <a:lnTo>
                  <a:pt x="236789" y="16278"/>
                </a:lnTo>
                <a:lnTo>
                  <a:pt x="245489" y="14662"/>
                </a:lnTo>
                <a:lnTo>
                  <a:pt x="255100" y="13585"/>
                </a:lnTo>
                <a:lnTo>
                  <a:pt x="262777" y="11597"/>
                </a:lnTo>
                <a:lnTo>
                  <a:pt x="269164" y="9001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5"/>
          <p:cNvSpPr/>
          <p:nvPr/>
        </p:nvSpPr>
        <p:spPr>
          <a:xfrm>
            <a:off x="7326630" y="1429266"/>
            <a:ext cx="341142" cy="639564"/>
          </a:xfrm>
          <a:custGeom>
            <a:avLst/>
            <a:gdLst/>
            <a:ahLst/>
            <a:cxnLst/>
            <a:rect l="0" t="0" r="0" b="0"/>
            <a:pathLst>
              <a:path w="341142" h="639564">
                <a:moveTo>
                  <a:pt x="0" y="113784"/>
                </a:moveTo>
                <a:lnTo>
                  <a:pt x="12136" y="107716"/>
                </a:lnTo>
                <a:lnTo>
                  <a:pt x="21480" y="101350"/>
                </a:lnTo>
                <a:lnTo>
                  <a:pt x="29866" y="94287"/>
                </a:lnTo>
                <a:lnTo>
                  <a:pt x="37827" y="86915"/>
                </a:lnTo>
                <a:lnTo>
                  <a:pt x="49449" y="75625"/>
                </a:lnTo>
                <a:lnTo>
                  <a:pt x="59636" y="70564"/>
                </a:lnTo>
                <a:lnTo>
                  <a:pt x="74046" y="64651"/>
                </a:lnTo>
                <a:lnTo>
                  <a:pt x="91275" y="58168"/>
                </a:lnTo>
                <a:lnTo>
                  <a:pt x="105300" y="52577"/>
                </a:lnTo>
                <a:lnTo>
                  <a:pt x="117190" y="47579"/>
                </a:lnTo>
                <a:lnTo>
                  <a:pt x="127656" y="42977"/>
                </a:lnTo>
                <a:lnTo>
                  <a:pt x="137174" y="39909"/>
                </a:lnTo>
                <a:lnTo>
                  <a:pt x="146059" y="37864"/>
                </a:lnTo>
                <a:lnTo>
                  <a:pt x="154523" y="36501"/>
                </a:lnTo>
                <a:lnTo>
                  <a:pt x="163975" y="34321"/>
                </a:lnTo>
                <a:lnTo>
                  <a:pt x="174086" y="31599"/>
                </a:lnTo>
                <a:lnTo>
                  <a:pt x="184637" y="28514"/>
                </a:lnTo>
                <a:lnTo>
                  <a:pt x="194212" y="26457"/>
                </a:lnTo>
                <a:lnTo>
                  <a:pt x="203135" y="25086"/>
                </a:lnTo>
                <a:lnTo>
                  <a:pt x="211623" y="24172"/>
                </a:lnTo>
                <a:lnTo>
                  <a:pt x="219822" y="22292"/>
                </a:lnTo>
                <a:lnTo>
                  <a:pt x="227828" y="19769"/>
                </a:lnTo>
                <a:lnTo>
                  <a:pt x="235705" y="16817"/>
                </a:lnTo>
                <a:lnTo>
                  <a:pt x="243497" y="14849"/>
                </a:lnTo>
                <a:lnTo>
                  <a:pt x="251230" y="13537"/>
                </a:lnTo>
                <a:lnTo>
                  <a:pt x="258927" y="12663"/>
                </a:lnTo>
                <a:lnTo>
                  <a:pt x="265328" y="10810"/>
                </a:lnTo>
                <a:lnTo>
                  <a:pt x="275826" y="5364"/>
                </a:lnTo>
                <a:lnTo>
                  <a:pt x="284726" y="2097"/>
                </a:lnTo>
                <a:lnTo>
                  <a:pt x="294184" y="645"/>
                </a:lnTo>
                <a:lnTo>
                  <a:pt x="300263" y="258"/>
                </a:lnTo>
                <a:lnTo>
                  <a:pt x="306855" y="0"/>
                </a:lnTo>
                <a:lnTo>
                  <a:pt x="311250" y="1098"/>
                </a:lnTo>
                <a:lnTo>
                  <a:pt x="314180" y="3100"/>
                </a:lnTo>
                <a:lnTo>
                  <a:pt x="321690" y="11985"/>
                </a:lnTo>
                <a:lnTo>
                  <a:pt x="324950" y="15438"/>
                </a:lnTo>
                <a:lnTo>
                  <a:pt x="327123" y="19010"/>
                </a:lnTo>
                <a:lnTo>
                  <a:pt x="331451" y="30105"/>
                </a:lnTo>
                <a:lnTo>
                  <a:pt x="338943" y="41435"/>
                </a:lnTo>
                <a:lnTo>
                  <a:pt x="341141" y="49032"/>
                </a:lnTo>
                <a:lnTo>
                  <a:pt x="340457" y="52836"/>
                </a:lnTo>
                <a:lnTo>
                  <a:pt x="334697" y="65527"/>
                </a:lnTo>
                <a:lnTo>
                  <a:pt x="332426" y="84810"/>
                </a:lnTo>
                <a:lnTo>
                  <a:pt x="331894" y="99213"/>
                </a:lnTo>
                <a:lnTo>
                  <a:pt x="331596" y="121602"/>
                </a:lnTo>
                <a:lnTo>
                  <a:pt x="328139" y="140118"/>
                </a:lnTo>
                <a:lnTo>
                  <a:pt x="323639" y="159778"/>
                </a:lnTo>
                <a:lnTo>
                  <a:pt x="321639" y="176982"/>
                </a:lnTo>
                <a:lnTo>
                  <a:pt x="317364" y="196482"/>
                </a:lnTo>
                <a:lnTo>
                  <a:pt x="314446" y="207016"/>
                </a:lnTo>
                <a:lnTo>
                  <a:pt x="312500" y="217848"/>
                </a:lnTo>
                <a:lnTo>
                  <a:pt x="311203" y="228880"/>
                </a:lnTo>
                <a:lnTo>
                  <a:pt x="310339" y="240045"/>
                </a:lnTo>
                <a:lnTo>
                  <a:pt x="308492" y="251298"/>
                </a:lnTo>
                <a:lnTo>
                  <a:pt x="305991" y="262609"/>
                </a:lnTo>
                <a:lnTo>
                  <a:pt x="303054" y="273961"/>
                </a:lnTo>
                <a:lnTo>
                  <a:pt x="299826" y="285338"/>
                </a:lnTo>
                <a:lnTo>
                  <a:pt x="289215" y="320825"/>
                </a:lnTo>
                <a:lnTo>
                  <a:pt x="278027" y="361678"/>
                </a:lnTo>
                <a:lnTo>
                  <a:pt x="246930" y="464398"/>
                </a:lnTo>
                <a:lnTo>
                  <a:pt x="239550" y="491037"/>
                </a:lnTo>
                <a:lnTo>
                  <a:pt x="233360" y="515146"/>
                </a:lnTo>
                <a:lnTo>
                  <a:pt x="227963" y="537568"/>
                </a:lnTo>
                <a:lnTo>
                  <a:pt x="223095" y="556327"/>
                </a:lnTo>
                <a:lnTo>
                  <a:pt x="214300" y="587329"/>
                </a:lnTo>
                <a:lnTo>
                  <a:pt x="211447" y="599661"/>
                </a:lnTo>
                <a:lnTo>
                  <a:pt x="209544" y="610422"/>
                </a:lnTo>
                <a:lnTo>
                  <a:pt x="205739" y="6395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6"/>
          <p:cNvSpPr/>
          <p:nvPr/>
        </p:nvSpPr>
        <p:spPr>
          <a:xfrm>
            <a:off x="7738109" y="1371751"/>
            <a:ext cx="742951" cy="674202"/>
          </a:xfrm>
          <a:custGeom>
            <a:avLst/>
            <a:gdLst/>
            <a:ahLst/>
            <a:cxnLst/>
            <a:rect l="0" t="0" r="0" b="0"/>
            <a:pathLst>
              <a:path w="742951" h="674202">
                <a:moveTo>
                  <a:pt x="0" y="445618"/>
                </a:moveTo>
                <a:lnTo>
                  <a:pt x="9125" y="462599"/>
                </a:lnTo>
                <a:lnTo>
                  <a:pt x="26869" y="483446"/>
                </a:lnTo>
                <a:lnTo>
                  <a:pt x="38159" y="495068"/>
                </a:lnTo>
                <a:lnTo>
                  <a:pt x="40679" y="500175"/>
                </a:lnTo>
                <a:lnTo>
                  <a:pt x="45497" y="519498"/>
                </a:lnTo>
                <a:lnTo>
                  <a:pt x="51124" y="533910"/>
                </a:lnTo>
                <a:lnTo>
                  <a:pt x="56943" y="543850"/>
                </a:lnTo>
                <a:lnTo>
                  <a:pt x="64633" y="555556"/>
                </a:lnTo>
                <a:lnTo>
                  <a:pt x="73569" y="568440"/>
                </a:lnTo>
                <a:lnTo>
                  <a:pt x="80796" y="579570"/>
                </a:lnTo>
                <a:lnTo>
                  <a:pt x="92213" y="598709"/>
                </a:lnTo>
                <a:lnTo>
                  <a:pt x="98133" y="612295"/>
                </a:lnTo>
                <a:lnTo>
                  <a:pt x="99713" y="617696"/>
                </a:lnTo>
                <a:lnTo>
                  <a:pt x="104854" y="627084"/>
                </a:lnTo>
                <a:lnTo>
                  <a:pt x="122181" y="647362"/>
                </a:lnTo>
                <a:lnTo>
                  <a:pt x="141005" y="666574"/>
                </a:lnTo>
                <a:lnTo>
                  <a:pt x="146343" y="671953"/>
                </a:lnTo>
                <a:lnTo>
                  <a:pt x="148363" y="672708"/>
                </a:lnTo>
                <a:lnTo>
                  <a:pt x="158234" y="674020"/>
                </a:lnTo>
                <a:lnTo>
                  <a:pt x="169705" y="674201"/>
                </a:lnTo>
                <a:lnTo>
                  <a:pt x="170287" y="672937"/>
                </a:lnTo>
                <a:lnTo>
                  <a:pt x="170933" y="668145"/>
                </a:lnTo>
                <a:lnTo>
                  <a:pt x="172375" y="665090"/>
                </a:lnTo>
                <a:lnTo>
                  <a:pt x="177365" y="658308"/>
                </a:lnTo>
                <a:lnTo>
                  <a:pt x="180429" y="644287"/>
                </a:lnTo>
                <a:lnTo>
                  <a:pt x="181791" y="625356"/>
                </a:lnTo>
                <a:lnTo>
                  <a:pt x="182396" y="604242"/>
                </a:lnTo>
                <a:lnTo>
                  <a:pt x="182736" y="577002"/>
                </a:lnTo>
                <a:lnTo>
                  <a:pt x="184054" y="562418"/>
                </a:lnTo>
                <a:lnTo>
                  <a:pt x="188906" y="522506"/>
                </a:lnTo>
                <a:lnTo>
                  <a:pt x="190707" y="501957"/>
                </a:lnTo>
                <a:lnTo>
                  <a:pt x="191909" y="481907"/>
                </a:lnTo>
                <a:lnTo>
                  <a:pt x="192710" y="462191"/>
                </a:lnTo>
                <a:lnTo>
                  <a:pt x="191973" y="446507"/>
                </a:lnTo>
                <a:lnTo>
                  <a:pt x="190213" y="433511"/>
                </a:lnTo>
                <a:lnTo>
                  <a:pt x="187768" y="422307"/>
                </a:lnTo>
                <a:lnTo>
                  <a:pt x="186139" y="411027"/>
                </a:lnTo>
                <a:lnTo>
                  <a:pt x="185053" y="399698"/>
                </a:lnTo>
                <a:lnTo>
                  <a:pt x="184329" y="388335"/>
                </a:lnTo>
                <a:lnTo>
                  <a:pt x="183524" y="355389"/>
                </a:lnTo>
                <a:lnTo>
                  <a:pt x="183008" y="296421"/>
                </a:lnTo>
                <a:lnTo>
                  <a:pt x="184235" y="285193"/>
                </a:lnTo>
                <a:lnTo>
                  <a:pt x="186324" y="273898"/>
                </a:lnTo>
                <a:lnTo>
                  <a:pt x="188986" y="262558"/>
                </a:lnTo>
                <a:lnTo>
                  <a:pt x="191944" y="243185"/>
                </a:lnTo>
                <a:lnTo>
                  <a:pt x="193259" y="226108"/>
                </a:lnTo>
                <a:lnTo>
                  <a:pt x="193843" y="210052"/>
                </a:lnTo>
                <a:lnTo>
                  <a:pt x="194218" y="179048"/>
                </a:lnTo>
                <a:lnTo>
                  <a:pt x="194269" y="163736"/>
                </a:lnTo>
                <a:lnTo>
                  <a:pt x="197679" y="145077"/>
                </a:lnTo>
                <a:lnTo>
                  <a:pt x="202157" y="126625"/>
                </a:lnTo>
                <a:lnTo>
                  <a:pt x="205949" y="107826"/>
                </a:lnTo>
                <a:lnTo>
                  <a:pt x="213281" y="88004"/>
                </a:lnTo>
                <a:lnTo>
                  <a:pt x="215441" y="77976"/>
                </a:lnTo>
                <a:lnTo>
                  <a:pt x="218558" y="73523"/>
                </a:lnTo>
                <a:lnTo>
                  <a:pt x="242768" y="53358"/>
                </a:lnTo>
                <a:lnTo>
                  <a:pt x="246936" y="50761"/>
                </a:lnTo>
                <a:lnTo>
                  <a:pt x="266136" y="43207"/>
                </a:lnTo>
                <a:lnTo>
                  <a:pt x="272674" y="40185"/>
                </a:lnTo>
                <a:lnTo>
                  <a:pt x="286712" y="36826"/>
                </a:lnTo>
                <a:lnTo>
                  <a:pt x="308895" y="34935"/>
                </a:lnTo>
                <a:lnTo>
                  <a:pt x="316421" y="34669"/>
                </a:lnTo>
                <a:lnTo>
                  <a:pt x="331555" y="30988"/>
                </a:lnTo>
                <a:lnTo>
                  <a:pt x="348018" y="26388"/>
                </a:lnTo>
                <a:lnTo>
                  <a:pt x="368035" y="24344"/>
                </a:lnTo>
                <a:lnTo>
                  <a:pt x="389632" y="23435"/>
                </a:lnTo>
                <a:lnTo>
                  <a:pt x="423209" y="22924"/>
                </a:lnTo>
                <a:lnTo>
                  <a:pt x="434540" y="22852"/>
                </a:lnTo>
                <a:lnTo>
                  <a:pt x="448444" y="21534"/>
                </a:lnTo>
                <a:lnTo>
                  <a:pt x="464062" y="19386"/>
                </a:lnTo>
                <a:lnTo>
                  <a:pt x="480825" y="16683"/>
                </a:lnTo>
                <a:lnTo>
                  <a:pt x="495810" y="14882"/>
                </a:lnTo>
                <a:lnTo>
                  <a:pt x="509610" y="13681"/>
                </a:lnTo>
                <a:lnTo>
                  <a:pt x="522620" y="12880"/>
                </a:lnTo>
                <a:lnTo>
                  <a:pt x="535103" y="11076"/>
                </a:lnTo>
                <a:lnTo>
                  <a:pt x="547236" y="8604"/>
                </a:lnTo>
                <a:lnTo>
                  <a:pt x="559134" y="5685"/>
                </a:lnTo>
                <a:lnTo>
                  <a:pt x="570876" y="3740"/>
                </a:lnTo>
                <a:lnTo>
                  <a:pt x="594083" y="1578"/>
                </a:lnTo>
                <a:lnTo>
                  <a:pt x="617097" y="617"/>
                </a:lnTo>
                <a:lnTo>
                  <a:pt x="656849" y="0"/>
                </a:lnTo>
                <a:lnTo>
                  <a:pt x="667770" y="1220"/>
                </a:lnTo>
                <a:lnTo>
                  <a:pt x="680129" y="3303"/>
                </a:lnTo>
                <a:lnTo>
                  <a:pt x="693450" y="5961"/>
                </a:lnTo>
                <a:lnTo>
                  <a:pt x="715023" y="12302"/>
                </a:lnTo>
                <a:lnTo>
                  <a:pt x="737434" y="20653"/>
                </a:lnTo>
                <a:lnTo>
                  <a:pt x="739272" y="22608"/>
                </a:lnTo>
                <a:lnTo>
                  <a:pt x="740499" y="25182"/>
                </a:lnTo>
                <a:lnTo>
                  <a:pt x="742950" y="341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7"/>
          <p:cNvSpPr/>
          <p:nvPr/>
        </p:nvSpPr>
        <p:spPr>
          <a:xfrm>
            <a:off x="8081009" y="1634670"/>
            <a:ext cx="422911" cy="319859"/>
          </a:xfrm>
          <a:custGeom>
            <a:avLst/>
            <a:gdLst/>
            <a:ahLst/>
            <a:cxnLst/>
            <a:rect l="0" t="0" r="0" b="0"/>
            <a:pathLst>
              <a:path w="422911" h="319859">
                <a:moveTo>
                  <a:pt x="0" y="22680"/>
                </a:moveTo>
                <a:lnTo>
                  <a:pt x="12136" y="16612"/>
                </a:lnTo>
                <a:lnTo>
                  <a:pt x="21480" y="10246"/>
                </a:lnTo>
                <a:lnTo>
                  <a:pt x="25751" y="6770"/>
                </a:lnTo>
                <a:lnTo>
                  <a:pt x="33677" y="4453"/>
                </a:lnTo>
                <a:lnTo>
                  <a:pt x="44042" y="2909"/>
                </a:lnTo>
                <a:lnTo>
                  <a:pt x="56031" y="1879"/>
                </a:lnTo>
                <a:lnTo>
                  <a:pt x="69105" y="1192"/>
                </a:lnTo>
                <a:lnTo>
                  <a:pt x="97177" y="430"/>
                </a:lnTo>
                <a:lnTo>
                  <a:pt x="141541" y="0"/>
                </a:lnTo>
                <a:lnTo>
                  <a:pt x="154051" y="1210"/>
                </a:lnTo>
                <a:lnTo>
                  <a:pt x="164931" y="3286"/>
                </a:lnTo>
                <a:lnTo>
                  <a:pt x="174725" y="5941"/>
                </a:lnTo>
                <a:lnTo>
                  <a:pt x="182523" y="8980"/>
                </a:lnTo>
                <a:lnTo>
                  <a:pt x="194575" y="15744"/>
                </a:lnTo>
                <a:lnTo>
                  <a:pt x="204165" y="22984"/>
                </a:lnTo>
                <a:lnTo>
                  <a:pt x="212660" y="30435"/>
                </a:lnTo>
                <a:lnTo>
                  <a:pt x="220669" y="37980"/>
                </a:lnTo>
                <a:lnTo>
                  <a:pt x="223313" y="41770"/>
                </a:lnTo>
                <a:lnTo>
                  <a:pt x="226251" y="49367"/>
                </a:lnTo>
                <a:lnTo>
                  <a:pt x="227035" y="54441"/>
                </a:lnTo>
                <a:lnTo>
                  <a:pt x="227556" y="60364"/>
                </a:lnTo>
                <a:lnTo>
                  <a:pt x="227904" y="66853"/>
                </a:lnTo>
                <a:lnTo>
                  <a:pt x="226866" y="73718"/>
                </a:lnTo>
                <a:lnTo>
                  <a:pt x="224904" y="80835"/>
                </a:lnTo>
                <a:lnTo>
                  <a:pt x="222326" y="88120"/>
                </a:lnTo>
                <a:lnTo>
                  <a:pt x="219338" y="95517"/>
                </a:lnTo>
                <a:lnTo>
                  <a:pt x="216075" y="102988"/>
                </a:lnTo>
                <a:lnTo>
                  <a:pt x="209064" y="118062"/>
                </a:lnTo>
                <a:lnTo>
                  <a:pt x="201714" y="133228"/>
                </a:lnTo>
                <a:lnTo>
                  <a:pt x="196706" y="140829"/>
                </a:lnTo>
                <a:lnTo>
                  <a:pt x="190827" y="148436"/>
                </a:lnTo>
                <a:lnTo>
                  <a:pt x="184368" y="156047"/>
                </a:lnTo>
                <a:lnTo>
                  <a:pt x="177523" y="163661"/>
                </a:lnTo>
                <a:lnTo>
                  <a:pt x="163142" y="178895"/>
                </a:lnTo>
                <a:lnTo>
                  <a:pt x="157022" y="186513"/>
                </a:lnTo>
                <a:lnTo>
                  <a:pt x="151671" y="194132"/>
                </a:lnTo>
                <a:lnTo>
                  <a:pt x="146835" y="201751"/>
                </a:lnTo>
                <a:lnTo>
                  <a:pt x="141070" y="209370"/>
                </a:lnTo>
                <a:lnTo>
                  <a:pt x="134687" y="216990"/>
                </a:lnTo>
                <a:lnTo>
                  <a:pt x="122091" y="230960"/>
                </a:lnTo>
                <a:lnTo>
                  <a:pt x="112260" y="241402"/>
                </a:lnTo>
                <a:lnTo>
                  <a:pt x="107860" y="247234"/>
                </a:lnTo>
                <a:lnTo>
                  <a:pt x="103657" y="253663"/>
                </a:lnTo>
                <a:lnTo>
                  <a:pt x="99584" y="260488"/>
                </a:lnTo>
                <a:lnTo>
                  <a:pt x="95600" y="266309"/>
                </a:lnTo>
                <a:lnTo>
                  <a:pt x="87786" y="276162"/>
                </a:lnTo>
                <a:lnTo>
                  <a:pt x="83467" y="284775"/>
                </a:lnTo>
                <a:lnTo>
                  <a:pt x="81547" y="292836"/>
                </a:lnTo>
                <a:lnTo>
                  <a:pt x="80692" y="300653"/>
                </a:lnTo>
                <a:lnTo>
                  <a:pt x="81736" y="304515"/>
                </a:lnTo>
                <a:lnTo>
                  <a:pt x="86280" y="312193"/>
                </a:lnTo>
                <a:lnTo>
                  <a:pt x="89271" y="314748"/>
                </a:lnTo>
                <a:lnTo>
                  <a:pt x="92534" y="316452"/>
                </a:lnTo>
                <a:lnTo>
                  <a:pt x="99546" y="318345"/>
                </a:lnTo>
                <a:lnTo>
                  <a:pt x="111904" y="319411"/>
                </a:lnTo>
                <a:lnTo>
                  <a:pt x="124242" y="319660"/>
                </a:lnTo>
                <a:lnTo>
                  <a:pt x="283960" y="319858"/>
                </a:lnTo>
                <a:lnTo>
                  <a:pt x="302337" y="318588"/>
                </a:lnTo>
                <a:lnTo>
                  <a:pt x="381125" y="310812"/>
                </a:lnTo>
                <a:lnTo>
                  <a:pt x="399259" y="309489"/>
                </a:lnTo>
                <a:lnTo>
                  <a:pt x="422910" y="308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8"/>
          <p:cNvSpPr/>
          <p:nvPr/>
        </p:nvSpPr>
        <p:spPr>
          <a:xfrm>
            <a:off x="7475219" y="1623715"/>
            <a:ext cx="320041" cy="56496"/>
          </a:xfrm>
          <a:custGeom>
            <a:avLst/>
            <a:gdLst/>
            <a:ahLst/>
            <a:cxnLst/>
            <a:rect l="0" t="0" r="0" b="0"/>
            <a:pathLst>
              <a:path w="320041" h="56496">
                <a:moveTo>
                  <a:pt x="0" y="56495"/>
                </a:moveTo>
                <a:lnTo>
                  <a:pt x="12137" y="50427"/>
                </a:lnTo>
                <a:lnTo>
                  <a:pt x="18251" y="48639"/>
                </a:lnTo>
                <a:lnTo>
                  <a:pt x="24868" y="47448"/>
                </a:lnTo>
                <a:lnTo>
                  <a:pt x="31818" y="46653"/>
                </a:lnTo>
                <a:lnTo>
                  <a:pt x="38992" y="44854"/>
                </a:lnTo>
                <a:lnTo>
                  <a:pt x="46315" y="42384"/>
                </a:lnTo>
                <a:lnTo>
                  <a:pt x="53737" y="39467"/>
                </a:lnTo>
                <a:lnTo>
                  <a:pt x="61224" y="37523"/>
                </a:lnTo>
                <a:lnTo>
                  <a:pt x="68757" y="36227"/>
                </a:lnTo>
                <a:lnTo>
                  <a:pt x="76318" y="35363"/>
                </a:lnTo>
                <a:lnTo>
                  <a:pt x="123367" y="28079"/>
                </a:lnTo>
                <a:lnTo>
                  <a:pt x="160663" y="21428"/>
                </a:lnTo>
                <a:lnTo>
                  <a:pt x="179499" y="17877"/>
                </a:lnTo>
                <a:lnTo>
                  <a:pt x="195866" y="14240"/>
                </a:lnTo>
                <a:lnTo>
                  <a:pt x="210587" y="10545"/>
                </a:lnTo>
                <a:lnTo>
                  <a:pt x="224212" y="6811"/>
                </a:lnTo>
                <a:lnTo>
                  <a:pt x="235835" y="4322"/>
                </a:lnTo>
                <a:lnTo>
                  <a:pt x="246123" y="2663"/>
                </a:lnTo>
                <a:lnTo>
                  <a:pt x="255523" y="1557"/>
                </a:lnTo>
                <a:lnTo>
                  <a:pt x="263059" y="819"/>
                </a:lnTo>
                <a:lnTo>
                  <a:pt x="269353" y="328"/>
                </a:lnTo>
                <a:lnTo>
                  <a:pt x="274818" y="0"/>
                </a:lnTo>
                <a:lnTo>
                  <a:pt x="281002" y="1052"/>
                </a:lnTo>
                <a:lnTo>
                  <a:pt x="287666" y="3023"/>
                </a:lnTo>
                <a:lnTo>
                  <a:pt x="294647" y="5607"/>
                </a:lnTo>
                <a:lnTo>
                  <a:pt x="300572" y="8599"/>
                </a:lnTo>
                <a:lnTo>
                  <a:pt x="305792" y="11864"/>
                </a:lnTo>
                <a:lnTo>
                  <a:pt x="320040" y="222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9"/>
          <p:cNvSpPr/>
          <p:nvPr/>
        </p:nvSpPr>
        <p:spPr>
          <a:xfrm>
            <a:off x="7235190" y="2229472"/>
            <a:ext cx="1360170" cy="45098"/>
          </a:xfrm>
          <a:custGeom>
            <a:avLst/>
            <a:gdLst/>
            <a:ahLst/>
            <a:cxnLst/>
            <a:rect l="0" t="0" r="0" b="0"/>
            <a:pathLst>
              <a:path w="1360170" h="45098">
                <a:moveTo>
                  <a:pt x="0" y="45097"/>
                </a:moveTo>
                <a:lnTo>
                  <a:pt x="12135" y="45097"/>
                </a:lnTo>
                <a:lnTo>
                  <a:pt x="19520" y="43827"/>
                </a:lnTo>
                <a:lnTo>
                  <a:pt x="28254" y="41711"/>
                </a:lnTo>
                <a:lnTo>
                  <a:pt x="37885" y="39030"/>
                </a:lnTo>
                <a:lnTo>
                  <a:pt x="46847" y="37242"/>
                </a:lnTo>
                <a:lnTo>
                  <a:pt x="55361" y="36051"/>
                </a:lnTo>
                <a:lnTo>
                  <a:pt x="71595" y="34727"/>
                </a:lnTo>
                <a:lnTo>
                  <a:pt x="87276" y="34138"/>
                </a:lnTo>
                <a:lnTo>
                  <a:pt x="102634" y="32711"/>
                </a:lnTo>
                <a:lnTo>
                  <a:pt x="146791" y="27739"/>
                </a:lnTo>
                <a:lnTo>
                  <a:pt x="166441" y="25905"/>
                </a:lnTo>
                <a:lnTo>
                  <a:pt x="183350" y="24683"/>
                </a:lnTo>
                <a:lnTo>
                  <a:pt x="198433" y="23868"/>
                </a:lnTo>
                <a:lnTo>
                  <a:pt x="298543" y="16653"/>
                </a:lnTo>
                <a:lnTo>
                  <a:pt x="329838" y="13434"/>
                </a:lnTo>
                <a:lnTo>
                  <a:pt x="355782" y="10019"/>
                </a:lnTo>
                <a:lnTo>
                  <a:pt x="378158" y="6472"/>
                </a:lnTo>
                <a:lnTo>
                  <a:pt x="399425" y="4107"/>
                </a:lnTo>
                <a:lnTo>
                  <a:pt x="419953" y="2530"/>
                </a:lnTo>
                <a:lnTo>
                  <a:pt x="439989" y="1479"/>
                </a:lnTo>
                <a:lnTo>
                  <a:pt x="516436" y="312"/>
                </a:lnTo>
                <a:lnTo>
                  <a:pt x="565271" y="0"/>
                </a:lnTo>
                <a:lnTo>
                  <a:pt x="611797" y="1063"/>
                </a:lnTo>
                <a:lnTo>
                  <a:pt x="656785" y="3041"/>
                </a:lnTo>
                <a:lnTo>
                  <a:pt x="737674" y="7356"/>
                </a:lnTo>
                <a:lnTo>
                  <a:pt x="799025" y="9273"/>
                </a:lnTo>
                <a:lnTo>
                  <a:pt x="892644" y="10505"/>
                </a:lnTo>
                <a:lnTo>
                  <a:pt x="1327931" y="10807"/>
                </a:lnTo>
                <a:lnTo>
                  <a:pt x="1336137" y="12078"/>
                </a:lnTo>
                <a:lnTo>
                  <a:pt x="1342878" y="14194"/>
                </a:lnTo>
                <a:lnTo>
                  <a:pt x="1358652" y="21531"/>
                </a:lnTo>
                <a:lnTo>
                  <a:pt x="1360169" y="336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0"/>
          <p:cNvSpPr/>
          <p:nvPr/>
        </p:nvSpPr>
        <p:spPr>
          <a:xfrm>
            <a:off x="7567565" y="2434815"/>
            <a:ext cx="444865" cy="376965"/>
          </a:xfrm>
          <a:custGeom>
            <a:avLst/>
            <a:gdLst/>
            <a:ahLst/>
            <a:cxnLst/>
            <a:rect l="0" t="0" r="0" b="0"/>
            <a:pathLst>
              <a:path w="444865" h="376965">
                <a:moveTo>
                  <a:pt x="44814" y="45494"/>
                </a:moveTo>
                <a:lnTo>
                  <a:pt x="50883" y="39427"/>
                </a:lnTo>
                <a:lnTo>
                  <a:pt x="53939" y="37639"/>
                </a:lnTo>
                <a:lnTo>
                  <a:pt x="60723" y="35653"/>
                </a:lnTo>
                <a:lnTo>
                  <a:pt x="68120" y="32584"/>
                </a:lnTo>
                <a:lnTo>
                  <a:pt x="78132" y="27997"/>
                </a:lnTo>
                <a:lnTo>
                  <a:pt x="89886" y="22400"/>
                </a:lnTo>
                <a:lnTo>
                  <a:pt x="101532" y="17398"/>
                </a:lnTo>
                <a:lnTo>
                  <a:pt x="113106" y="12793"/>
                </a:lnTo>
                <a:lnTo>
                  <a:pt x="124632" y="8454"/>
                </a:lnTo>
                <a:lnTo>
                  <a:pt x="134857" y="5561"/>
                </a:lnTo>
                <a:lnTo>
                  <a:pt x="144213" y="3632"/>
                </a:lnTo>
                <a:lnTo>
                  <a:pt x="152990" y="2346"/>
                </a:lnTo>
                <a:lnTo>
                  <a:pt x="162651" y="1489"/>
                </a:lnTo>
                <a:lnTo>
                  <a:pt x="172902" y="917"/>
                </a:lnTo>
                <a:lnTo>
                  <a:pt x="194452" y="283"/>
                </a:lnTo>
                <a:lnTo>
                  <a:pt x="216731" y="0"/>
                </a:lnTo>
                <a:lnTo>
                  <a:pt x="226735" y="1195"/>
                </a:lnTo>
                <a:lnTo>
                  <a:pt x="235944" y="3261"/>
                </a:lnTo>
                <a:lnTo>
                  <a:pt x="244625" y="5909"/>
                </a:lnTo>
                <a:lnTo>
                  <a:pt x="252952" y="8944"/>
                </a:lnTo>
                <a:lnTo>
                  <a:pt x="261043" y="12238"/>
                </a:lnTo>
                <a:lnTo>
                  <a:pt x="268977" y="15703"/>
                </a:lnTo>
                <a:lnTo>
                  <a:pt x="284565" y="22941"/>
                </a:lnTo>
                <a:lnTo>
                  <a:pt x="292278" y="26649"/>
                </a:lnTo>
                <a:lnTo>
                  <a:pt x="299960" y="32931"/>
                </a:lnTo>
                <a:lnTo>
                  <a:pt x="307622" y="40929"/>
                </a:lnTo>
                <a:lnTo>
                  <a:pt x="315270" y="50071"/>
                </a:lnTo>
                <a:lnTo>
                  <a:pt x="321637" y="57435"/>
                </a:lnTo>
                <a:lnTo>
                  <a:pt x="332100" y="69005"/>
                </a:lnTo>
                <a:lnTo>
                  <a:pt x="335399" y="75138"/>
                </a:lnTo>
                <a:lnTo>
                  <a:pt x="337597" y="81767"/>
                </a:lnTo>
                <a:lnTo>
                  <a:pt x="339063" y="88726"/>
                </a:lnTo>
                <a:lnTo>
                  <a:pt x="340040" y="95905"/>
                </a:lnTo>
                <a:lnTo>
                  <a:pt x="340692" y="103232"/>
                </a:lnTo>
                <a:lnTo>
                  <a:pt x="341126" y="110656"/>
                </a:lnTo>
                <a:lnTo>
                  <a:pt x="340146" y="119415"/>
                </a:lnTo>
                <a:lnTo>
                  <a:pt x="338222" y="129065"/>
                </a:lnTo>
                <a:lnTo>
                  <a:pt x="335669" y="139308"/>
                </a:lnTo>
                <a:lnTo>
                  <a:pt x="332698" y="147407"/>
                </a:lnTo>
                <a:lnTo>
                  <a:pt x="329447" y="154076"/>
                </a:lnTo>
                <a:lnTo>
                  <a:pt x="326008" y="159792"/>
                </a:lnTo>
                <a:lnTo>
                  <a:pt x="322447" y="166143"/>
                </a:lnTo>
                <a:lnTo>
                  <a:pt x="315104" y="179973"/>
                </a:lnTo>
                <a:lnTo>
                  <a:pt x="303829" y="202039"/>
                </a:lnTo>
                <a:lnTo>
                  <a:pt x="298771" y="209547"/>
                </a:lnTo>
                <a:lnTo>
                  <a:pt x="292859" y="217093"/>
                </a:lnTo>
                <a:lnTo>
                  <a:pt x="286377" y="224663"/>
                </a:lnTo>
                <a:lnTo>
                  <a:pt x="279517" y="232250"/>
                </a:lnTo>
                <a:lnTo>
                  <a:pt x="265119" y="247454"/>
                </a:lnTo>
                <a:lnTo>
                  <a:pt x="242735" y="270293"/>
                </a:lnTo>
                <a:lnTo>
                  <a:pt x="235181" y="276640"/>
                </a:lnTo>
                <a:lnTo>
                  <a:pt x="227606" y="282142"/>
                </a:lnTo>
                <a:lnTo>
                  <a:pt x="220016" y="287079"/>
                </a:lnTo>
                <a:lnTo>
                  <a:pt x="212415" y="291641"/>
                </a:lnTo>
                <a:lnTo>
                  <a:pt x="204809" y="295952"/>
                </a:lnTo>
                <a:lnTo>
                  <a:pt x="189583" y="304129"/>
                </a:lnTo>
                <a:lnTo>
                  <a:pt x="151494" y="323566"/>
                </a:lnTo>
                <a:lnTo>
                  <a:pt x="142603" y="326125"/>
                </a:lnTo>
                <a:lnTo>
                  <a:pt x="132868" y="327832"/>
                </a:lnTo>
                <a:lnTo>
                  <a:pt x="122566" y="328969"/>
                </a:lnTo>
                <a:lnTo>
                  <a:pt x="114429" y="330998"/>
                </a:lnTo>
                <a:lnTo>
                  <a:pt x="102000" y="336638"/>
                </a:lnTo>
                <a:lnTo>
                  <a:pt x="95639" y="337380"/>
                </a:lnTo>
                <a:lnTo>
                  <a:pt x="81795" y="334818"/>
                </a:lnTo>
                <a:lnTo>
                  <a:pt x="73279" y="333627"/>
                </a:lnTo>
                <a:lnTo>
                  <a:pt x="63790" y="332833"/>
                </a:lnTo>
                <a:lnTo>
                  <a:pt x="53655" y="332303"/>
                </a:lnTo>
                <a:lnTo>
                  <a:pt x="44358" y="329410"/>
                </a:lnTo>
                <a:lnTo>
                  <a:pt x="35620" y="324942"/>
                </a:lnTo>
                <a:lnTo>
                  <a:pt x="27255" y="319423"/>
                </a:lnTo>
                <a:lnTo>
                  <a:pt x="14573" y="309904"/>
                </a:lnTo>
                <a:lnTo>
                  <a:pt x="9414" y="305587"/>
                </a:lnTo>
                <a:lnTo>
                  <a:pt x="5975" y="301440"/>
                </a:lnTo>
                <a:lnTo>
                  <a:pt x="3682" y="297405"/>
                </a:lnTo>
                <a:lnTo>
                  <a:pt x="2152" y="293445"/>
                </a:lnTo>
                <a:lnTo>
                  <a:pt x="453" y="282271"/>
                </a:lnTo>
                <a:lnTo>
                  <a:pt x="0" y="275736"/>
                </a:lnTo>
                <a:lnTo>
                  <a:pt x="2238" y="270109"/>
                </a:lnTo>
                <a:lnTo>
                  <a:pt x="6270" y="265087"/>
                </a:lnTo>
                <a:lnTo>
                  <a:pt x="11498" y="260470"/>
                </a:lnTo>
                <a:lnTo>
                  <a:pt x="20694" y="255339"/>
                </a:lnTo>
                <a:lnTo>
                  <a:pt x="30284" y="253059"/>
                </a:lnTo>
                <a:lnTo>
                  <a:pt x="43013" y="252045"/>
                </a:lnTo>
                <a:lnTo>
                  <a:pt x="53751" y="251595"/>
                </a:lnTo>
                <a:lnTo>
                  <a:pt x="65297" y="251395"/>
                </a:lnTo>
                <a:lnTo>
                  <a:pt x="83128" y="251306"/>
                </a:lnTo>
                <a:lnTo>
                  <a:pt x="91946" y="252552"/>
                </a:lnTo>
                <a:lnTo>
                  <a:pt x="100366" y="254653"/>
                </a:lnTo>
                <a:lnTo>
                  <a:pt x="171120" y="278105"/>
                </a:lnTo>
                <a:lnTo>
                  <a:pt x="186168" y="284388"/>
                </a:lnTo>
                <a:lnTo>
                  <a:pt x="203820" y="292387"/>
                </a:lnTo>
                <a:lnTo>
                  <a:pt x="223209" y="301529"/>
                </a:lnTo>
                <a:lnTo>
                  <a:pt x="239944" y="308894"/>
                </a:lnTo>
                <a:lnTo>
                  <a:pt x="254911" y="315074"/>
                </a:lnTo>
                <a:lnTo>
                  <a:pt x="268698" y="320464"/>
                </a:lnTo>
                <a:lnTo>
                  <a:pt x="285511" y="327868"/>
                </a:lnTo>
                <a:lnTo>
                  <a:pt x="324510" y="346254"/>
                </a:lnTo>
                <a:lnTo>
                  <a:pt x="344308" y="353951"/>
                </a:lnTo>
                <a:lnTo>
                  <a:pt x="363857" y="360352"/>
                </a:lnTo>
                <a:lnTo>
                  <a:pt x="383240" y="365889"/>
                </a:lnTo>
                <a:lnTo>
                  <a:pt x="397431" y="369581"/>
                </a:lnTo>
                <a:lnTo>
                  <a:pt x="408162" y="372042"/>
                </a:lnTo>
                <a:lnTo>
                  <a:pt x="444864" y="3769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30-60-90 Triangles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600200"/>
            <a:ext cx="8503920" cy="4572000"/>
          </a:xfrm>
        </p:spPr>
        <p:txBody>
          <a:bodyPr/>
          <a:lstStyle/>
          <a:p>
            <a:r>
              <a:rPr lang="en-US" b="1" dirty="0"/>
              <a:t>30°-60°-90° Theorem </a:t>
            </a:r>
            <a:r>
              <a:rPr lang="en-US" dirty="0"/>
              <a:t>In a 30°-60°-90° triangle, the hypotenuse is twice as long as the shorter leg, and the longer leg is </a:t>
            </a:r>
            <a:r>
              <a:rPr lang="en-US" dirty="0">
                <a:cs typeface="Arial" charset="0"/>
              </a:rPr>
              <a:t>√</a:t>
            </a:r>
            <a:r>
              <a:rPr lang="en-US" dirty="0"/>
              <a:t>3 times as long as the shorter leg.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200400"/>
            <a:ext cx="22288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276600"/>
            <a:ext cx="3200400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" name="SMARTPenAnnotation54"/>
          <p:cNvSpPr/>
          <p:nvPr/>
        </p:nvSpPr>
        <p:spPr>
          <a:xfrm>
            <a:off x="2377440" y="6000750"/>
            <a:ext cx="223318" cy="217170"/>
          </a:xfrm>
          <a:custGeom>
            <a:avLst/>
            <a:gdLst/>
            <a:ahLst/>
            <a:cxnLst/>
            <a:rect l="0" t="0" r="0" b="0"/>
            <a:pathLst>
              <a:path w="223318" h="217170">
                <a:moveTo>
                  <a:pt x="0" y="0"/>
                </a:moveTo>
                <a:lnTo>
                  <a:pt x="9841" y="9841"/>
                </a:lnTo>
                <a:lnTo>
                  <a:pt x="10723" y="14109"/>
                </a:lnTo>
                <a:lnTo>
                  <a:pt x="10959" y="17026"/>
                </a:lnTo>
                <a:lnTo>
                  <a:pt x="12386" y="18971"/>
                </a:lnTo>
                <a:lnTo>
                  <a:pt x="14607" y="20267"/>
                </a:lnTo>
                <a:lnTo>
                  <a:pt x="17358" y="21131"/>
                </a:lnTo>
                <a:lnTo>
                  <a:pt x="23801" y="25478"/>
                </a:lnTo>
                <a:lnTo>
                  <a:pt x="27297" y="28415"/>
                </a:lnTo>
                <a:lnTo>
                  <a:pt x="30898" y="31643"/>
                </a:lnTo>
                <a:lnTo>
                  <a:pt x="38285" y="38617"/>
                </a:lnTo>
                <a:lnTo>
                  <a:pt x="68587" y="68600"/>
                </a:lnTo>
                <a:lnTo>
                  <a:pt x="83821" y="83823"/>
                </a:lnTo>
                <a:lnTo>
                  <a:pt x="86361" y="87633"/>
                </a:lnTo>
                <a:lnTo>
                  <a:pt x="88054" y="91442"/>
                </a:lnTo>
                <a:lnTo>
                  <a:pt x="89182" y="95251"/>
                </a:lnTo>
                <a:lnTo>
                  <a:pt x="91205" y="99060"/>
                </a:lnTo>
                <a:lnTo>
                  <a:pt x="93823" y="102870"/>
                </a:lnTo>
                <a:lnTo>
                  <a:pt x="96839" y="106680"/>
                </a:lnTo>
                <a:lnTo>
                  <a:pt x="100119" y="110490"/>
                </a:lnTo>
                <a:lnTo>
                  <a:pt x="103576" y="114300"/>
                </a:lnTo>
                <a:lnTo>
                  <a:pt x="107150" y="118109"/>
                </a:lnTo>
                <a:lnTo>
                  <a:pt x="113344" y="123189"/>
                </a:lnTo>
                <a:lnTo>
                  <a:pt x="121282" y="129116"/>
                </a:lnTo>
                <a:lnTo>
                  <a:pt x="130385" y="135607"/>
                </a:lnTo>
                <a:lnTo>
                  <a:pt x="136453" y="141204"/>
                </a:lnTo>
                <a:lnTo>
                  <a:pt x="140498" y="146206"/>
                </a:lnTo>
                <a:lnTo>
                  <a:pt x="143195" y="150810"/>
                </a:lnTo>
                <a:lnTo>
                  <a:pt x="146263" y="155150"/>
                </a:lnTo>
                <a:lnTo>
                  <a:pt x="149579" y="159313"/>
                </a:lnTo>
                <a:lnTo>
                  <a:pt x="153059" y="163358"/>
                </a:lnTo>
                <a:lnTo>
                  <a:pt x="156649" y="167326"/>
                </a:lnTo>
                <a:lnTo>
                  <a:pt x="164025" y="175120"/>
                </a:lnTo>
                <a:lnTo>
                  <a:pt x="167770" y="177706"/>
                </a:lnTo>
                <a:lnTo>
                  <a:pt x="171536" y="179431"/>
                </a:lnTo>
                <a:lnTo>
                  <a:pt x="175317" y="180581"/>
                </a:lnTo>
                <a:lnTo>
                  <a:pt x="177838" y="182617"/>
                </a:lnTo>
                <a:lnTo>
                  <a:pt x="179519" y="185244"/>
                </a:lnTo>
                <a:lnTo>
                  <a:pt x="180639" y="188266"/>
                </a:lnTo>
                <a:lnTo>
                  <a:pt x="182656" y="190281"/>
                </a:lnTo>
                <a:lnTo>
                  <a:pt x="185271" y="191623"/>
                </a:lnTo>
                <a:lnTo>
                  <a:pt x="188283" y="192519"/>
                </a:lnTo>
                <a:lnTo>
                  <a:pt x="195018" y="196900"/>
                </a:lnTo>
                <a:lnTo>
                  <a:pt x="198592" y="199847"/>
                </a:lnTo>
                <a:lnTo>
                  <a:pt x="202244" y="203081"/>
                </a:lnTo>
                <a:lnTo>
                  <a:pt x="214953" y="215063"/>
                </a:lnTo>
                <a:lnTo>
                  <a:pt x="216962" y="215766"/>
                </a:lnTo>
                <a:lnTo>
                  <a:pt x="223317" y="216754"/>
                </a:lnTo>
                <a:lnTo>
                  <a:pt x="217170" y="2171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5"/>
          <p:cNvSpPr/>
          <p:nvPr/>
        </p:nvSpPr>
        <p:spPr>
          <a:xfrm>
            <a:off x="2366010" y="5977889"/>
            <a:ext cx="217171" cy="354331"/>
          </a:xfrm>
          <a:custGeom>
            <a:avLst/>
            <a:gdLst/>
            <a:ahLst/>
            <a:cxnLst/>
            <a:rect l="0" t="0" r="0" b="0"/>
            <a:pathLst>
              <a:path w="217171" h="354331">
                <a:moveTo>
                  <a:pt x="217170" y="0"/>
                </a:moveTo>
                <a:lnTo>
                  <a:pt x="205879" y="0"/>
                </a:lnTo>
                <a:lnTo>
                  <a:pt x="199713" y="6069"/>
                </a:lnTo>
                <a:lnTo>
                  <a:pt x="197912" y="9125"/>
                </a:lnTo>
                <a:lnTo>
                  <a:pt x="194107" y="19496"/>
                </a:lnTo>
                <a:lnTo>
                  <a:pt x="188716" y="26868"/>
                </a:lnTo>
                <a:lnTo>
                  <a:pt x="182087" y="34378"/>
                </a:lnTo>
                <a:lnTo>
                  <a:pt x="178541" y="38160"/>
                </a:lnTo>
                <a:lnTo>
                  <a:pt x="176177" y="41950"/>
                </a:lnTo>
                <a:lnTo>
                  <a:pt x="173551" y="49548"/>
                </a:lnTo>
                <a:lnTo>
                  <a:pt x="167770" y="59702"/>
                </a:lnTo>
                <a:lnTo>
                  <a:pt x="158837" y="74091"/>
                </a:lnTo>
                <a:lnTo>
                  <a:pt x="147801" y="91304"/>
                </a:lnTo>
                <a:lnTo>
                  <a:pt x="139174" y="105320"/>
                </a:lnTo>
                <a:lnTo>
                  <a:pt x="132153" y="117203"/>
                </a:lnTo>
                <a:lnTo>
                  <a:pt x="126202" y="127666"/>
                </a:lnTo>
                <a:lnTo>
                  <a:pt x="120964" y="138450"/>
                </a:lnTo>
                <a:lnTo>
                  <a:pt x="116203" y="149450"/>
                </a:lnTo>
                <a:lnTo>
                  <a:pt x="111758" y="160594"/>
                </a:lnTo>
                <a:lnTo>
                  <a:pt x="106255" y="170563"/>
                </a:lnTo>
                <a:lnTo>
                  <a:pt x="100047" y="179749"/>
                </a:lnTo>
                <a:lnTo>
                  <a:pt x="93368" y="188412"/>
                </a:lnTo>
                <a:lnTo>
                  <a:pt x="88915" y="196728"/>
                </a:lnTo>
                <a:lnTo>
                  <a:pt x="85947" y="204813"/>
                </a:lnTo>
                <a:lnTo>
                  <a:pt x="83967" y="212742"/>
                </a:lnTo>
                <a:lnTo>
                  <a:pt x="80108" y="219298"/>
                </a:lnTo>
                <a:lnTo>
                  <a:pt x="74995" y="224939"/>
                </a:lnTo>
                <a:lnTo>
                  <a:pt x="69047" y="229969"/>
                </a:lnTo>
                <a:lnTo>
                  <a:pt x="63811" y="234593"/>
                </a:lnTo>
                <a:lnTo>
                  <a:pt x="54607" y="243117"/>
                </a:lnTo>
                <a:lnTo>
                  <a:pt x="51644" y="247168"/>
                </a:lnTo>
                <a:lnTo>
                  <a:pt x="48353" y="255056"/>
                </a:lnTo>
                <a:lnTo>
                  <a:pt x="46205" y="260208"/>
                </a:lnTo>
                <a:lnTo>
                  <a:pt x="43503" y="266182"/>
                </a:lnTo>
                <a:lnTo>
                  <a:pt x="40432" y="272705"/>
                </a:lnTo>
                <a:lnTo>
                  <a:pt x="37020" y="283339"/>
                </a:lnTo>
                <a:lnTo>
                  <a:pt x="36110" y="287953"/>
                </a:lnTo>
                <a:lnTo>
                  <a:pt x="31712" y="296466"/>
                </a:lnTo>
                <a:lnTo>
                  <a:pt x="25524" y="304483"/>
                </a:lnTo>
                <a:lnTo>
                  <a:pt x="22096" y="308399"/>
                </a:lnTo>
                <a:lnTo>
                  <a:pt x="18540" y="312279"/>
                </a:lnTo>
                <a:lnTo>
                  <a:pt x="16170" y="316136"/>
                </a:lnTo>
                <a:lnTo>
                  <a:pt x="13537" y="323809"/>
                </a:lnTo>
                <a:lnTo>
                  <a:pt x="8979" y="331452"/>
                </a:lnTo>
                <a:lnTo>
                  <a:pt x="1773" y="340639"/>
                </a:lnTo>
                <a:lnTo>
                  <a:pt x="788" y="345282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6"/>
          <p:cNvSpPr/>
          <p:nvPr/>
        </p:nvSpPr>
        <p:spPr>
          <a:xfrm>
            <a:off x="1899439" y="4549617"/>
            <a:ext cx="386562" cy="365266"/>
          </a:xfrm>
          <a:custGeom>
            <a:avLst/>
            <a:gdLst/>
            <a:ahLst/>
            <a:cxnLst/>
            <a:rect l="0" t="0" r="0" b="0"/>
            <a:pathLst>
              <a:path w="386562" h="365266">
                <a:moveTo>
                  <a:pt x="20801" y="148112"/>
                </a:moveTo>
                <a:lnTo>
                  <a:pt x="14733" y="142045"/>
                </a:lnTo>
                <a:lnTo>
                  <a:pt x="11675" y="140257"/>
                </a:lnTo>
                <a:lnTo>
                  <a:pt x="4892" y="138271"/>
                </a:lnTo>
                <a:lnTo>
                  <a:pt x="2575" y="136472"/>
                </a:lnTo>
                <a:lnTo>
                  <a:pt x="1030" y="134002"/>
                </a:lnTo>
                <a:lnTo>
                  <a:pt x="0" y="131085"/>
                </a:lnTo>
                <a:lnTo>
                  <a:pt x="583" y="127871"/>
                </a:lnTo>
                <a:lnTo>
                  <a:pt x="7259" y="116974"/>
                </a:lnTo>
                <a:lnTo>
                  <a:pt x="7962" y="115923"/>
                </a:lnTo>
                <a:lnTo>
                  <a:pt x="12131" y="104596"/>
                </a:lnTo>
                <a:lnTo>
                  <a:pt x="15021" y="96242"/>
                </a:lnTo>
                <a:lnTo>
                  <a:pt x="18218" y="89402"/>
                </a:lnTo>
                <a:lnTo>
                  <a:pt x="25156" y="78416"/>
                </a:lnTo>
                <a:lnTo>
                  <a:pt x="32473" y="69299"/>
                </a:lnTo>
                <a:lnTo>
                  <a:pt x="39958" y="61014"/>
                </a:lnTo>
                <a:lnTo>
                  <a:pt x="47518" y="53099"/>
                </a:lnTo>
                <a:lnTo>
                  <a:pt x="58915" y="41502"/>
                </a:lnTo>
                <a:lnTo>
                  <a:pt x="63990" y="35129"/>
                </a:lnTo>
                <a:lnTo>
                  <a:pt x="69914" y="27070"/>
                </a:lnTo>
                <a:lnTo>
                  <a:pt x="76402" y="17887"/>
                </a:lnTo>
                <a:lnTo>
                  <a:pt x="86999" y="7685"/>
                </a:lnTo>
                <a:lnTo>
                  <a:pt x="95942" y="3150"/>
                </a:lnTo>
                <a:lnTo>
                  <a:pt x="106847" y="597"/>
                </a:lnTo>
                <a:lnTo>
                  <a:pt x="109843" y="0"/>
                </a:lnTo>
                <a:lnTo>
                  <a:pt x="121335" y="3121"/>
                </a:lnTo>
                <a:lnTo>
                  <a:pt x="129734" y="5732"/>
                </a:lnTo>
                <a:lnTo>
                  <a:pt x="139143" y="11282"/>
                </a:lnTo>
                <a:lnTo>
                  <a:pt x="149225" y="18792"/>
                </a:lnTo>
                <a:lnTo>
                  <a:pt x="159757" y="27609"/>
                </a:lnTo>
                <a:lnTo>
                  <a:pt x="166778" y="36027"/>
                </a:lnTo>
                <a:lnTo>
                  <a:pt x="171459" y="44179"/>
                </a:lnTo>
                <a:lnTo>
                  <a:pt x="174580" y="52153"/>
                </a:lnTo>
                <a:lnTo>
                  <a:pt x="177930" y="58740"/>
                </a:lnTo>
                <a:lnTo>
                  <a:pt x="185039" y="69445"/>
                </a:lnTo>
                <a:lnTo>
                  <a:pt x="187443" y="75347"/>
                </a:lnTo>
                <a:lnTo>
                  <a:pt x="189045" y="81822"/>
                </a:lnTo>
                <a:lnTo>
                  <a:pt x="190114" y="88679"/>
                </a:lnTo>
                <a:lnTo>
                  <a:pt x="190826" y="95790"/>
                </a:lnTo>
                <a:lnTo>
                  <a:pt x="191301" y="103071"/>
                </a:lnTo>
                <a:lnTo>
                  <a:pt x="191618" y="110465"/>
                </a:lnTo>
                <a:lnTo>
                  <a:pt x="191969" y="125453"/>
                </a:lnTo>
                <a:lnTo>
                  <a:pt x="192063" y="133006"/>
                </a:lnTo>
                <a:lnTo>
                  <a:pt x="190855" y="140582"/>
                </a:lnTo>
                <a:lnTo>
                  <a:pt x="188781" y="148172"/>
                </a:lnTo>
                <a:lnTo>
                  <a:pt x="186127" y="155772"/>
                </a:lnTo>
                <a:lnTo>
                  <a:pt x="184359" y="164649"/>
                </a:lnTo>
                <a:lnTo>
                  <a:pt x="183179" y="174377"/>
                </a:lnTo>
                <a:lnTo>
                  <a:pt x="182393" y="184672"/>
                </a:lnTo>
                <a:lnTo>
                  <a:pt x="180599" y="194076"/>
                </a:lnTo>
                <a:lnTo>
                  <a:pt x="178133" y="202885"/>
                </a:lnTo>
                <a:lnTo>
                  <a:pt x="175219" y="211297"/>
                </a:lnTo>
                <a:lnTo>
                  <a:pt x="170736" y="221986"/>
                </a:lnTo>
                <a:lnTo>
                  <a:pt x="165208" y="234191"/>
                </a:lnTo>
                <a:lnTo>
                  <a:pt x="145291" y="275641"/>
                </a:lnTo>
                <a:lnTo>
                  <a:pt x="138084" y="290281"/>
                </a:lnTo>
                <a:lnTo>
                  <a:pt x="133280" y="301312"/>
                </a:lnTo>
                <a:lnTo>
                  <a:pt x="130077" y="309935"/>
                </a:lnTo>
                <a:lnTo>
                  <a:pt x="127941" y="316954"/>
                </a:lnTo>
                <a:lnTo>
                  <a:pt x="122182" y="328140"/>
                </a:lnTo>
                <a:lnTo>
                  <a:pt x="115389" y="337345"/>
                </a:lnTo>
                <a:lnTo>
                  <a:pt x="108137" y="345669"/>
                </a:lnTo>
                <a:lnTo>
                  <a:pt x="100680" y="353602"/>
                </a:lnTo>
                <a:lnTo>
                  <a:pt x="91613" y="362975"/>
                </a:lnTo>
                <a:lnTo>
                  <a:pt x="89599" y="363744"/>
                </a:lnTo>
                <a:lnTo>
                  <a:pt x="80696" y="364827"/>
                </a:lnTo>
                <a:lnTo>
                  <a:pt x="70015" y="365147"/>
                </a:lnTo>
                <a:lnTo>
                  <a:pt x="51239" y="365265"/>
                </a:lnTo>
                <a:lnTo>
                  <a:pt x="48713" y="364000"/>
                </a:lnTo>
                <a:lnTo>
                  <a:pt x="47029" y="361888"/>
                </a:lnTo>
                <a:lnTo>
                  <a:pt x="45906" y="359210"/>
                </a:lnTo>
                <a:lnTo>
                  <a:pt x="43887" y="357424"/>
                </a:lnTo>
                <a:lnTo>
                  <a:pt x="41272" y="356233"/>
                </a:lnTo>
                <a:lnTo>
                  <a:pt x="34017" y="354323"/>
                </a:lnTo>
                <a:lnTo>
                  <a:pt x="36411" y="347288"/>
                </a:lnTo>
                <a:lnTo>
                  <a:pt x="38827" y="341856"/>
                </a:lnTo>
                <a:lnTo>
                  <a:pt x="44899" y="329048"/>
                </a:lnTo>
                <a:lnTo>
                  <a:pt x="48296" y="322075"/>
                </a:lnTo>
                <a:lnTo>
                  <a:pt x="53101" y="316158"/>
                </a:lnTo>
                <a:lnTo>
                  <a:pt x="58844" y="310943"/>
                </a:lnTo>
                <a:lnTo>
                  <a:pt x="70729" y="301762"/>
                </a:lnTo>
                <a:lnTo>
                  <a:pt x="80244" y="293448"/>
                </a:lnTo>
                <a:lnTo>
                  <a:pt x="88707" y="285519"/>
                </a:lnTo>
                <a:lnTo>
                  <a:pt x="96701" y="276492"/>
                </a:lnTo>
                <a:lnTo>
                  <a:pt x="100611" y="270529"/>
                </a:lnTo>
                <a:lnTo>
                  <a:pt x="104487" y="264013"/>
                </a:lnTo>
                <a:lnTo>
                  <a:pt x="115568" y="253387"/>
                </a:lnTo>
                <a:lnTo>
                  <a:pt x="122079" y="248776"/>
                </a:lnTo>
                <a:lnTo>
                  <a:pt x="130229" y="244431"/>
                </a:lnTo>
                <a:lnTo>
                  <a:pt x="139473" y="240265"/>
                </a:lnTo>
                <a:lnTo>
                  <a:pt x="149446" y="236218"/>
                </a:lnTo>
                <a:lnTo>
                  <a:pt x="158634" y="232249"/>
                </a:lnTo>
                <a:lnTo>
                  <a:pt x="175617" y="224453"/>
                </a:lnTo>
                <a:lnTo>
                  <a:pt x="182431" y="221866"/>
                </a:lnTo>
                <a:lnTo>
                  <a:pt x="193390" y="218992"/>
                </a:lnTo>
                <a:lnTo>
                  <a:pt x="199360" y="216956"/>
                </a:lnTo>
                <a:lnTo>
                  <a:pt x="205880" y="214328"/>
                </a:lnTo>
                <a:lnTo>
                  <a:pt x="212767" y="211306"/>
                </a:lnTo>
                <a:lnTo>
                  <a:pt x="223806" y="207949"/>
                </a:lnTo>
                <a:lnTo>
                  <a:pt x="234215" y="205186"/>
                </a:lnTo>
                <a:lnTo>
                  <a:pt x="240547" y="202672"/>
                </a:lnTo>
                <a:lnTo>
                  <a:pt x="247308" y="199725"/>
                </a:lnTo>
                <a:lnTo>
                  <a:pt x="258207" y="196451"/>
                </a:lnTo>
                <a:lnTo>
                  <a:pt x="262892" y="195579"/>
                </a:lnTo>
                <a:lnTo>
                  <a:pt x="271483" y="191222"/>
                </a:lnTo>
                <a:lnTo>
                  <a:pt x="275552" y="188282"/>
                </a:lnTo>
                <a:lnTo>
                  <a:pt x="282075" y="185052"/>
                </a:lnTo>
                <a:lnTo>
                  <a:pt x="290234" y="181629"/>
                </a:lnTo>
                <a:lnTo>
                  <a:pt x="299482" y="178077"/>
                </a:lnTo>
                <a:lnTo>
                  <a:pt x="308189" y="174439"/>
                </a:lnTo>
                <a:lnTo>
                  <a:pt x="316533" y="170743"/>
                </a:lnTo>
                <a:lnTo>
                  <a:pt x="324635" y="167010"/>
                </a:lnTo>
                <a:lnTo>
                  <a:pt x="332577" y="164521"/>
                </a:lnTo>
                <a:lnTo>
                  <a:pt x="340412" y="162862"/>
                </a:lnTo>
                <a:lnTo>
                  <a:pt x="348175" y="161755"/>
                </a:lnTo>
                <a:lnTo>
                  <a:pt x="360187" y="157139"/>
                </a:lnTo>
                <a:lnTo>
                  <a:pt x="372179" y="149896"/>
                </a:lnTo>
                <a:lnTo>
                  <a:pt x="377205" y="148905"/>
                </a:lnTo>
                <a:lnTo>
                  <a:pt x="386561" y="1481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7"/>
          <p:cNvSpPr/>
          <p:nvPr/>
        </p:nvSpPr>
        <p:spPr>
          <a:xfrm>
            <a:off x="2125980" y="4457700"/>
            <a:ext cx="285751" cy="45720"/>
          </a:xfrm>
          <a:custGeom>
            <a:avLst/>
            <a:gdLst/>
            <a:ahLst/>
            <a:cxnLst/>
            <a:rect l="0" t="0" r="0" b="0"/>
            <a:pathLst>
              <a:path w="285751" h="45720">
                <a:moveTo>
                  <a:pt x="0" y="0"/>
                </a:moveTo>
                <a:lnTo>
                  <a:pt x="6067" y="6067"/>
                </a:lnTo>
                <a:lnTo>
                  <a:pt x="10395" y="7855"/>
                </a:lnTo>
                <a:lnTo>
                  <a:pt x="15820" y="9046"/>
                </a:lnTo>
                <a:lnTo>
                  <a:pt x="21976" y="9840"/>
                </a:lnTo>
                <a:lnTo>
                  <a:pt x="27351" y="10370"/>
                </a:lnTo>
                <a:lnTo>
                  <a:pt x="32204" y="10723"/>
                </a:lnTo>
                <a:lnTo>
                  <a:pt x="40982" y="11116"/>
                </a:lnTo>
                <a:lnTo>
                  <a:pt x="53065" y="11336"/>
                </a:lnTo>
                <a:lnTo>
                  <a:pt x="60838" y="11388"/>
                </a:lnTo>
                <a:lnTo>
                  <a:pt x="67228" y="12672"/>
                </a:lnTo>
                <a:lnTo>
                  <a:pt x="75299" y="14798"/>
                </a:lnTo>
                <a:lnTo>
                  <a:pt x="84489" y="17485"/>
                </a:lnTo>
                <a:lnTo>
                  <a:pt x="91886" y="19276"/>
                </a:lnTo>
                <a:lnTo>
                  <a:pt x="98087" y="20471"/>
                </a:lnTo>
                <a:lnTo>
                  <a:pt x="103491" y="21267"/>
                </a:lnTo>
                <a:lnTo>
                  <a:pt x="110904" y="21798"/>
                </a:lnTo>
                <a:lnTo>
                  <a:pt x="119656" y="22152"/>
                </a:lnTo>
                <a:lnTo>
                  <a:pt x="146790" y="22650"/>
                </a:lnTo>
                <a:lnTo>
                  <a:pt x="155010" y="22720"/>
                </a:lnTo>
                <a:lnTo>
                  <a:pt x="166840" y="24036"/>
                </a:lnTo>
                <a:lnTo>
                  <a:pt x="181076" y="26184"/>
                </a:lnTo>
                <a:lnTo>
                  <a:pt x="196917" y="28886"/>
                </a:lnTo>
                <a:lnTo>
                  <a:pt x="208748" y="30687"/>
                </a:lnTo>
                <a:lnTo>
                  <a:pt x="217905" y="31888"/>
                </a:lnTo>
                <a:lnTo>
                  <a:pt x="225280" y="32688"/>
                </a:lnTo>
                <a:lnTo>
                  <a:pt x="231467" y="33222"/>
                </a:lnTo>
                <a:lnTo>
                  <a:pt x="236861" y="33578"/>
                </a:lnTo>
                <a:lnTo>
                  <a:pt x="246241" y="33973"/>
                </a:lnTo>
                <a:lnTo>
                  <a:pt x="260446" y="34248"/>
                </a:lnTo>
                <a:lnTo>
                  <a:pt x="262531" y="35532"/>
                </a:lnTo>
                <a:lnTo>
                  <a:pt x="265190" y="37658"/>
                </a:lnTo>
                <a:lnTo>
                  <a:pt x="268233" y="40345"/>
                </a:lnTo>
                <a:lnTo>
                  <a:pt x="271532" y="42136"/>
                </a:lnTo>
                <a:lnTo>
                  <a:pt x="275001" y="43331"/>
                </a:lnTo>
                <a:lnTo>
                  <a:pt x="285750" y="457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8"/>
          <p:cNvSpPr/>
          <p:nvPr/>
        </p:nvSpPr>
        <p:spPr>
          <a:xfrm>
            <a:off x="2240280" y="4343400"/>
            <a:ext cx="11431" cy="308610"/>
          </a:xfrm>
          <a:custGeom>
            <a:avLst/>
            <a:gdLst/>
            <a:ahLst/>
            <a:cxnLst/>
            <a:rect l="0" t="0" r="0" b="0"/>
            <a:pathLst>
              <a:path w="11431" h="308610">
                <a:moveTo>
                  <a:pt x="11430" y="0"/>
                </a:moveTo>
                <a:lnTo>
                  <a:pt x="5362" y="0"/>
                </a:lnTo>
                <a:lnTo>
                  <a:pt x="3574" y="1270"/>
                </a:lnTo>
                <a:lnTo>
                  <a:pt x="2383" y="3386"/>
                </a:lnTo>
                <a:lnTo>
                  <a:pt x="1588" y="6067"/>
                </a:lnTo>
                <a:lnTo>
                  <a:pt x="1059" y="9125"/>
                </a:lnTo>
                <a:lnTo>
                  <a:pt x="706" y="12433"/>
                </a:lnTo>
                <a:lnTo>
                  <a:pt x="470" y="15909"/>
                </a:lnTo>
                <a:lnTo>
                  <a:pt x="1583" y="19496"/>
                </a:lnTo>
                <a:lnTo>
                  <a:pt x="3596" y="23157"/>
                </a:lnTo>
                <a:lnTo>
                  <a:pt x="6207" y="26868"/>
                </a:lnTo>
                <a:lnTo>
                  <a:pt x="7948" y="30612"/>
                </a:lnTo>
                <a:lnTo>
                  <a:pt x="9108" y="34378"/>
                </a:lnTo>
                <a:lnTo>
                  <a:pt x="9882" y="38158"/>
                </a:lnTo>
                <a:lnTo>
                  <a:pt x="10398" y="48298"/>
                </a:lnTo>
                <a:lnTo>
                  <a:pt x="11124" y="93897"/>
                </a:lnTo>
                <a:lnTo>
                  <a:pt x="11430" y="287772"/>
                </a:lnTo>
                <a:lnTo>
                  <a:pt x="10159" y="292178"/>
                </a:lnTo>
                <a:lnTo>
                  <a:pt x="8043" y="296385"/>
                </a:lnTo>
                <a:lnTo>
                  <a:pt x="0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9"/>
          <p:cNvSpPr/>
          <p:nvPr/>
        </p:nvSpPr>
        <p:spPr>
          <a:xfrm>
            <a:off x="3337559" y="4560569"/>
            <a:ext cx="160021" cy="182882"/>
          </a:xfrm>
          <a:custGeom>
            <a:avLst/>
            <a:gdLst/>
            <a:ahLst/>
            <a:cxnLst/>
            <a:rect l="0" t="0" r="0" b="0"/>
            <a:pathLst>
              <a:path w="160021" h="182882">
                <a:moveTo>
                  <a:pt x="0" y="0"/>
                </a:moveTo>
                <a:lnTo>
                  <a:pt x="6069" y="0"/>
                </a:lnTo>
                <a:lnTo>
                  <a:pt x="9126" y="1270"/>
                </a:lnTo>
                <a:lnTo>
                  <a:pt x="12434" y="3387"/>
                </a:lnTo>
                <a:lnTo>
                  <a:pt x="15910" y="6068"/>
                </a:lnTo>
                <a:lnTo>
                  <a:pt x="19496" y="9126"/>
                </a:lnTo>
                <a:lnTo>
                  <a:pt x="23158" y="12434"/>
                </a:lnTo>
                <a:lnTo>
                  <a:pt x="30612" y="19496"/>
                </a:lnTo>
                <a:lnTo>
                  <a:pt x="83821" y="72392"/>
                </a:lnTo>
                <a:lnTo>
                  <a:pt x="86361" y="76202"/>
                </a:lnTo>
                <a:lnTo>
                  <a:pt x="88054" y="80011"/>
                </a:lnTo>
                <a:lnTo>
                  <a:pt x="89183" y="83821"/>
                </a:lnTo>
                <a:lnTo>
                  <a:pt x="92475" y="90171"/>
                </a:lnTo>
                <a:lnTo>
                  <a:pt x="97211" y="98214"/>
                </a:lnTo>
                <a:lnTo>
                  <a:pt x="102907" y="107386"/>
                </a:lnTo>
                <a:lnTo>
                  <a:pt x="106705" y="114771"/>
                </a:lnTo>
                <a:lnTo>
                  <a:pt x="109237" y="120964"/>
                </a:lnTo>
                <a:lnTo>
                  <a:pt x="110925" y="126363"/>
                </a:lnTo>
                <a:lnTo>
                  <a:pt x="113320" y="131232"/>
                </a:lnTo>
                <a:lnTo>
                  <a:pt x="116187" y="135748"/>
                </a:lnTo>
                <a:lnTo>
                  <a:pt x="119368" y="140029"/>
                </a:lnTo>
                <a:lnTo>
                  <a:pt x="121489" y="144153"/>
                </a:lnTo>
                <a:lnTo>
                  <a:pt x="122903" y="148172"/>
                </a:lnTo>
                <a:lnTo>
                  <a:pt x="123845" y="152122"/>
                </a:lnTo>
                <a:lnTo>
                  <a:pt x="125744" y="154754"/>
                </a:lnTo>
                <a:lnTo>
                  <a:pt x="128279" y="156510"/>
                </a:lnTo>
                <a:lnTo>
                  <a:pt x="131240" y="157680"/>
                </a:lnTo>
                <a:lnTo>
                  <a:pt x="134483" y="159730"/>
                </a:lnTo>
                <a:lnTo>
                  <a:pt x="137916" y="162367"/>
                </a:lnTo>
                <a:lnTo>
                  <a:pt x="141474" y="165395"/>
                </a:lnTo>
                <a:lnTo>
                  <a:pt x="145116" y="168683"/>
                </a:lnTo>
                <a:lnTo>
                  <a:pt x="160020" y="1828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0"/>
          <p:cNvSpPr/>
          <p:nvPr/>
        </p:nvSpPr>
        <p:spPr>
          <a:xfrm>
            <a:off x="3337559" y="4503419"/>
            <a:ext cx="137162" cy="320041"/>
          </a:xfrm>
          <a:custGeom>
            <a:avLst/>
            <a:gdLst/>
            <a:ahLst/>
            <a:cxnLst/>
            <a:rect l="0" t="0" r="0" b="0"/>
            <a:pathLst>
              <a:path w="137162" h="320041">
                <a:moveTo>
                  <a:pt x="137161" y="0"/>
                </a:moveTo>
                <a:lnTo>
                  <a:pt x="131093" y="18204"/>
                </a:lnTo>
                <a:lnTo>
                  <a:pt x="129305" y="27376"/>
                </a:lnTo>
                <a:lnTo>
                  <a:pt x="128113" y="37301"/>
                </a:lnTo>
                <a:lnTo>
                  <a:pt x="127319" y="47728"/>
                </a:lnTo>
                <a:lnTo>
                  <a:pt x="125520" y="57218"/>
                </a:lnTo>
                <a:lnTo>
                  <a:pt x="123050" y="66086"/>
                </a:lnTo>
                <a:lnTo>
                  <a:pt x="120133" y="74537"/>
                </a:lnTo>
                <a:lnTo>
                  <a:pt x="116919" y="82711"/>
                </a:lnTo>
                <a:lnTo>
                  <a:pt x="113506" y="90701"/>
                </a:lnTo>
                <a:lnTo>
                  <a:pt x="106328" y="106352"/>
                </a:lnTo>
                <a:lnTo>
                  <a:pt x="98904" y="121775"/>
                </a:lnTo>
                <a:lnTo>
                  <a:pt x="93876" y="130713"/>
                </a:lnTo>
                <a:lnTo>
                  <a:pt x="87984" y="140482"/>
                </a:lnTo>
                <a:lnTo>
                  <a:pt x="81516" y="150805"/>
                </a:lnTo>
                <a:lnTo>
                  <a:pt x="77204" y="160227"/>
                </a:lnTo>
                <a:lnTo>
                  <a:pt x="74330" y="169048"/>
                </a:lnTo>
                <a:lnTo>
                  <a:pt x="72414" y="177469"/>
                </a:lnTo>
                <a:lnTo>
                  <a:pt x="69866" y="185623"/>
                </a:lnTo>
                <a:lnTo>
                  <a:pt x="66897" y="193599"/>
                </a:lnTo>
                <a:lnTo>
                  <a:pt x="63649" y="201456"/>
                </a:lnTo>
                <a:lnTo>
                  <a:pt x="60213" y="209234"/>
                </a:lnTo>
                <a:lnTo>
                  <a:pt x="53008" y="224650"/>
                </a:lnTo>
                <a:lnTo>
                  <a:pt x="49309" y="231047"/>
                </a:lnTo>
                <a:lnTo>
                  <a:pt x="45573" y="236581"/>
                </a:lnTo>
                <a:lnTo>
                  <a:pt x="41812" y="241541"/>
                </a:lnTo>
                <a:lnTo>
                  <a:pt x="37634" y="250438"/>
                </a:lnTo>
                <a:lnTo>
                  <a:pt x="36519" y="254589"/>
                </a:lnTo>
                <a:lnTo>
                  <a:pt x="34506" y="258626"/>
                </a:lnTo>
                <a:lnTo>
                  <a:pt x="31895" y="262588"/>
                </a:lnTo>
                <a:lnTo>
                  <a:pt x="28883" y="266499"/>
                </a:lnTo>
                <a:lnTo>
                  <a:pt x="25537" y="274231"/>
                </a:lnTo>
                <a:lnTo>
                  <a:pt x="24645" y="278071"/>
                </a:lnTo>
                <a:lnTo>
                  <a:pt x="22780" y="281900"/>
                </a:lnTo>
                <a:lnTo>
                  <a:pt x="20267" y="285724"/>
                </a:lnTo>
                <a:lnTo>
                  <a:pt x="13176" y="294917"/>
                </a:lnTo>
                <a:lnTo>
                  <a:pt x="11324" y="296942"/>
                </a:lnTo>
                <a:lnTo>
                  <a:pt x="1742" y="306823"/>
                </a:lnTo>
                <a:lnTo>
                  <a:pt x="1162" y="308689"/>
                </a:lnTo>
                <a:lnTo>
                  <a:pt x="775" y="311203"/>
                </a:lnTo>
                <a:lnTo>
                  <a:pt x="0" y="3200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1"/>
          <p:cNvSpPr/>
          <p:nvPr/>
        </p:nvSpPr>
        <p:spPr>
          <a:xfrm>
            <a:off x="3543300" y="4160541"/>
            <a:ext cx="411480" cy="554610"/>
          </a:xfrm>
          <a:custGeom>
            <a:avLst/>
            <a:gdLst/>
            <a:ahLst/>
            <a:cxnLst/>
            <a:rect l="0" t="0" r="0" b="0"/>
            <a:pathLst>
              <a:path w="411480" h="554610">
                <a:moveTo>
                  <a:pt x="0" y="422888"/>
                </a:moveTo>
                <a:lnTo>
                  <a:pt x="12135" y="428956"/>
                </a:lnTo>
                <a:lnTo>
                  <a:pt x="21480" y="435322"/>
                </a:lnTo>
                <a:lnTo>
                  <a:pt x="25750" y="438798"/>
                </a:lnTo>
                <a:lnTo>
                  <a:pt x="28596" y="442385"/>
                </a:lnTo>
                <a:lnTo>
                  <a:pt x="30494" y="446046"/>
                </a:lnTo>
                <a:lnTo>
                  <a:pt x="31759" y="449757"/>
                </a:lnTo>
                <a:lnTo>
                  <a:pt x="36552" y="457267"/>
                </a:lnTo>
                <a:lnTo>
                  <a:pt x="46390" y="468634"/>
                </a:lnTo>
                <a:lnTo>
                  <a:pt x="49976" y="472436"/>
                </a:lnTo>
                <a:lnTo>
                  <a:pt x="57348" y="486819"/>
                </a:lnTo>
                <a:lnTo>
                  <a:pt x="61092" y="495989"/>
                </a:lnTo>
                <a:lnTo>
                  <a:pt x="72025" y="512951"/>
                </a:lnTo>
                <a:lnTo>
                  <a:pt x="78497" y="521030"/>
                </a:lnTo>
                <a:lnTo>
                  <a:pt x="85351" y="527686"/>
                </a:lnTo>
                <a:lnTo>
                  <a:pt x="92461" y="533394"/>
                </a:lnTo>
                <a:lnTo>
                  <a:pt x="99740" y="538469"/>
                </a:lnTo>
                <a:lnTo>
                  <a:pt x="111215" y="544107"/>
                </a:lnTo>
                <a:lnTo>
                  <a:pt x="116053" y="545611"/>
                </a:lnTo>
                <a:lnTo>
                  <a:pt x="119279" y="547884"/>
                </a:lnTo>
                <a:lnTo>
                  <a:pt x="121429" y="550668"/>
                </a:lnTo>
                <a:lnTo>
                  <a:pt x="122863" y="553795"/>
                </a:lnTo>
                <a:lnTo>
                  <a:pt x="125088" y="554609"/>
                </a:lnTo>
                <a:lnTo>
                  <a:pt x="127842" y="553883"/>
                </a:lnTo>
                <a:lnTo>
                  <a:pt x="130948" y="552128"/>
                </a:lnTo>
                <a:lnTo>
                  <a:pt x="131748" y="550958"/>
                </a:lnTo>
                <a:lnTo>
                  <a:pt x="131012" y="550178"/>
                </a:lnTo>
                <a:lnTo>
                  <a:pt x="126773" y="548927"/>
                </a:lnTo>
                <a:lnTo>
                  <a:pt x="126193" y="545369"/>
                </a:lnTo>
                <a:lnTo>
                  <a:pt x="126039" y="542642"/>
                </a:lnTo>
                <a:lnTo>
                  <a:pt x="122480" y="529452"/>
                </a:lnTo>
                <a:lnTo>
                  <a:pt x="117936" y="513430"/>
                </a:lnTo>
                <a:lnTo>
                  <a:pt x="115916" y="502076"/>
                </a:lnTo>
                <a:lnTo>
                  <a:pt x="111631" y="492796"/>
                </a:lnTo>
                <a:lnTo>
                  <a:pt x="108711" y="488544"/>
                </a:lnTo>
                <a:lnTo>
                  <a:pt x="105466" y="477045"/>
                </a:lnTo>
                <a:lnTo>
                  <a:pt x="102753" y="463468"/>
                </a:lnTo>
                <a:lnTo>
                  <a:pt x="97314" y="448967"/>
                </a:lnTo>
                <a:lnTo>
                  <a:pt x="94051" y="434056"/>
                </a:lnTo>
                <a:lnTo>
                  <a:pt x="91330" y="418962"/>
                </a:lnTo>
                <a:lnTo>
                  <a:pt x="85888" y="403786"/>
                </a:lnTo>
                <a:lnTo>
                  <a:pt x="79235" y="391962"/>
                </a:lnTo>
                <a:lnTo>
                  <a:pt x="75684" y="387031"/>
                </a:lnTo>
                <a:lnTo>
                  <a:pt x="71737" y="374778"/>
                </a:lnTo>
                <a:lnTo>
                  <a:pt x="68713" y="358326"/>
                </a:lnTo>
                <a:lnTo>
                  <a:pt x="63136" y="334081"/>
                </a:lnTo>
                <a:lnTo>
                  <a:pt x="59870" y="323043"/>
                </a:lnTo>
                <a:lnTo>
                  <a:pt x="56423" y="313145"/>
                </a:lnTo>
                <a:lnTo>
                  <a:pt x="50477" y="296643"/>
                </a:lnTo>
                <a:lnTo>
                  <a:pt x="47129" y="280213"/>
                </a:lnTo>
                <a:lnTo>
                  <a:pt x="46137" y="266032"/>
                </a:lnTo>
                <a:lnTo>
                  <a:pt x="45843" y="247578"/>
                </a:lnTo>
                <a:lnTo>
                  <a:pt x="45736" y="207060"/>
                </a:lnTo>
                <a:lnTo>
                  <a:pt x="49114" y="190228"/>
                </a:lnTo>
                <a:lnTo>
                  <a:pt x="54848" y="178514"/>
                </a:lnTo>
                <a:lnTo>
                  <a:pt x="61630" y="169074"/>
                </a:lnTo>
                <a:lnTo>
                  <a:pt x="67756" y="163509"/>
                </a:lnTo>
                <a:lnTo>
                  <a:pt x="75651" y="157259"/>
                </a:lnTo>
                <a:lnTo>
                  <a:pt x="84724" y="150552"/>
                </a:lnTo>
                <a:lnTo>
                  <a:pt x="104965" y="136327"/>
                </a:lnTo>
                <a:lnTo>
                  <a:pt x="115696" y="128977"/>
                </a:lnTo>
                <a:lnTo>
                  <a:pt x="124121" y="122808"/>
                </a:lnTo>
                <a:lnTo>
                  <a:pt x="136868" y="112566"/>
                </a:lnTo>
                <a:lnTo>
                  <a:pt x="143315" y="108056"/>
                </a:lnTo>
                <a:lnTo>
                  <a:pt x="150153" y="103781"/>
                </a:lnTo>
                <a:lnTo>
                  <a:pt x="157252" y="99660"/>
                </a:lnTo>
                <a:lnTo>
                  <a:pt x="171913" y="91695"/>
                </a:lnTo>
                <a:lnTo>
                  <a:pt x="202021" y="76233"/>
                </a:lnTo>
                <a:lnTo>
                  <a:pt x="315289" y="19500"/>
                </a:lnTo>
                <a:lnTo>
                  <a:pt x="323222" y="16802"/>
                </a:lnTo>
                <a:lnTo>
                  <a:pt x="331052" y="15005"/>
                </a:lnTo>
                <a:lnTo>
                  <a:pt x="338811" y="13806"/>
                </a:lnTo>
                <a:lnTo>
                  <a:pt x="350819" y="9087"/>
                </a:lnTo>
                <a:lnTo>
                  <a:pt x="355799" y="6051"/>
                </a:lnTo>
                <a:lnTo>
                  <a:pt x="368106" y="2678"/>
                </a:lnTo>
                <a:lnTo>
                  <a:pt x="384567" y="511"/>
                </a:lnTo>
                <a:lnTo>
                  <a:pt x="396944" y="84"/>
                </a:lnTo>
                <a:lnTo>
                  <a:pt x="408232" y="0"/>
                </a:lnTo>
                <a:lnTo>
                  <a:pt x="411479" y="114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2"/>
          <p:cNvSpPr/>
          <p:nvPr/>
        </p:nvSpPr>
        <p:spPr>
          <a:xfrm>
            <a:off x="3708164" y="4343887"/>
            <a:ext cx="246415" cy="285065"/>
          </a:xfrm>
          <a:custGeom>
            <a:avLst/>
            <a:gdLst/>
            <a:ahLst/>
            <a:cxnLst/>
            <a:rect l="0" t="0" r="0" b="0"/>
            <a:pathLst>
              <a:path w="246415" h="285065">
                <a:moveTo>
                  <a:pt x="6586" y="56663"/>
                </a:moveTo>
                <a:lnTo>
                  <a:pt x="518" y="50595"/>
                </a:lnTo>
                <a:lnTo>
                  <a:pt x="0" y="48807"/>
                </a:lnTo>
                <a:lnTo>
                  <a:pt x="925" y="47615"/>
                </a:lnTo>
                <a:lnTo>
                  <a:pt x="2812" y="46821"/>
                </a:lnTo>
                <a:lnTo>
                  <a:pt x="4070" y="45022"/>
                </a:lnTo>
                <a:lnTo>
                  <a:pt x="5468" y="39635"/>
                </a:lnTo>
                <a:lnTo>
                  <a:pt x="8380" y="36421"/>
                </a:lnTo>
                <a:lnTo>
                  <a:pt x="12862" y="33008"/>
                </a:lnTo>
                <a:lnTo>
                  <a:pt x="18390" y="29463"/>
                </a:lnTo>
                <a:lnTo>
                  <a:pt x="23345" y="25829"/>
                </a:lnTo>
                <a:lnTo>
                  <a:pt x="27919" y="22137"/>
                </a:lnTo>
                <a:lnTo>
                  <a:pt x="32237" y="18406"/>
                </a:lnTo>
                <a:lnTo>
                  <a:pt x="36387" y="15918"/>
                </a:lnTo>
                <a:lnTo>
                  <a:pt x="40423" y="14259"/>
                </a:lnTo>
                <a:lnTo>
                  <a:pt x="44384" y="13154"/>
                </a:lnTo>
                <a:lnTo>
                  <a:pt x="49565" y="12416"/>
                </a:lnTo>
                <a:lnTo>
                  <a:pt x="55558" y="11925"/>
                </a:lnTo>
                <a:lnTo>
                  <a:pt x="62094" y="11598"/>
                </a:lnTo>
                <a:lnTo>
                  <a:pt x="68991" y="10110"/>
                </a:lnTo>
                <a:lnTo>
                  <a:pt x="76129" y="7847"/>
                </a:lnTo>
                <a:lnTo>
                  <a:pt x="83428" y="5069"/>
                </a:lnTo>
                <a:lnTo>
                  <a:pt x="89564" y="3217"/>
                </a:lnTo>
                <a:lnTo>
                  <a:pt x="94925" y="1982"/>
                </a:lnTo>
                <a:lnTo>
                  <a:pt x="99768" y="1159"/>
                </a:lnTo>
                <a:lnTo>
                  <a:pt x="105537" y="610"/>
                </a:lnTo>
                <a:lnTo>
                  <a:pt x="111923" y="244"/>
                </a:lnTo>
                <a:lnTo>
                  <a:pt x="118721" y="0"/>
                </a:lnTo>
                <a:lnTo>
                  <a:pt x="124522" y="1107"/>
                </a:lnTo>
                <a:lnTo>
                  <a:pt x="129660" y="3116"/>
                </a:lnTo>
                <a:lnTo>
                  <a:pt x="140963" y="9396"/>
                </a:lnTo>
                <a:lnTo>
                  <a:pt x="141891" y="11182"/>
                </a:lnTo>
                <a:lnTo>
                  <a:pt x="142921" y="16552"/>
                </a:lnTo>
                <a:lnTo>
                  <a:pt x="143379" y="23172"/>
                </a:lnTo>
                <a:lnTo>
                  <a:pt x="143501" y="26716"/>
                </a:lnTo>
                <a:lnTo>
                  <a:pt x="142312" y="30348"/>
                </a:lnTo>
                <a:lnTo>
                  <a:pt x="137605" y="37771"/>
                </a:lnTo>
                <a:lnTo>
                  <a:pt x="134666" y="45303"/>
                </a:lnTo>
                <a:lnTo>
                  <a:pt x="133883" y="49089"/>
                </a:lnTo>
                <a:lnTo>
                  <a:pt x="129625" y="56683"/>
                </a:lnTo>
                <a:lnTo>
                  <a:pt x="123500" y="64291"/>
                </a:lnTo>
                <a:lnTo>
                  <a:pt x="116544" y="71907"/>
                </a:lnTo>
                <a:lnTo>
                  <a:pt x="105488" y="83333"/>
                </a:lnTo>
                <a:lnTo>
                  <a:pt x="94169" y="94763"/>
                </a:lnTo>
                <a:lnTo>
                  <a:pt x="91644" y="98573"/>
                </a:lnTo>
                <a:lnTo>
                  <a:pt x="88839" y="106192"/>
                </a:lnTo>
                <a:lnTo>
                  <a:pt x="84206" y="113813"/>
                </a:lnTo>
                <a:lnTo>
                  <a:pt x="81193" y="117622"/>
                </a:lnTo>
                <a:lnTo>
                  <a:pt x="77913" y="120163"/>
                </a:lnTo>
                <a:lnTo>
                  <a:pt x="74458" y="121856"/>
                </a:lnTo>
                <a:lnTo>
                  <a:pt x="70884" y="122984"/>
                </a:lnTo>
                <a:lnTo>
                  <a:pt x="63526" y="127626"/>
                </a:lnTo>
                <a:lnTo>
                  <a:pt x="54522" y="134885"/>
                </a:lnTo>
                <a:lnTo>
                  <a:pt x="53783" y="136751"/>
                </a:lnTo>
                <a:lnTo>
                  <a:pt x="52963" y="142210"/>
                </a:lnTo>
                <a:lnTo>
                  <a:pt x="51473" y="144175"/>
                </a:lnTo>
                <a:lnTo>
                  <a:pt x="49211" y="145484"/>
                </a:lnTo>
                <a:lnTo>
                  <a:pt x="46433" y="146357"/>
                </a:lnTo>
                <a:lnTo>
                  <a:pt x="45850" y="145669"/>
                </a:lnTo>
                <a:lnTo>
                  <a:pt x="46732" y="143940"/>
                </a:lnTo>
                <a:lnTo>
                  <a:pt x="51204" y="138108"/>
                </a:lnTo>
                <a:lnTo>
                  <a:pt x="55382" y="135089"/>
                </a:lnTo>
                <a:lnTo>
                  <a:pt x="70183" y="124962"/>
                </a:lnTo>
                <a:lnTo>
                  <a:pt x="76923" y="121246"/>
                </a:lnTo>
                <a:lnTo>
                  <a:pt x="82688" y="118768"/>
                </a:lnTo>
                <a:lnTo>
                  <a:pt x="87800" y="117116"/>
                </a:lnTo>
                <a:lnTo>
                  <a:pt x="92479" y="116015"/>
                </a:lnTo>
                <a:lnTo>
                  <a:pt x="96868" y="115281"/>
                </a:lnTo>
                <a:lnTo>
                  <a:pt x="101064" y="114792"/>
                </a:lnTo>
                <a:lnTo>
                  <a:pt x="106401" y="113195"/>
                </a:lnTo>
                <a:lnTo>
                  <a:pt x="112499" y="110861"/>
                </a:lnTo>
                <a:lnTo>
                  <a:pt x="119105" y="108035"/>
                </a:lnTo>
                <a:lnTo>
                  <a:pt x="126048" y="106151"/>
                </a:lnTo>
                <a:lnTo>
                  <a:pt x="133217" y="104894"/>
                </a:lnTo>
                <a:lnTo>
                  <a:pt x="140537" y="104057"/>
                </a:lnTo>
                <a:lnTo>
                  <a:pt x="150496" y="102229"/>
                </a:lnTo>
                <a:lnTo>
                  <a:pt x="162216" y="99740"/>
                </a:lnTo>
                <a:lnTo>
                  <a:pt x="175109" y="96811"/>
                </a:lnTo>
                <a:lnTo>
                  <a:pt x="184975" y="96128"/>
                </a:lnTo>
                <a:lnTo>
                  <a:pt x="192821" y="96943"/>
                </a:lnTo>
                <a:lnTo>
                  <a:pt x="199323" y="98756"/>
                </a:lnTo>
                <a:lnTo>
                  <a:pt x="204927" y="99965"/>
                </a:lnTo>
                <a:lnTo>
                  <a:pt x="209933" y="100771"/>
                </a:lnTo>
                <a:lnTo>
                  <a:pt x="214541" y="101308"/>
                </a:lnTo>
                <a:lnTo>
                  <a:pt x="218883" y="102936"/>
                </a:lnTo>
                <a:lnTo>
                  <a:pt x="223047" y="105291"/>
                </a:lnTo>
                <a:lnTo>
                  <a:pt x="227093" y="108132"/>
                </a:lnTo>
                <a:lnTo>
                  <a:pt x="231061" y="111295"/>
                </a:lnTo>
                <a:lnTo>
                  <a:pt x="234975" y="114674"/>
                </a:lnTo>
                <a:lnTo>
                  <a:pt x="238856" y="118197"/>
                </a:lnTo>
                <a:lnTo>
                  <a:pt x="241442" y="121815"/>
                </a:lnTo>
                <a:lnTo>
                  <a:pt x="244316" y="129223"/>
                </a:lnTo>
                <a:lnTo>
                  <a:pt x="245594" y="136748"/>
                </a:lnTo>
                <a:lnTo>
                  <a:pt x="246161" y="144326"/>
                </a:lnTo>
                <a:lnTo>
                  <a:pt x="246414" y="151927"/>
                </a:lnTo>
                <a:lnTo>
                  <a:pt x="245211" y="157002"/>
                </a:lnTo>
                <a:lnTo>
                  <a:pt x="243139" y="162926"/>
                </a:lnTo>
                <a:lnTo>
                  <a:pt x="240488" y="169415"/>
                </a:lnTo>
                <a:lnTo>
                  <a:pt x="237450" y="176280"/>
                </a:lnTo>
                <a:lnTo>
                  <a:pt x="230689" y="190683"/>
                </a:lnTo>
                <a:lnTo>
                  <a:pt x="224568" y="200619"/>
                </a:lnTo>
                <a:lnTo>
                  <a:pt x="216677" y="212324"/>
                </a:lnTo>
                <a:lnTo>
                  <a:pt x="207607" y="225206"/>
                </a:lnTo>
                <a:lnTo>
                  <a:pt x="200290" y="233795"/>
                </a:lnTo>
                <a:lnTo>
                  <a:pt x="194141" y="239521"/>
                </a:lnTo>
                <a:lnTo>
                  <a:pt x="188773" y="243338"/>
                </a:lnTo>
                <a:lnTo>
                  <a:pt x="183924" y="247153"/>
                </a:lnTo>
                <a:lnTo>
                  <a:pt x="179421" y="250966"/>
                </a:lnTo>
                <a:lnTo>
                  <a:pt x="175149" y="254778"/>
                </a:lnTo>
                <a:lnTo>
                  <a:pt x="167016" y="262401"/>
                </a:lnTo>
                <a:lnTo>
                  <a:pt x="163069" y="266211"/>
                </a:lnTo>
                <a:lnTo>
                  <a:pt x="157898" y="270022"/>
                </a:lnTo>
                <a:lnTo>
                  <a:pt x="151911" y="273832"/>
                </a:lnTo>
                <a:lnTo>
                  <a:pt x="145379" y="277642"/>
                </a:lnTo>
                <a:lnTo>
                  <a:pt x="139755" y="280182"/>
                </a:lnTo>
                <a:lnTo>
                  <a:pt x="134735" y="281876"/>
                </a:lnTo>
                <a:lnTo>
                  <a:pt x="130118" y="283004"/>
                </a:lnTo>
                <a:lnTo>
                  <a:pt x="124501" y="283757"/>
                </a:lnTo>
                <a:lnTo>
                  <a:pt x="118216" y="284259"/>
                </a:lnTo>
                <a:lnTo>
                  <a:pt x="111486" y="284593"/>
                </a:lnTo>
                <a:lnTo>
                  <a:pt x="97234" y="284965"/>
                </a:lnTo>
                <a:lnTo>
                  <a:pt x="89878" y="285064"/>
                </a:lnTo>
                <a:lnTo>
                  <a:pt x="82434" y="283860"/>
                </a:lnTo>
                <a:lnTo>
                  <a:pt x="74931" y="281788"/>
                </a:lnTo>
                <a:lnTo>
                  <a:pt x="52306" y="2738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3"/>
          <p:cNvSpPr/>
          <p:nvPr/>
        </p:nvSpPr>
        <p:spPr>
          <a:xfrm>
            <a:off x="4835360" y="4172491"/>
            <a:ext cx="399581" cy="479473"/>
          </a:xfrm>
          <a:custGeom>
            <a:avLst/>
            <a:gdLst/>
            <a:ahLst/>
            <a:cxnLst/>
            <a:rect l="0" t="0" r="0" b="0"/>
            <a:pathLst>
              <a:path w="399581" h="479473">
                <a:moveTo>
                  <a:pt x="10960" y="125188"/>
                </a:moveTo>
                <a:lnTo>
                  <a:pt x="4892" y="125188"/>
                </a:lnTo>
                <a:lnTo>
                  <a:pt x="3104" y="123918"/>
                </a:lnTo>
                <a:lnTo>
                  <a:pt x="1912" y="121802"/>
                </a:lnTo>
                <a:lnTo>
                  <a:pt x="589" y="116063"/>
                </a:lnTo>
                <a:lnTo>
                  <a:pt x="0" y="109280"/>
                </a:lnTo>
                <a:lnTo>
                  <a:pt x="3126" y="98645"/>
                </a:lnTo>
                <a:lnTo>
                  <a:pt x="7478" y="86721"/>
                </a:lnTo>
                <a:lnTo>
                  <a:pt x="9412" y="77189"/>
                </a:lnTo>
                <a:lnTo>
                  <a:pt x="13659" y="68719"/>
                </a:lnTo>
                <a:lnTo>
                  <a:pt x="23189" y="56810"/>
                </a:lnTo>
                <a:lnTo>
                  <a:pt x="31635" y="47808"/>
                </a:lnTo>
                <a:lnTo>
                  <a:pt x="58947" y="20109"/>
                </a:lnTo>
                <a:lnTo>
                  <a:pt x="63272" y="17036"/>
                </a:lnTo>
                <a:lnTo>
                  <a:pt x="75425" y="11440"/>
                </a:lnTo>
                <a:lnTo>
                  <a:pt x="87069" y="3573"/>
                </a:lnTo>
                <a:lnTo>
                  <a:pt x="94739" y="1287"/>
                </a:lnTo>
                <a:lnTo>
                  <a:pt x="106198" y="0"/>
                </a:lnTo>
                <a:lnTo>
                  <a:pt x="117211" y="3086"/>
                </a:lnTo>
                <a:lnTo>
                  <a:pt x="129302" y="8690"/>
                </a:lnTo>
                <a:lnTo>
                  <a:pt x="138910" y="15415"/>
                </a:lnTo>
                <a:lnTo>
                  <a:pt x="147413" y="22637"/>
                </a:lnTo>
                <a:lnTo>
                  <a:pt x="151458" y="26341"/>
                </a:lnTo>
                <a:lnTo>
                  <a:pt x="154155" y="30080"/>
                </a:lnTo>
                <a:lnTo>
                  <a:pt x="159221" y="41411"/>
                </a:lnTo>
                <a:lnTo>
                  <a:pt x="166931" y="52811"/>
                </a:lnTo>
                <a:lnTo>
                  <a:pt x="171050" y="66772"/>
                </a:lnTo>
                <a:lnTo>
                  <a:pt x="176514" y="83986"/>
                </a:lnTo>
                <a:lnTo>
                  <a:pt x="179749" y="97720"/>
                </a:lnTo>
                <a:lnTo>
                  <a:pt x="183176" y="114496"/>
                </a:lnTo>
                <a:lnTo>
                  <a:pt x="186731" y="133300"/>
                </a:lnTo>
                <a:lnTo>
                  <a:pt x="187830" y="150916"/>
                </a:lnTo>
                <a:lnTo>
                  <a:pt x="187293" y="167740"/>
                </a:lnTo>
                <a:lnTo>
                  <a:pt x="185665" y="184036"/>
                </a:lnTo>
                <a:lnTo>
                  <a:pt x="184580" y="197440"/>
                </a:lnTo>
                <a:lnTo>
                  <a:pt x="183857" y="208916"/>
                </a:lnTo>
                <a:lnTo>
                  <a:pt x="183374" y="219107"/>
                </a:lnTo>
                <a:lnTo>
                  <a:pt x="181782" y="234791"/>
                </a:lnTo>
                <a:lnTo>
                  <a:pt x="176627" y="275924"/>
                </a:lnTo>
                <a:lnTo>
                  <a:pt x="172205" y="295529"/>
                </a:lnTo>
                <a:lnTo>
                  <a:pt x="166717" y="313679"/>
                </a:lnTo>
                <a:lnTo>
                  <a:pt x="160518" y="330858"/>
                </a:lnTo>
                <a:lnTo>
                  <a:pt x="156385" y="343582"/>
                </a:lnTo>
                <a:lnTo>
                  <a:pt x="153630" y="353334"/>
                </a:lnTo>
                <a:lnTo>
                  <a:pt x="151793" y="361105"/>
                </a:lnTo>
                <a:lnTo>
                  <a:pt x="149298" y="368827"/>
                </a:lnTo>
                <a:lnTo>
                  <a:pt x="146366" y="376514"/>
                </a:lnTo>
                <a:lnTo>
                  <a:pt x="143140" y="384178"/>
                </a:lnTo>
                <a:lnTo>
                  <a:pt x="139720" y="391828"/>
                </a:lnTo>
                <a:lnTo>
                  <a:pt x="132533" y="407102"/>
                </a:lnTo>
                <a:lnTo>
                  <a:pt x="125106" y="418970"/>
                </a:lnTo>
                <a:lnTo>
                  <a:pt x="113784" y="432792"/>
                </a:lnTo>
                <a:lnTo>
                  <a:pt x="109989" y="436937"/>
                </a:lnTo>
                <a:lnTo>
                  <a:pt x="107460" y="440971"/>
                </a:lnTo>
                <a:lnTo>
                  <a:pt x="102629" y="452716"/>
                </a:lnTo>
                <a:lnTo>
                  <a:pt x="96998" y="460409"/>
                </a:lnTo>
                <a:lnTo>
                  <a:pt x="93718" y="462969"/>
                </a:lnTo>
                <a:lnTo>
                  <a:pt x="90262" y="464675"/>
                </a:lnTo>
                <a:lnTo>
                  <a:pt x="86688" y="465813"/>
                </a:lnTo>
                <a:lnTo>
                  <a:pt x="79330" y="470464"/>
                </a:lnTo>
                <a:lnTo>
                  <a:pt x="70326" y="477730"/>
                </a:lnTo>
                <a:lnTo>
                  <a:pt x="65708" y="478723"/>
                </a:lnTo>
                <a:lnTo>
                  <a:pt x="55968" y="479283"/>
                </a:lnTo>
                <a:lnTo>
                  <a:pt x="47367" y="479472"/>
                </a:lnTo>
                <a:lnTo>
                  <a:pt x="42804" y="476111"/>
                </a:lnTo>
                <a:lnTo>
                  <a:pt x="33095" y="467079"/>
                </a:lnTo>
                <a:lnTo>
                  <a:pt x="29527" y="463605"/>
                </a:lnTo>
                <a:lnTo>
                  <a:pt x="27147" y="460020"/>
                </a:lnTo>
                <a:lnTo>
                  <a:pt x="22529" y="448905"/>
                </a:lnTo>
                <a:lnTo>
                  <a:pt x="14952" y="437569"/>
                </a:lnTo>
                <a:lnTo>
                  <a:pt x="12734" y="429971"/>
                </a:lnTo>
                <a:lnTo>
                  <a:pt x="13413" y="424896"/>
                </a:lnTo>
                <a:lnTo>
                  <a:pt x="17553" y="412485"/>
                </a:lnTo>
                <a:lnTo>
                  <a:pt x="20240" y="398503"/>
                </a:lnTo>
                <a:lnTo>
                  <a:pt x="21434" y="385092"/>
                </a:lnTo>
                <a:lnTo>
                  <a:pt x="21965" y="374898"/>
                </a:lnTo>
                <a:lnTo>
                  <a:pt x="25587" y="362747"/>
                </a:lnTo>
                <a:lnTo>
                  <a:pt x="28331" y="355951"/>
                </a:lnTo>
                <a:lnTo>
                  <a:pt x="34767" y="338239"/>
                </a:lnTo>
                <a:lnTo>
                  <a:pt x="38261" y="328183"/>
                </a:lnTo>
                <a:lnTo>
                  <a:pt x="45530" y="313621"/>
                </a:lnTo>
                <a:lnTo>
                  <a:pt x="54264" y="301646"/>
                </a:lnTo>
                <a:lnTo>
                  <a:pt x="66613" y="287858"/>
                </a:lnTo>
                <a:lnTo>
                  <a:pt x="73462" y="281895"/>
                </a:lnTo>
                <a:lnTo>
                  <a:pt x="80568" y="276649"/>
                </a:lnTo>
                <a:lnTo>
                  <a:pt x="87845" y="271882"/>
                </a:lnTo>
                <a:lnTo>
                  <a:pt x="99318" y="263199"/>
                </a:lnTo>
                <a:lnTo>
                  <a:pt x="104155" y="259106"/>
                </a:lnTo>
                <a:lnTo>
                  <a:pt x="112916" y="254557"/>
                </a:lnTo>
                <a:lnTo>
                  <a:pt x="121044" y="252536"/>
                </a:lnTo>
                <a:lnTo>
                  <a:pt x="132760" y="251398"/>
                </a:lnTo>
                <a:lnTo>
                  <a:pt x="140446" y="251131"/>
                </a:lnTo>
                <a:lnTo>
                  <a:pt x="164049" y="250982"/>
                </a:lnTo>
                <a:lnTo>
                  <a:pt x="175249" y="249691"/>
                </a:lnTo>
                <a:lnTo>
                  <a:pt x="187796" y="247560"/>
                </a:lnTo>
                <a:lnTo>
                  <a:pt x="201241" y="244869"/>
                </a:lnTo>
                <a:lnTo>
                  <a:pt x="211474" y="243075"/>
                </a:lnTo>
                <a:lnTo>
                  <a:pt x="219566" y="241880"/>
                </a:lnTo>
                <a:lnTo>
                  <a:pt x="231943" y="240551"/>
                </a:lnTo>
                <a:lnTo>
                  <a:pt x="241678" y="239960"/>
                </a:lnTo>
                <a:lnTo>
                  <a:pt x="253625" y="239698"/>
                </a:lnTo>
                <a:lnTo>
                  <a:pt x="260366" y="239628"/>
                </a:lnTo>
                <a:lnTo>
                  <a:pt x="266130" y="238312"/>
                </a:lnTo>
                <a:lnTo>
                  <a:pt x="280311" y="231661"/>
                </a:lnTo>
                <a:lnTo>
                  <a:pt x="292556" y="229126"/>
                </a:lnTo>
                <a:lnTo>
                  <a:pt x="300367" y="228533"/>
                </a:lnTo>
                <a:lnTo>
                  <a:pt x="304228" y="227105"/>
                </a:lnTo>
                <a:lnTo>
                  <a:pt x="311904" y="222131"/>
                </a:lnTo>
                <a:lnTo>
                  <a:pt x="322936" y="219074"/>
                </a:lnTo>
                <a:lnTo>
                  <a:pt x="335036" y="217715"/>
                </a:lnTo>
                <a:lnTo>
                  <a:pt x="344647" y="217111"/>
                </a:lnTo>
                <a:lnTo>
                  <a:pt x="351130" y="216772"/>
                </a:lnTo>
                <a:lnTo>
                  <a:pt x="359420" y="213306"/>
                </a:lnTo>
                <a:lnTo>
                  <a:pt x="370301" y="208802"/>
                </a:lnTo>
                <a:lnTo>
                  <a:pt x="379370" y="206800"/>
                </a:lnTo>
                <a:lnTo>
                  <a:pt x="382296" y="204996"/>
                </a:lnTo>
                <a:lnTo>
                  <a:pt x="384248" y="202524"/>
                </a:lnTo>
                <a:lnTo>
                  <a:pt x="399580" y="1823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4"/>
          <p:cNvSpPr/>
          <p:nvPr/>
        </p:nvSpPr>
        <p:spPr>
          <a:xfrm>
            <a:off x="5125586" y="3943366"/>
            <a:ext cx="257940" cy="349426"/>
          </a:xfrm>
          <a:custGeom>
            <a:avLst/>
            <a:gdLst/>
            <a:ahLst/>
            <a:cxnLst/>
            <a:rect l="0" t="0" r="0" b="0"/>
            <a:pathLst>
              <a:path w="257940" h="349426">
                <a:moveTo>
                  <a:pt x="75064" y="34273"/>
                </a:moveTo>
                <a:lnTo>
                  <a:pt x="68996" y="28206"/>
                </a:lnTo>
                <a:lnTo>
                  <a:pt x="65938" y="26418"/>
                </a:lnTo>
                <a:lnTo>
                  <a:pt x="59155" y="24432"/>
                </a:lnTo>
                <a:lnTo>
                  <a:pt x="54263" y="23314"/>
                </a:lnTo>
                <a:lnTo>
                  <a:pt x="49732" y="26439"/>
                </a:lnTo>
                <a:lnTo>
                  <a:pt x="43485" y="32061"/>
                </a:lnTo>
                <a:lnTo>
                  <a:pt x="36476" y="38794"/>
                </a:lnTo>
                <a:lnTo>
                  <a:pt x="34098" y="42367"/>
                </a:lnTo>
                <a:lnTo>
                  <a:pt x="31456" y="49724"/>
                </a:lnTo>
                <a:lnTo>
                  <a:pt x="26896" y="57227"/>
                </a:lnTo>
                <a:lnTo>
                  <a:pt x="23902" y="61006"/>
                </a:lnTo>
                <a:lnTo>
                  <a:pt x="21906" y="64795"/>
                </a:lnTo>
                <a:lnTo>
                  <a:pt x="19688" y="72392"/>
                </a:lnTo>
                <a:lnTo>
                  <a:pt x="17826" y="77466"/>
                </a:lnTo>
                <a:lnTo>
                  <a:pt x="15316" y="83388"/>
                </a:lnTo>
                <a:lnTo>
                  <a:pt x="12372" y="89877"/>
                </a:lnTo>
                <a:lnTo>
                  <a:pt x="9100" y="100473"/>
                </a:lnTo>
                <a:lnTo>
                  <a:pt x="8228" y="105076"/>
                </a:lnTo>
                <a:lnTo>
                  <a:pt x="7646" y="111955"/>
                </a:lnTo>
                <a:lnTo>
                  <a:pt x="7259" y="120351"/>
                </a:lnTo>
                <a:lnTo>
                  <a:pt x="7001" y="129759"/>
                </a:lnTo>
                <a:lnTo>
                  <a:pt x="5558" y="137300"/>
                </a:lnTo>
                <a:lnTo>
                  <a:pt x="3327" y="143598"/>
                </a:lnTo>
                <a:lnTo>
                  <a:pt x="569" y="149066"/>
                </a:lnTo>
                <a:lnTo>
                  <a:pt x="0" y="153982"/>
                </a:lnTo>
                <a:lnTo>
                  <a:pt x="892" y="158529"/>
                </a:lnTo>
                <a:lnTo>
                  <a:pt x="2756" y="162831"/>
                </a:lnTo>
                <a:lnTo>
                  <a:pt x="3998" y="168238"/>
                </a:lnTo>
                <a:lnTo>
                  <a:pt x="4827" y="174383"/>
                </a:lnTo>
                <a:lnTo>
                  <a:pt x="5379" y="181020"/>
                </a:lnTo>
                <a:lnTo>
                  <a:pt x="5993" y="191781"/>
                </a:lnTo>
                <a:lnTo>
                  <a:pt x="6265" y="200797"/>
                </a:lnTo>
                <a:lnTo>
                  <a:pt x="6387" y="209037"/>
                </a:lnTo>
                <a:lnTo>
                  <a:pt x="7689" y="214283"/>
                </a:lnTo>
                <a:lnTo>
                  <a:pt x="9827" y="220320"/>
                </a:lnTo>
                <a:lnTo>
                  <a:pt x="12522" y="226884"/>
                </a:lnTo>
                <a:lnTo>
                  <a:pt x="15590" y="235071"/>
                </a:lnTo>
                <a:lnTo>
                  <a:pt x="22384" y="254327"/>
                </a:lnTo>
                <a:lnTo>
                  <a:pt x="24704" y="262255"/>
                </a:lnTo>
                <a:lnTo>
                  <a:pt x="26251" y="268812"/>
                </a:lnTo>
                <a:lnTo>
                  <a:pt x="27281" y="274452"/>
                </a:lnTo>
                <a:lnTo>
                  <a:pt x="29239" y="278213"/>
                </a:lnTo>
                <a:lnTo>
                  <a:pt x="31814" y="280719"/>
                </a:lnTo>
                <a:lnTo>
                  <a:pt x="34800" y="282391"/>
                </a:lnTo>
                <a:lnTo>
                  <a:pt x="40602" y="287315"/>
                </a:lnTo>
                <a:lnTo>
                  <a:pt x="48279" y="294408"/>
                </a:lnTo>
                <a:lnTo>
                  <a:pt x="75841" y="321031"/>
                </a:lnTo>
                <a:lnTo>
                  <a:pt x="89405" y="334433"/>
                </a:lnTo>
                <a:lnTo>
                  <a:pt x="94784" y="337250"/>
                </a:lnTo>
                <a:lnTo>
                  <a:pt x="100911" y="339128"/>
                </a:lnTo>
                <a:lnTo>
                  <a:pt x="107535" y="340380"/>
                </a:lnTo>
                <a:lnTo>
                  <a:pt x="113221" y="341214"/>
                </a:lnTo>
                <a:lnTo>
                  <a:pt x="118282" y="341771"/>
                </a:lnTo>
                <a:lnTo>
                  <a:pt x="122926" y="342141"/>
                </a:lnTo>
                <a:lnTo>
                  <a:pt x="127292" y="342389"/>
                </a:lnTo>
                <a:lnTo>
                  <a:pt x="135529" y="342664"/>
                </a:lnTo>
                <a:lnTo>
                  <a:pt x="139504" y="344007"/>
                </a:lnTo>
                <a:lnTo>
                  <a:pt x="147307" y="348886"/>
                </a:lnTo>
                <a:lnTo>
                  <a:pt x="151166" y="349425"/>
                </a:lnTo>
                <a:lnTo>
                  <a:pt x="155009" y="348515"/>
                </a:lnTo>
                <a:lnTo>
                  <a:pt x="162664" y="345386"/>
                </a:lnTo>
                <a:lnTo>
                  <a:pt x="170301" y="343996"/>
                </a:lnTo>
                <a:lnTo>
                  <a:pt x="175672" y="343213"/>
                </a:lnTo>
                <a:lnTo>
                  <a:pt x="183331" y="336913"/>
                </a:lnTo>
                <a:lnTo>
                  <a:pt x="190069" y="330494"/>
                </a:lnTo>
                <a:lnTo>
                  <a:pt x="204743" y="316024"/>
                </a:lnTo>
                <a:lnTo>
                  <a:pt x="207236" y="312277"/>
                </a:lnTo>
                <a:lnTo>
                  <a:pt x="210007" y="304727"/>
                </a:lnTo>
                <a:lnTo>
                  <a:pt x="212016" y="299666"/>
                </a:lnTo>
                <a:lnTo>
                  <a:pt x="214625" y="293752"/>
                </a:lnTo>
                <a:lnTo>
                  <a:pt x="217635" y="287269"/>
                </a:lnTo>
                <a:lnTo>
                  <a:pt x="224365" y="276679"/>
                </a:lnTo>
                <a:lnTo>
                  <a:pt x="227938" y="272077"/>
                </a:lnTo>
                <a:lnTo>
                  <a:pt x="230320" y="266469"/>
                </a:lnTo>
                <a:lnTo>
                  <a:pt x="231908" y="260190"/>
                </a:lnTo>
                <a:lnTo>
                  <a:pt x="232967" y="253465"/>
                </a:lnTo>
                <a:lnTo>
                  <a:pt x="234942" y="246441"/>
                </a:lnTo>
                <a:lnTo>
                  <a:pt x="237530" y="239219"/>
                </a:lnTo>
                <a:lnTo>
                  <a:pt x="240524" y="231864"/>
                </a:lnTo>
                <a:lnTo>
                  <a:pt x="243791" y="223150"/>
                </a:lnTo>
                <a:lnTo>
                  <a:pt x="250807" y="203309"/>
                </a:lnTo>
                <a:lnTo>
                  <a:pt x="253186" y="193954"/>
                </a:lnTo>
                <a:lnTo>
                  <a:pt x="254772" y="185177"/>
                </a:lnTo>
                <a:lnTo>
                  <a:pt x="255829" y="176785"/>
                </a:lnTo>
                <a:lnTo>
                  <a:pt x="256534" y="168651"/>
                </a:lnTo>
                <a:lnTo>
                  <a:pt x="257004" y="160689"/>
                </a:lnTo>
                <a:lnTo>
                  <a:pt x="257526" y="146338"/>
                </a:lnTo>
                <a:lnTo>
                  <a:pt x="257820" y="131119"/>
                </a:lnTo>
                <a:lnTo>
                  <a:pt x="257939" y="79424"/>
                </a:lnTo>
                <a:lnTo>
                  <a:pt x="256671" y="74533"/>
                </a:lnTo>
                <a:lnTo>
                  <a:pt x="251874" y="65713"/>
                </a:lnTo>
                <a:lnTo>
                  <a:pt x="245510" y="57560"/>
                </a:lnTo>
                <a:lnTo>
                  <a:pt x="242034" y="53608"/>
                </a:lnTo>
                <a:lnTo>
                  <a:pt x="239717" y="49703"/>
                </a:lnTo>
                <a:lnTo>
                  <a:pt x="237143" y="41978"/>
                </a:lnTo>
                <a:lnTo>
                  <a:pt x="232612" y="34311"/>
                </a:lnTo>
                <a:lnTo>
                  <a:pt x="229626" y="30488"/>
                </a:lnTo>
                <a:lnTo>
                  <a:pt x="226365" y="27940"/>
                </a:lnTo>
                <a:lnTo>
                  <a:pt x="222921" y="26241"/>
                </a:lnTo>
                <a:lnTo>
                  <a:pt x="219355" y="25109"/>
                </a:lnTo>
                <a:lnTo>
                  <a:pt x="212007" y="20463"/>
                </a:lnTo>
                <a:lnTo>
                  <a:pt x="204507" y="14166"/>
                </a:lnTo>
                <a:lnTo>
                  <a:pt x="196941" y="7133"/>
                </a:lnTo>
                <a:lnTo>
                  <a:pt x="193145" y="4750"/>
                </a:lnTo>
                <a:lnTo>
                  <a:pt x="185541" y="2102"/>
                </a:lnTo>
                <a:lnTo>
                  <a:pt x="180465" y="1396"/>
                </a:lnTo>
                <a:lnTo>
                  <a:pt x="174541" y="925"/>
                </a:lnTo>
                <a:lnTo>
                  <a:pt x="162456" y="402"/>
                </a:lnTo>
                <a:lnTo>
                  <a:pt x="148512" y="108"/>
                </a:lnTo>
                <a:lnTo>
                  <a:pt x="122475" y="0"/>
                </a:lnTo>
                <a:lnTo>
                  <a:pt x="116831" y="1264"/>
                </a:lnTo>
                <a:lnTo>
                  <a:pt x="111799" y="3377"/>
                </a:lnTo>
                <a:lnTo>
                  <a:pt x="107174" y="6056"/>
                </a:lnTo>
                <a:lnTo>
                  <a:pt x="101550" y="7842"/>
                </a:lnTo>
                <a:lnTo>
                  <a:pt x="95261" y="9033"/>
                </a:lnTo>
                <a:lnTo>
                  <a:pt x="88529" y="9826"/>
                </a:lnTo>
                <a:lnTo>
                  <a:pt x="82770" y="11625"/>
                </a:lnTo>
                <a:lnTo>
                  <a:pt x="77661" y="14095"/>
                </a:lnTo>
                <a:lnTo>
                  <a:pt x="72985" y="17011"/>
                </a:lnTo>
                <a:lnTo>
                  <a:pt x="68598" y="20225"/>
                </a:lnTo>
                <a:lnTo>
                  <a:pt x="64403" y="23638"/>
                </a:lnTo>
                <a:lnTo>
                  <a:pt x="60336" y="27183"/>
                </a:lnTo>
                <a:lnTo>
                  <a:pt x="55085" y="30817"/>
                </a:lnTo>
                <a:lnTo>
                  <a:pt x="49045" y="34509"/>
                </a:lnTo>
                <a:lnTo>
                  <a:pt x="42478" y="38240"/>
                </a:lnTo>
                <a:lnTo>
                  <a:pt x="35560" y="44538"/>
                </a:lnTo>
                <a:lnTo>
                  <a:pt x="28407" y="52547"/>
                </a:lnTo>
                <a:lnTo>
                  <a:pt x="6484" y="799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5"/>
          <p:cNvSpPr/>
          <p:nvPr/>
        </p:nvSpPr>
        <p:spPr>
          <a:xfrm>
            <a:off x="5236528" y="5897879"/>
            <a:ext cx="55563" cy="457201"/>
          </a:xfrm>
          <a:custGeom>
            <a:avLst/>
            <a:gdLst/>
            <a:ahLst/>
            <a:cxnLst/>
            <a:rect l="0" t="0" r="0" b="0"/>
            <a:pathLst>
              <a:path w="55563" h="457201">
                <a:moveTo>
                  <a:pt x="9842" y="0"/>
                </a:moveTo>
                <a:lnTo>
                  <a:pt x="3774" y="12137"/>
                </a:lnTo>
                <a:lnTo>
                  <a:pt x="1987" y="16981"/>
                </a:lnTo>
                <a:lnTo>
                  <a:pt x="795" y="21481"/>
                </a:lnTo>
                <a:lnTo>
                  <a:pt x="0" y="25751"/>
                </a:lnTo>
                <a:lnTo>
                  <a:pt x="741" y="31137"/>
                </a:lnTo>
                <a:lnTo>
                  <a:pt x="2504" y="37269"/>
                </a:lnTo>
                <a:lnTo>
                  <a:pt x="4950" y="43895"/>
                </a:lnTo>
                <a:lnTo>
                  <a:pt x="6581" y="49584"/>
                </a:lnTo>
                <a:lnTo>
                  <a:pt x="7668" y="54646"/>
                </a:lnTo>
                <a:lnTo>
                  <a:pt x="8875" y="66197"/>
                </a:lnTo>
                <a:lnTo>
                  <a:pt x="9197" y="74612"/>
                </a:lnTo>
                <a:lnTo>
                  <a:pt x="9412" y="84031"/>
                </a:lnTo>
                <a:lnTo>
                  <a:pt x="10825" y="95391"/>
                </a:lnTo>
                <a:lnTo>
                  <a:pt x="13038" y="108044"/>
                </a:lnTo>
                <a:lnTo>
                  <a:pt x="15782" y="121559"/>
                </a:lnTo>
                <a:lnTo>
                  <a:pt x="17612" y="133110"/>
                </a:lnTo>
                <a:lnTo>
                  <a:pt x="18832" y="143350"/>
                </a:lnTo>
                <a:lnTo>
                  <a:pt x="19645" y="152717"/>
                </a:lnTo>
                <a:lnTo>
                  <a:pt x="21458" y="164042"/>
                </a:lnTo>
                <a:lnTo>
                  <a:pt x="23935" y="176671"/>
                </a:lnTo>
                <a:lnTo>
                  <a:pt x="26858" y="190171"/>
                </a:lnTo>
                <a:lnTo>
                  <a:pt x="28806" y="201711"/>
                </a:lnTo>
                <a:lnTo>
                  <a:pt x="30104" y="211944"/>
                </a:lnTo>
                <a:lnTo>
                  <a:pt x="30970" y="221306"/>
                </a:lnTo>
                <a:lnTo>
                  <a:pt x="31547" y="231357"/>
                </a:lnTo>
                <a:lnTo>
                  <a:pt x="32188" y="252686"/>
                </a:lnTo>
                <a:lnTo>
                  <a:pt x="33629" y="264977"/>
                </a:lnTo>
                <a:lnTo>
                  <a:pt x="35861" y="278252"/>
                </a:lnTo>
                <a:lnTo>
                  <a:pt x="38617" y="292181"/>
                </a:lnTo>
                <a:lnTo>
                  <a:pt x="40455" y="304008"/>
                </a:lnTo>
                <a:lnTo>
                  <a:pt x="41681" y="314432"/>
                </a:lnTo>
                <a:lnTo>
                  <a:pt x="42498" y="323921"/>
                </a:lnTo>
                <a:lnTo>
                  <a:pt x="44312" y="334058"/>
                </a:lnTo>
                <a:lnTo>
                  <a:pt x="46792" y="344626"/>
                </a:lnTo>
                <a:lnTo>
                  <a:pt x="49715" y="355481"/>
                </a:lnTo>
                <a:lnTo>
                  <a:pt x="51664" y="365257"/>
                </a:lnTo>
                <a:lnTo>
                  <a:pt x="52963" y="374315"/>
                </a:lnTo>
                <a:lnTo>
                  <a:pt x="53829" y="382893"/>
                </a:lnTo>
                <a:lnTo>
                  <a:pt x="54792" y="395812"/>
                </a:lnTo>
                <a:lnTo>
                  <a:pt x="55220" y="405786"/>
                </a:lnTo>
                <a:lnTo>
                  <a:pt x="55334" y="410225"/>
                </a:lnTo>
                <a:lnTo>
                  <a:pt x="55562" y="4572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6"/>
          <p:cNvSpPr/>
          <p:nvPr/>
        </p:nvSpPr>
        <p:spPr>
          <a:xfrm>
            <a:off x="5349240" y="5932330"/>
            <a:ext cx="249661" cy="319866"/>
          </a:xfrm>
          <a:custGeom>
            <a:avLst/>
            <a:gdLst/>
            <a:ahLst/>
            <a:cxnLst/>
            <a:rect l="0" t="0" r="0" b="0"/>
            <a:pathLst>
              <a:path w="249661" h="319866">
                <a:moveTo>
                  <a:pt x="57150" y="22699"/>
                </a:moveTo>
                <a:lnTo>
                  <a:pt x="47308" y="32541"/>
                </a:lnTo>
                <a:lnTo>
                  <a:pt x="46426" y="36810"/>
                </a:lnTo>
                <a:lnTo>
                  <a:pt x="46033" y="44211"/>
                </a:lnTo>
                <a:lnTo>
                  <a:pt x="45859" y="55967"/>
                </a:lnTo>
                <a:lnTo>
                  <a:pt x="44543" y="61387"/>
                </a:lnTo>
                <a:lnTo>
                  <a:pt x="39693" y="70798"/>
                </a:lnTo>
                <a:lnTo>
                  <a:pt x="37892" y="76355"/>
                </a:lnTo>
                <a:lnTo>
                  <a:pt x="36691" y="82599"/>
                </a:lnTo>
                <a:lnTo>
                  <a:pt x="35890" y="89303"/>
                </a:lnTo>
                <a:lnTo>
                  <a:pt x="35357" y="95042"/>
                </a:lnTo>
                <a:lnTo>
                  <a:pt x="34764" y="104805"/>
                </a:lnTo>
                <a:lnTo>
                  <a:pt x="34501" y="116764"/>
                </a:lnTo>
                <a:lnTo>
                  <a:pt x="34302" y="185836"/>
                </a:lnTo>
                <a:lnTo>
                  <a:pt x="35568" y="200037"/>
                </a:lnTo>
                <a:lnTo>
                  <a:pt x="37682" y="213315"/>
                </a:lnTo>
                <a:lnTo>
                  <a:pt x="40361" y="225976"/>
                </a:lnTo>
                <a:lnTo>
                  <a:pt x="43417" y="238227"/>
                </a:lnTo>
                <a:lnTo>
                  <a:pt x="46725" y="250205"/>
                </a:lnTo>
                <a:lnTo>
                  <a:pt x="50200" y="262000"/>
                </a:lnTo>
                <a:lnTo>
                  <a:pt x="53786" y="271133"/>
                </a:lnTo>
                <a:lnTo>
                  <a:pt x="57447" y="278492"/>
                </a:lnTo>
                <a:lnTo>
                  <a:pt x="61158" y="284668"/>
                </a:lnTo>
                <a:lnTo>
                  <a:pt x="63632" y="290055"/>
                </a:lnTo>
                <a:lnTo>
                  <a:pt x="66380" y="299427"/>
                </a:lnTo>
                <a:lnTo>
                  <a:pt x="68383" y="302435"/>
                </a:lnTo>
                <a:lnTo>
                  <a:pt x="70989" y="304440"/>
                </a:lnTo>
                <a:lnTo>
                  <a:pt x="73996" y="305776"/>
                </a:lnTo>
                <a:lnTo>
                  <a:pt x="80723" y="310648"/>
                </a:lnTo>
                <a:lnTo>
                  <a:pt x="84295" y="313725"/>
                </a:lnTo>
                <a:lnTo>
                  <a:pt x="87947" y="315776"/>
                </a:lnTo>
                <a:lnTo>
                  <a:pt x="95390" y="318056"/>
                </a:lnTo>
                <a:lnTo>
                  <a:pt x="102932" y="319069"/>
                </a:lnTo>
                <a:lnTo>
                  <a:pt x="110517" y="319519"/>
                </a:lnTo>
                <a:lnTo>
                  <a:pt x="118122" y="319720"/>
                </a:lnTo>
                <a:lnTo>
                  <a:pt x="140971" y="319865"/>
                </a:lnTo>
                <a:lnTo>
                  <a:pt x="144780" y="318600"/>
                </a:lnTo>
                <a:lnTo>
                  <a:pt x="152400" y="313808"/>
                </a:lnTo>
                <a:lnTo>
                  <a:pt x="160020" y="307444"/>
                </a:lnTo>
                <a:lnTo>
                  <a:pt x="167639" y="300382"/>
                </a:lnTo>
                <a:lnTo>
                  <a:pt x="182880" y="285502"/>
                </a:lnTo>
                <a:lnTo>
                  <a:pt x="186689" y="281721"/>
                </a:lnTo>
                <a:lnTo>
                  <a:pt x="191769" y="275390"/>
                </a:lnTo>
                <a:lnTo>
                  <a:pt x="197696" y="267360"/>
                </a:lnTo>
                <a:lnTo>
                  <a:pt x="204187" y="258196"/>
                </a:lnTo>
                <a:lnTo>
                  <a:pt x="209785" y="250817"/>
                </a:lnTo>
                <a:lnTo>
                  <a:pt x="214787" y="244628"/>
                </a:lnTo>
                <a:lnTo>
                  <a:pt x="219391" y="239232"/>
                </a:lnTo>
                <a:lnTo>
                  <a:pt x="223730" y="233095"/>
                </a:lnTo>
                <a:lnTo>
                  <a:pt x="227893" y="226463"/>
                </a:lnTo>
                <a:lnTo>
                  <a:pt x="231939" y="219502"/>
                </a:lnTo>
                <a:lnTo>
                  <a:pt x="234636" y="213591"/>
                </a:lnTo>
                <a:lnTo>
                  <a:pt x="237632" y="203636"/>
                </a:lnTo>
                <a:lnTo>
                  <a:pt x="239701" y="196664"/>
                </a:lnTo>
                <a:lnTo>
                  <a:pt x="245387" y="178757"/>
                </a:lnTo>
                <a:lnTo>
                  <a:pt x="247411" y="169918"/>
                </a:lnTo>
                <a:lnTo>
                  <a:pt x="248761" y="161485"/>
                </a:lnTo>
                <a:lnTo>
                  <a:pt x="249660" y="153323"/>
                </a:lnTo>
                <a:lnTo>
                  <a:pt x="248990" y="146612"/>
                </a:lnTo>
                <a:lnTo>
                  <a:pt x="247273" y="140868"/>
                </a:lnTo>
                <a:lnTo>
                  <a:pt x="244858" y="135768"/>
                </a:lnTo>
                <a:lnTo>
                  <a:pt x="243249" y="129829"/>
                </a:lnTo>
                <a:lnTo>
                  <a:pt x="242176" y="123329"/>
                </a:lnTo>
                <a:lnTo>
                  <a:pt x="241460" y="116455"/>
                </a:lnTo>
                <a:lnTo>
                  <a:pt x="240983" y="110604"/>
                </a:lnTo>
                <a:lnTo>
                  <a:pt x="240454" y="100715"/>
                </a:lnTo>
                <a:lnTo>
                  <a:pt x="239042" y="96300"/>
                </a:lnTo>
                <a:lnTo>
                  <a:pt x="234087" y="88007"/>
                </a:lnTo>
                <a:lnTo>
                  <a:pt x="232258" y="82748"/>
                </a:lnTo>
                <a:lnTo>
                  <a:pt x="231039" y="76702"/>
                </a:lnTo>
                <a:lnTo>
                  <a:pt x="230225" y="70131"/>
                </a:lnTo>
                <a:lnTo>
                  <a:pt x="228414" y="64481"/>
                </a:lnTo>
                <a:lnTo>
                  <a:pt x="223014" y="54816"/>
                </a:lnTo>
                <a:lnTo>
                  <a:pt x="218526" y="49190"/>
                </a:lnTo>
                <a:lnTo>
                  <a:pt x="212994" y="42900"/>
                </a:lnTo>
                <a:lnTo>
                  <a:pt x="206766" y="36166"/>
                </a:lnTo>
                <a:lnTo>
                  <a:pt x="200073" y="30407"/>
                </a:lnTo>
                <a:lnTo>
                  <a:pt x="193072" y="25298"/>
                </a:lnTo>
                <a:lnTo>
                  <a:pt x="185865" y="20622"/>
                </a:lnTo>
                <a:lnTo>
                  <a:pt x="179790" y="17505"/>
                </a:lnTo>
                <a:lnTo>
                  <a:pt x="174470" y="15426"/>
                </a:lnTo>
                <a:lnTo>
                  <a:pt x="169653" y="14040"/>
                </a:lnTo>
                <a:lnTo>
                  <a:pt x="165172" y="11847"/>
                </a:lnTo>
                <a:lnTo>
                  <a:pt x="160915" y="9114"/>
                </a:lnTo>
                <a:lnTo>
                  <a:pt x="156806" y="6023"/>
                </a:lnTo>
                <a:lnTo>
                  <a:pt x="151527" y="3962"/>
                </a:lnTo>
                <a:lnTo>
                  <a:pt x="145468" y="2587"/>
                </a:lnTo>
                <a:lnTo>
                  <a:pt x="138888" y="1671"/>
                </a:lnTo>
                <a:lnTo>
                  <a:pt x="133232" y="1061"/>
                </a:lnTo>
                <a:lnTo>
                  <a:pt x="128191" y="653"/>
                </a:lnTo>
                <a:lnTo>
                  <a:pt x="123561" y="382"/>
                </a:lnTo>
                <a:lnTo>
                  <a:pt x="115029" y="81"/>
                </a:lnTo>
                <a:lnTo>
                  <a:pt x="110975" y="0"/>
                </a:lnTo>
                <a:lnTo>
                  <a:pt x="105734" y="1217"/>
                </a:lnTo>
                <a:lnTo>
                  <a:pt x="99699" y="3298"/>
                </a:lnTo>
                <a:lnTo>
                  <a:pt x="93136" y="5955"/>
                </a:lnTo>
                <a:lnTo>
                  <a:pt x="87490" y="7727"/>
                </a:lnTo>
                <a:lnTo>
                  <a:pt x="82457" y="8907"/>
                </a:lnTo>
                <a:lnTo>
                  <a:pt x="77831" y="9695"/>
                </a:lnTo>
                <a:lnTo>
                  <a:pt x="72207" y="11490"/>
                </a:lnTo>
                <a:lnTo>
                  <a:pt x="65918" y="13956"/>
                </a:lnTo>
                <a:lnTo>
                  <a:pt x="59185" y="16871"/>
                </a:lnTo>
                <a:lnTo>
                  <a:pt x="53427" y="20084"/>
                </a:lnTo>
                <a:lnTo>
                  <a:pt x="48318" y="23495"/>
                </a:lnTo>
                <a:lnTo>
                  <a:pt x="43642" y="27040"/>
                </a:lnTo>
                <a:lnTo>
                  <a:pt x="37985" y="31943"/>
                </a:lnTo>
                <a:lnTo>
                  <a:pt x="31673" y="37752"/>
                </a:lnTo>
                <a:lnTo>
                  <a:pt x="14041" y="54676"/>
                </a:lnTo>
                <a:lnTo>
                  <a:pt x="0" y="684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7"/>
          <p:cNvSpPr/>
          <p:nvPr/>
        </p:nvSpPr>
        <p:spPr>
          <a:xfrm>
            <a:off x="5966459" y="4926329"/>
            <a:ext cx="57151" cy="354331"/>
          </a:xfrm>
          <a:custGeom>
            <a:avLst/>
            <a:gdLst/>
            <a:ahLst/>
            <a:cxnLst/>
            <a:rect l="0" t="0" r="0" b="0"/>
            <a:pathLst>
              <a:path w="57151" h="354331">
                <a:moveTo>
                  <a:pt x="0" y="0"/>
                </a:moveTo>
                <a:lnTo>
                  <a:pt x="0" y="6068"/>
                </a:lnTo>
                <a:lnTo>
                  <a:pt x="1271" y="9126"/>
                </a:lnTo>
                <a:lnTo>
                  <a:pt x="3387" y="12434"/>
                </a:lnTo>
                <a:lnTo>
                  <a:pt x="6069" y="15910"/>
                </a:lnTo>
                <a:lnTo>
                  <a:pt x="9125" y="20767"/>
                </a:lnTo>
                <a:lnTo>
                  <a:pt x="12434" y="26545"/>
                </a:lnTo>
                <a:lnTo>
                  <a:pt x="15909" y="32937"/>
                </a:lnTo>
                <a:lnTo>
                  <a:pt x="18226" y="41008"/>
                </a:lnTo>
                <a:lnTo>
                  <a:pt x="19771" y="50199"/>
                </a:lnTo>
                <a:lnTo>
                  <a:pt x="20801" y="60136"/>
                </a:lnTo>
                <a:lnTo>
                  <a:pt x="22757" y="71841"/>
                </a:lnTo>
                <a:lnTo>
                  <a:pt x="25332" y="84724"/>
                </a:lnTo>
                <a:lnTo>
                  <a:pt x="28318" y="98392"/>
                </a:lnTo>
                <a:lnTo>
                  <a:pt x="30309" y="110045"/>
                </a:lnTo>
                <a:lnTo>
                  <a:pt x="31636" y="120354"/>
                </a:lnTo>
                <a:lnTo>
                  <a:pt x="32520" y="129766"/>
                </a:lnTo>
                <a:lnTo>
                  <a:pt x="33111" y="141121"/>
                </a:lnTo>
                <a:lnTo>
                  <a:pt x="33767" y="167284"/>
                </a:lnTo>
                <a:lnTo>
                  <a:pt x="35211" y="178833"/>
                </a:lnTo>
                <a:lnTo>
                  <a:pt x="37445" y="189072"/>
                </a:lnTo>
                <a:lnTo>
                  <a:pt x="40203" y="198438"/>
                </a:lnTo>
                <a:lnTo>
                  <a:pt x="42043" y="208492"/>
                </a:lnTo>
                <a:lnTo>
                  <a:pt x="43268" y="219005"/>
                </a:lnTo>
                <a:lnTo>
                  <a:pt x="44086" y="229823"/>
                </a:lnTo>
                <a:lnTo>
                  <a:pt x="44631" y="239576"/>
                </a:lnTo>
                <a:lnTo>
                  <a:pt x="45236" y="257185"/>
                </a:lnTo>
                <a:lnTo>
                  <a:pt x="45577" y="281379"/>
                </a:lnTo>
                <a:lnTo>
                  <a:pt x="46895" y="289186"/>
                </a:lnTo>
                <a:lnTo>
                  <a:pt x="49043" y="296931"/>
                </a:lnTo>
                <a:lnTo>
                  <a:pt x="51746" y="304634"/>
                </a:lnTo>
                <a:lnTo>
                  <a:pt x="53547" y="312310"/>
                </a:lnTo>
                <a:lnTo>
                  <a:pt x="54749" y="319967"/>
                </a:lnTo>
                <a:lnTo>
                  <a:pt x="55549" y="327611"/>
                </a:lnTo>
                <a:lnTo>
                  <a:pt x="56083" y="333978"/>
                </a:lnTo>
                <a:lnTo>
                  <a:pt x="56439" y="339492"/>
                </a:lnTo>
                <a:lnTo>
                  <a:pt x="57150" y="3543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8"/>
          <p:cNvSpPr/>
          <p:nvPr/>
        </p:nvSpPr>
        <p:spPr>
          <a:xfrm>
            <a:off x="6092189" y="4857949"/>
            <a:ext cx="171266" cy="303431"/>
          </a:xfrm>
          <a:custGeom>
            <a:avLst/>
            <a:gdLst/>
            <a:ahLst/>
            <a:cxnLst/>
            <a:rect l="0" t="0" r="0" b="0"/>
            <a:pathLst>
              <a:path w="171266" h="303431">
                <a:moveTo>
                  <a:pt x="0" y="11230"/>
                </a:moveTo>
                <a:lnTo>
                  <a:pt x="6069" y="29434"/>
                </a:lnTo>
                <a:lnTo>
                  <a:pt x="7856" y="36066"/>
                </a:lnTo>
                <a:lnTo>
                  <a:pt x="9047" y="41757"/>
                </a:lnTo>
                <a:lnTo>
                  <a:pt x="9842" y="46822"/>
                </a:lnTo>
                <a:lnTo>
                  <a:pt x="10371" y="59088"/>
                </a:lnTo>
                <a:lnTo>
                  <a:pt x="11221" y="125717"/>
                </a:lnTo>
                <a:lnTo>
                  <a:pt x="11418" y="183575"/>
                </a:lnTo>
                <a:lnTo>
                  <a:pt x="12693" y="188357"/>
                </a:lnTo>
                <a:lnTo>
                  <a:pt x="20553" y="203694"/>
                </a:lnTo>
                <a:lnTo>
                  <a:pt x="23862" y="211930"/>
                </a:lnTo>
                <a:lnTo>
                  <a:pt x="27339" y="221230"/>
                </a:lnTo>
                <a:lnTo>
                  <a:pt x="29656" y="229970"/>
                </a:lnTo>
                <a:lnTo>
                  <a:pt x="31201" y="238337"/>
                </a:lnTo>
                <a:lnTo>
                  <a:pt x="32231" y="246455"/>
                </a:lnTo>
                <a:lnTo>
                  <a:pt x="34187" y="253137"/>
                </a:lnTo>
                <a:lnTo>
                  <a:pt x="36762" y="258861"/>
                </a:lnTo>
                <a:lnTo>
                  <a:pt x="39748" y="263948"/>
                </a:lnTo>
                <a:lnTo>
                  <a:pt x="43009" y="268609"/>
                </a:lnTo>
                <a:lnTo>
                  <a:pt x="46453" y="272986"/>
                </a:lnTo>
                <a:lnTo>
                  <a:pt x="50019" y="277174"/>
                </a:lnTo>
                <a:lnTo>
                  <a:pt x="53666" y="281236"/>
                </a:lnTo>
                <a:lnTo>
                  <a:pt x="61105" y="289136"/>
                </a:lnTo>
                <a:lnTo>
                  <a:pt x="64867" y="291751"/>
                </a:lnTo>
                <a:lnTo>
                  <a:pt x="68645" y="293494"/>
                </a:lnTo>
                <a:lnTo>
                  <a:pt x="72433" y="294656"/>
                </a:lnTo>
                <a:lnTo>
                  <a:pt x="76229" y="295431"/>
                </a:lnTo>
                <a:lnTo>
                  <a:pt x="80030" y="295948"/>
                </a:lnTo>
                <a:lnTo>
                  <a:pt x="83834" y="296292"/>
                </a:lnTo>
                <a:lnTo>
                  <a:pt x="87639" y="297791"/>
                </a:lnTo>
                <a:lnTo>
                  <a:pt x="91446" y="300061"/>
                </a:lnTo>
                <a:lnTo>
                  <a:pt x="95255" y="302844"/>
                </a:lnTo>
                <a:lnTo>
                  <a:pt x="97793" y="303430"/>
                </a:lnTo>
                <a:lnTo>
                  <a:pt x="99486" y="302550"/>
                </a:lnTo>
                <a:lnTo>
                  <a:pt x="100614" y="300693"/>
                </a:lnTo>
                <a:lnTo>
                  <a:pt x="103906" y="299456"/>
                </a:lnTo>
                <a:lnTo>
                  <a:pt x="108641" y="298631"/>
                </a:lnTo>
                <a:lnTo>
                  <a:pt x="114337" y="298080"/>
                </a:lnTo>
                <a:lnTo>
                  <a:pt x="119405" y="296444"/>
                </a:lnTo>
                <a:lnTo>
                  <a:pt x="124053" y="294083"/>
                </a:lnTo>
                <a:lnTo>
                  <a:pt x="134572" y="287236"/>
                </a:lnTo>
                <a:lnTo>
                  <a:pt x="139396" y="282913"/>
                </a:lnTo>
                <a:lnTo>
                  <a:pt x="142461" y="279982"/>
                </a:lnTo>
                <a:lnTo>
                  <a:pt x="144504" y="276758"/>
                </a:lnTo>
                <a:lnTo>
                  <a:pt x="148650" y="264883"/>
                </a:lnTo>
                <a:lnTo>
                  <a:pt x="151170" y="259072"/>
                </a:lnTo>
                <a:lnTo>
                  <a:pt x="157357" y="245842"/>
                </a:lnTo>
                <a:lnTo>
                  <a:pt x="164340" y="231496"/>
                </a:lnTo>
                <a:lnTo>
                  <a:pt x="166710" y="225384"/>
                </a:lnTo>
                <a:lnTo>
                  <a:pt x="168290" y="220040"/>
                </a:lnTo>
                <a:lnTo>
                  <a:pt x="169343" y="215206"/>
                </a:lnTo>
                <a:lnTo>
                  <a:pt x="170046" y="209444"/>
                </a:lnTo>
                <a:lnTo>
                  <a:pt x="170514" y="203063"/>
                </a:lnTo>
                <a:lnTo>
                  <a:pt x="170826" y="196269"/>
                </a:lnTo>
                <a:lnTo>
                  <a:pt x="171173" y="175173"/>
                </a:lnTo>
                <a:lnTo>
                  <a:pt x="171265" y="162436"/>
                </a:lnTo>
                <a:lnTo>
                  <a:pt x="170057" y="147594"/>
                </a:lnTo>
                <a:lnTo>
                  <a:pt x="167982" y="131349"/>
                </a:lnTo>
                <a:lnTo>
                  <a:pt x="165328" y="114170"/>
                </a:lnTo>
                <a:lnTo>
                  <a:pt x="162288" y="100177"/>
                </a:lnTo>
                <a:lnTo>
                  <a:pt x="158993" y="88308"/>
                </a:lnTo>
                <a:lnTo>
                  <a:pt x="155526" y="77855"/>
                </a:lnTo>
                <a:lnTo>
                  <a:pt x="153214" y="69617"/>
                </a:lnTo>
                <a:lnTo>
                  <a:pt x="151672" y="62855"/>
                </a:lnTo>
                <a:lnTo>
                  <a:pt x="150645" y="57076"/>
                </a:lnTo>
                <a:lnTo>
                  <a:pt x="148690" y="51955"/>
                </a:lnTo>
                <a:lnTo>
                  <a:pt x="146117" y="47270"/>
                </a:lnTo>
                <a:lnTo>
                  <a:pt x="143131" y="42877"/>
                </a:lnTo>
                <a:lnTo>
                  <a:pt x="139871" y="38678"/>
                </a:lnTo>
                <a:lnTo>
                  <a:pt x="136428" y="34609"/>
                </a:lnTo>
                <a:lnTo>
                  <a:pt x="132862" y="30626"/>
                </a:lnTo>
                <a:lnTo>
                  <a:pt x="130485" y="26701"/>
                </a:lnTo>
                <a:lnTo>
                  <a:pt x="127844" y="18953"/>
                </a:lnTo>
                <a:lnTo>
                  <a:pt x="124599" y="15109"/>
                </a:lnTo>
                <a:lnTo>
                  <a:pt x="119896" y="11276"/>
                </a:lnTo>
                <a:lnTo>
                  <a:pt x="114221" y="7451"/>
                </a:lnTo>
                <a:lnTo>
                  <a:pt x="109167" y="4901"/>
                </a:lnTo>
                <a:lnTo>
                  <a:pt x="104529" y="3201"/>
                </a:lnTo>
                <a:lnTo>
                  <a:pt x="94026" y="472"/>
                </a:lnTo>
                <a:lnTo>
                  <a:pt x="90624" y="248"/>
                </a:lnTo>
                <a:lnTo>
                  <a:pt x="80071" y="0"/>
                </a:lnTo>
                <a:lnTo>
                  <a:pt x="74971" y="1203"/>
                </a:lnTo>
                <a:lnTo>
                  <a:pt x="70301" y="3275"/>
                </a:lnTo>
                <a:lnTo>
                  <a:pt x="65918" y="5927"/>
                </a:lnTo>
                <a:lnTo>
                  <a:pt x="61725" y="7695"/>
                </a:lnTo>
                <a:lnTo>
                  <a:pt x="57660" y="8874"/>
                </a:lnTo>
                <a:lnTo>
                  <a:pt x="53680" y="9659"/>
                </a:lnTo>
                <a:lnTo>
                  <a:pt x="51027" y="11453"/>
                </a:lnTo>
                <a:lnTo>
                  <a:pt x="49258" y="13919"/>
                </a:lnTo>
                <a:lnTo>
                  <a:pt x="48079" y="16833"/>
                </a:lnTo>
                <a:lnTo>
                  <a:pt x="46023" y="18775"/>
                </a:lnTo>
                <a:lnTo>
                  <a:pt x="43382" y="20071"/>
                </a:lnTo>
                <a:lnTo>
                  <a:pt x="34290" y="226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9"/>
          <p:cNvSpPr/>
          <p:nvPr/>
        </p:nvSpPr>
        <p:spPr>
          <a:xfrm>
            <a:off x="6286500" y="4572464"/>
            <a:ext cx="434341" cy="536691"/>
          </a:xfrm>
          <a:custGeom>
            <a:avLst/>
            <a:gdLst/>
            <a:ahLst/>
            <a:cxnLst/>
            <a:rect l="0" t="0" r="0" b="0"/>
            <a:pathLst>
              <a:path w="434341" h="536691">
                <a:moveTo>
                  <a:pt x="0" y="445305"/>
                </a:moveTo>
                <a:lnTo>
                  <a:pt x="0" y="451373"/>
                </a:lnTo>
                <a:lnTo>
                  <a:pt x="1270" y="453161"/>
                </a:lnTo>
                <a:lnTo>
                  <a:pt x="3387" y="454352"/>
                </a:lnTo>
                <a:lnTo>
                  <a:pt x="6067" y="455146"/>
                </a:lnTo>
                <a:lnTo>
                  <a:pt x="12432" y="459416"/>
                </a:lnTo>
                <a:lnTo>
                  <a:pt x="15908" y="462332"/>
                </a:lnTo>
                <a:lnTo>
                  <a:pt x="19496" y="464277"/>
                </a:lnTo>
                <a:lnTo>
                  <a:pt x="30612" y="468283"/>
                </a:lnTo>
                <a:lnTo>
                  <a:pt x="43219" y="478219"/>
                </a:lnTo>
                <a:lnTo>
                  <a:pt x="55615" y="489990"/>
                </a:lnTo>
                <a:lnTo>
                  <a:pt x="62476" y="495416"/>
                </a:lnTo>
                <a:lnTo>
                  <a:pt x="69590" y="500302"/>
                </a:lnTo>
                <a:lnTo>
                  <a:pt x="82999" y="507848"/>
                </a:lnTo>
                <a:lnTo>
                  <a:pt x="98958" y="513367"/>
                </a:lnTo>
                <a:lnTo>
                  <a:pt x="112138" y="519158"/>
                </a:lnTo>
                <a:lnTo>
                  <a:pt x="123075" y="525965"/>
                </a:lnTo>
                <a:lnTo>
                  <a:pt x="134378" y="534616"/>
                </a:lnTo>
                <a:lnTo>
                  <a:pt x="139310" y="535799"/>
                </a:lnTo>
                <a:lnTo>
                  <a:pt x="148046" y="536690"/>
                </a:lnTo>
                <a:lnTo>
                  <a:pt x="142360" y="530661"/>
                </a:lnTo>
                <a:lnTo>
                  <a:pt x="140627" y="527609"/>
                </a:lnTo>
                <a:lnTo>
                  <a:pt x="138700" y="520832"/>
                </a:lnTo>
                <a:lnTo>
                  <a:pt x="137616" y="509876"/>
                </a:lnTo>
                <a:lnTo>
                  <a:pt x="136194" y="506132"/>
                </a:lnTo>
                <a:lnTo>
                  <a:pt x="129395" y="494796"/>
                </a:lnTo>
                <a:lnTo>
                  <a:pt x="127358" y="487198"/>
                </a:lnTo>
                <a:lnTo>
                  <a:pt x="124781" y="470702"/>
                </a:lnTo>
                <a:lnTo>
                  <a:pt x="119805" y="458286"/>
                </a:lnTo>
                <a:lnTo>
                  <a:pt x="116746" y="444301"/>
                </a:lnTo>
                <a:lnTo>
                  <a:pt x="115930" y="437016"/>
                </a:lnTo>
                <a:lnTo>
                  <a:pt x="111638" y="425534"/>
                </a:lnTo>
                <a:lnTo>
                  <a:pt x="108715" y="420695"/>
                </a:lnTo>
                <a:lnTo>
                  <a:pt x="105467" y="408544"/>
                </a:lnTo>
                <a:lnTo>
                  <a:pt x="102754" y="394677"/>
                </a:lnTo>
                <a:lnTo>
                  <a:pt x="97315" y="380047"/>
                </a:lnTo>
                <a:lnTo>
                  <a:pt x="94051" y="365078"/>
                </a:lnTo>
                <a:lnTo>
                  <a:pt x="91330" y="349959"/>
                </a:lnTo>
                <a:lnTo>
                  <a:pt x="85888" y="334772"/>
                </a:lnTo>
                <a:lnTo>
                  <a:pt x="79235" y="319557"/>
                </a:lnTo>
                <a:lnTo>
                  <a:pt x="73315" y="304327"/>
                </a:lnTo>
                <a:lnTo>
                  <a:pt x="70684" y="289091"/>
                </a:lnTo>
                <a:lnTo>
                  <a:pt x="66128" y="277241"/>
                </a:lnTo>
                <a:lnTo>
                  <a:pt x="63135" y="272302"/>
                </a:lnTo>
                <a:lnTo>
                  <a:pt x="59810" y="260042"/>
                </a:lnTo>
                <a:lnTo>
                  <a:pt x="57062" y="246126"/>
                </a:lnTo>
                <a:lnTo>
                  <a:pt x="51608" y="231474"/>
                </a:lnTo>
                <a:lnTo>
                  <a:pt x="47464" y="215013"/>
                </a:lnTo>
                <a:lnTo>
                  <a:pt x="46236" y="202093"/>
                </a:lnTo>
                <a:lnTo>
                  <a:pt x="45872" y="190222"/>
                </a:lnTo>
                <a:lnTo>
                  <a:pt x="44551" y="186349"/>
                </a:lnTo>
                <a:lnTo>
                  <a:pt x="37894" y="174832"/>
                </a:lnTo>
                <a:lnTo>
                  <a:pt x="35892" y="167192"/>
                </a:lnTo>
                <a:lnTo>
                  <a:pt x="36628" y="164646"/>
                </a:lnTo>
                <a:lnTo>
                  <a:pt x="38388" y="162949"/>
                </a:lnTo>
                <a:lnTo>
                  <a:pt x="44271" y="160226"/>
                </a:lnTo>
                <a:lnTo>
                  <a:pt x="51358" y="153686"/>
                </a:lnTo>
                <a:lnTo>
                  <a:pt x="54559" y="151832"/>
                </a:lnTo>
                <a:lnTo>
                  <a:pt x="65131" y="147954"/>
                </a:lnTo>
                <a:lnTo>
                  <a:pt x="76306" y="140596"/>
                </a:lnTo>
                <a:lnTo>
                  <a:pt x="88931" y="136581"/>
                </a:lnTo>
                <a:lnTo>
                  <a:pt x="101331" y="131141"/>
                </a:lnTo>
                <a:lnTo>
                  <a:pt x="111923" y="124490"/>
                </a:lnTo>
                <a:lnTo>
                  <a:pt x="116525" y="120939"/>
                </a:lnTo>
                <a:lnTo>
                  <a:pt x="122133" y="118571"/>
                </a:lnTo>
                <a:lnTo>
                  <a:pt x="135138" y="115940"/>
                </a:lnTo>
                <a:lnTo>
                  <a:pt x="142161" y="113968"/>
                </a:lnTo>
                <a:lnTo>
                  <a:pt x="149384" y="111384"/>
                </a:lnTo>
                <a:lnTo>
                  <a:pt x="156739" y="108391"/>
                </a:lnTo>
                <a:lnTo>
                  <a:pt x="164183" y="103856"/>
                </a:lnTo>
                <a:lnTo>
                  <a:pt x="171685" y="98293"/>
                </a:lnTo>
                <a:lnTo>
                  <a:pt x="179227" y="92043"/>
                </a:lnTo>
                <a:lnTo>
                  <a:pt x="186795" y="86607"/>
                </a:lnTo>
                <a:lnTo>
                  <a:pt x="194379" y="81713"/>
                </a:lnTo>
                <a:lnTo>
                  <a:pt x="201976" y="77181"/>
                </a:lnTo>
                <a:lnTo>
                  <a:pt x="218471" y="69079"/>
                </a:lnTo>
                <a:lnTo>
                  <a:pt x="267278" y="46530"/>
                </a:lnTo>
                <a:lnTo>
                  <a:pt x="313524" y="26349"/>
                </a:lnTo>
                <a:lnTo>
                  <a:pt x="334746" y="17411"/>
                </a:lnTo>
                <a:lnTo>
                  <a:pt x="351434" y="11452"/>
                </a:lnTo>
                <a:lnTo>
                  <a:pt x="365099" y="7480"/>
                </a:lnTo>
                <a:lnTo>
                  <a:pt x="376749" y="4832"/>
                </a:lnTo>
                <a:lnTo>
                  <a:pt x="385786" y="3066"/>
                </a:lnTo>
                <a:lnTo>
                  <a:pt x="399214" y="1105"/>
                </a:lnTo>
                <a:lnTo>
                  <a:pt x="409415" y="233"/>
                </a:lnTo>
                <a:lnTo>
                  <a:pt x="413913" y="0"/>
                </a:lnTo>
                <a:lnTo>
                  <a:pt x="416912" y="1116"/>
                </a:lnTo>
                <a:lnTo>
                  <a:pt x="418911" y="3129"/>
                </a:lnTo>
                <a:lnTo>
                  <a:pt x="420244" y="5741"/>
                </a:lnTo>
                <a:lnTo>
                  <a:pt x="422402" y="7482"/>
                </a:lnTo>
                <a:lnTo>
                  <a:pt x="425112" y="8643"/>
                </a:lnTo>
                <a:lnTo>
                  <a:pt x="434340" y="109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0"/>
          <p:cNvSpPr/>
          <p:nvPr/>
        </p:nvSpPr>
        <p:spPr>
          <a:xfrm>
            <a:off x="6446520" y="4698285"/>
            <a:ext cx="257554" cy="273766"/>
          </a:xfrm>
          <a:custGeom>
            <a:avLst/>
            <a:gdLst/>
            <a:ahLst/>
            <a:cxnLst/>
            <a:rect l="0" t="0" r="0" b="0"/>
            <a:pathLst>
              <a:path w="257554" h="273766">
                <a:moveTo>
                  <a:pt x="0" y="90884"/>
                </a:moveTo>
                <a:lnTo>
                  <a:pt x="39335" y="51549"/>
                </a:lnTo>
                <a:lnTo>
                  <a:pt x="50353" y="41801"/>
                </a:lnTo>
                <a:lnTo>
                  <a:pt x="62778" y="31492"/>
                </a:lnTo>
                <a:lnTo>
                  <a:pt x="76142" y="20809"/>
                </a:lnTo>
                <a:lnTo>
                  <a:pt x="87592" y="13688"/>
                </a:lnTo>
                <a:lnTo>
                  <a:pt x="97765" y="8940"/>
                </a:lnTo>
                <a:lnTo>
                  <a:pt x="107086" y="5775"/>
                </a:lnTo>
                <a:lnTo>
                  <a:pt x="114570" y="3665"/>
                </a:lnTo>
                <a:lnTo>
                  <a:pt x="120830" y="2258"/>
                </a:lnTo>
                <a:lnTo>
                  <a:pt x="126273" y="1320"/>
                </a:lnTo>
                <a:lnTo>
                  <a:pt x="131172" y="695"/>
                </a:lnTo>
                <a:lnTo>
                  <a:pt x="135708" y="278"/>
                </a:lnTo>
                <a:lnTo>
                  <a:pt x="140001" y="0"/>
                </a:lnTo>
                <a:lnTo>
                  <a:pt x="142864" y="1085"/>
                </a:lnTo>
                <a:lnTo>
                  <a:pt x="144773" y="3078"/>
                </a:lnTo>
                <a:lnTo>
                  <a:pt x="146045" y="5677"/>
                </a:lnTo>
                <a:lnTo>
                  <a:pt x="150846" y="11951"/>
                </a:lnTo>
                <a:lnTo>
                  <a:pt x="153903" y="15402"/>
                </a:lnTo>
                <a:lnTo>
                  <a:pt x="154672" y="20243"/>
                </a:lnTo>
                <a:lnTo>
                  <a:pt x="153915" y="26010"/>
                </a:lnTo>
                <a:lnTo>
                  <a:pt x="152140" y="32395"/>
                </a:lnTo>
                <a:lnTo>
                  <a:pt x="148416" y="40461"/>
                </a:lnTo>
                <a:lnTo>
                  <a:pt x="143394" y="49649"/>
                </a:lnTo>
                <a:lnTo>
                  <a:pt x="137506" y="59584"/>
                </a:lnTo>
                <a:lnTo>
                  <a:pt x="133581" y="67477"/>
                </a:lnTo>
                <a:lnTo>
                  <a:pt x="130964" y="74010"/>
                </a:lnTo>
                <a:lnTo>
                  <a:pt x="129219" y="79635"/>
                </a:lnTo>
                <a:lnTo>
                  <a:pt x="126786" y="84654"/>
                </a:lnTo>
                <a:lnTo>
                  <a:pt x="123894" y="89271"/>
                </a:lnTo>
                <a:lnTo>
                  <a:pt x="117294" y="97787"/>
                </a:lnTo>
                <a:lnTo>
                  <a:pt x="110127" y="105806"/>
                </a:lnTo>
                <a:lnTo>
                  <a:pt x="102708" y="113603"/>
                </a:lnTo>
                <a:lnTo>
                  <a:pt x="87598" y="128957"/>
                </a:lnTo>
                <a:lnTo>
                  <a:pt x="85068" y="132776"/>
                </a:lnTo>
                <a:lnTo>
                  <a:pt x="82258" y="140406"/>
                </a:lnTo>
                <a:lnTo>
                  <a:pt x="80238" y="142949"/>
                </a:lnTo>
                <a:lnTo>
                  <a:pt x="77622" y="144644"/>
                </a:lnTo>
                <a:lnTo>
                  <a:pt x="74608" y="145774"/>
                </a:lnTo>
                <a:lnTo>
                  <a:pt x="73868" y="146527"/>
                </a:lnTo>
                <a:lnTo>
                  <a:pt x="74645" y="147030"/>
                </a:lnTo>
                <a:lnTo>
                  <a:pt x="76433" y="147364"/>
                </a:lnTo>
                <a:lnTo>
                  <a:pt x="78895" y="146318"/>
                </a:lnTo>
                <a:lnTo>
                  <a:pt x="85018" y="141768"/>
                </a:lnTo>
                <a:lnTo>
                  <a:pt x="91972" y="135513"/>
                </a:lnTo>
                <a:lnTo>
                  <a:pt x="95604" y="132067"/>
                </a:lnTo>
                <a:lnTo>
                  <a:pt x="100567" y="128499"/>
                </a:lnTo>
                <a:lnTo>
                  <a:pt x="106414" y="124851"/>
                </a:lnTo>
                <a:lnTo>
                  <a:pt x="112853" y="121149"/>
                </a:lnTo>
                <a:lnTo>
                  <a:pt x="120955" y="117411"/>
                </a:lnTo>
                <a:lnTo>
                  <a:pt x="130166" y="113649"/>
                </a:lnTo>
                <a:lnTo>
                  <a:pt x="140118" y="109870"/>
                </a:lnTo>
                <a:lnTo>
                  <a:pt x="148022" y="107352"/>
                </a:lnTo>
                <a:lnTo>
                  <a:pt x="154561" y="105673"/>
                </a:lnTo>
                <a:lnTo>
                  <a:pt x="160190" y="104553"/>
                </a:lnTo>
                <a:lnTo>
                  <a:pt x="167753" y="103807"/>
                </a:lnTo>
                <a:lnTo>
                  <a:pt x="176605" y="103309"/>
                </a:lnTo>
                <a:lnTo>
                  <a:pt x="186316" y="102978"/>
                </a:lnTo>
                <a:lnTo>
                  <a:pt x="195331" y="104027"/>
                </a:lnTo>
                <a:lnTo>
                  <a:pt x="203881" y="105996"/>
                </a:lnTo>
                <a:lnTo>
                  <a:pt x="212120" y="108579"/>
                </a:lnTo>
                <a:lnTo>
                  <a:pt x="218884" y="110301"/>
                </a:lnTo>
                <a:lnTo>
                  <a:pt x="224662" y="111448"/>
                </a:lnTo>
                <a:lnTo>
                  <a:pt x="229784" y="112214"/>
                </a:lnTo>
                <a:lnTo>
                  <a:pt x="234469" y="115264"/>
                </a:lnTo>
                <a:lnTo>
                  <a:pt x="238863" y="119837"/>
                </a:lnTo>
                <a:lnTo>
                  <a:pt x="243062" y="125427"/>
                </a:lnTo>
                <a:lnTo>
                  <a:pt x="245861" y="130422"/>
                </a:lnTo>
                <a:lnTo>
                  <a:pt x="247727" y="135023"/>
                </a:lnTo>
                <a:lnTo>
                  <a:pt x="248971" y="139360"/>
                </a:lnTo>
                <a:lnTo>
                  <a:pt x="253740" y="147566"/>
                </a:lnTo>
                <a:lnTo>
                  <a:pt x="256790" y="151532"/>
                </a:lnTo>
                <a:lnTo>
                  <a:pt x="257553" y="155446"/>
                </a:lnTo>
                <a:lnTo>
                  <a:pt x="256792" y="159325"/>
                </a:lnTo>
                <a:lnTo>
                  <a:pt x="253829" y="167023"/>
                </a:lnTo>
                <a:lnTo>
                  <a:pt x="252513" y="174677"/>
                </a:lnTo>
                <a:lnTo>
                  <a:pt x="250892" y="178496"/>
                </a:lnTo>
                <a:lnTo>
                  <a:pt x="242543" y="191209"/>
                </a:lnTo>
                <a:lnTo>
                  <a:pt x="239165" y="197137"/>
                </a:lnTo>
                <a:lnTo>
                  <a:pt x="232025" y="210498"/>
                </a:lnTo>
                <a:lnTo>
                  <a:pt x="224619" y="224903"/>
                </a:lnTo>
                <a:lnTo>
                  <a:pt x="219596" y="231030"/>
                </a:lnTo>
                <a:lnTo>
                  <a:pt x="213707" y="236385"/>
                </a:lnTo>
                <a:lnTo>
                  <a:pt x="207241" y="241225"/>
                </a:lnTo>
                <a:lnTo>
                  <a:pt x="201661" y="245721"/>
                </a:lnTo>
                <a:lnTo>
                  <a:pt x="196670" y="249989"/>
                </a:lnTo>
                <a:lnTo>
                  <a:pt x="192074" y="254104"/>
                </a:lnTo>
                <a:lnTo>
                  <a:pt x="187738" y="256847"/>
                </a:lnTo>
                <a:lnTo>
                  <a:pt x="183579" y="258677"/>
                </a:lnTo>
                <a:lnTo>
                  <a:pt x="175571" y="260709"/>
                </a:lnTo>
                <a:lnTo>
                  <a:pt x="167778" y="261612"/>
                </a:lnTo>
                <a:lnTo>
                  <a:pt x="163921" y="263123"/>
                </a:lnTo>
                <a:lnTo>
                  <a:pt x="156250" y="268188"/>
                </a:lnTo>
                <a:lnTo>
                  <a:pt x="151157" y="270047"/>
                </a:lnTo>
                <a:lnTo>
                  <a:pt x="145221" y="271286"/>
                </a:lnTo>
                <a:lnTo>
                  <a:pt x="138723" y="272112"/>
                </a:lnTo>
                <a:lnTo>
                  <a:pt x="131852" y="272663"/>
                </a:lnTo>
                <a:lnTo>
                  <a:pt x="124731" y="273030"/>
                </a:lnTo>
                <a:lnTo>
                  <a:pt x="109347" y="273547"/>
                </a:lnTo>
                <a:lnTo>
                  <a:pt x="91439" y="2737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1"/>
          <p:cNvSpPr/>
          <p:nvPr/>
        </p:nvSpPr>
        <p:spPr>
          <a:xfrm>
            <a:off x="3326129" y="4732019"/>
            <a:ext cx="274322" cy="148591"/>
          </a:xfrm>
          <a:custGeom>
            <a:avLst/>
            <a:gdLst/>
            <a:ahLst/>
            <a:cxnLst/>
            <a:rect l="0" t="0" r="0" b="0"/>
            <a:pathLst>
              <a:path w="274322" h="148591">
                <a:moveTo>
                  <a:pt x="0" y="148590"/>
                </a:moveTo>
                <a:lnTo>
                  <a:pt x="12136" y="142523"/>
                </a:lnTo>
                <a:lnTo>
                  <a:pt x="20791" y="139465"/>
                </a:lnTo>
                <a:lnTo>
                  <a:pt x="31641" y="136157"/>
                </a:lnTo>
                <a:lnTo>
                  <a:pt x="43954" y="132682"/>
                </a:lnTo>
                <a:lnTo>
                  <a:pt x="53433" y="129094"/>
                </a:lnTo>
                <a:lnTo>
                  <a:pt x="61022" y="125433"/>
                </a:lnTo>
                <a:lnTo>
                  <a:pt x="67352" y="121722"/>
                </a:lnTo>
                <a:lnTo>
                  <a:pt x="74111" y="117978"/>
                </a:lnTo>
                <a:lnTo>
                  <a:pt x="88395" y="110432"/>
                </a:lnTo>
                <a:lnTo>
                  <a:pt x="94490" y="105371"/>
                </a:lnTo>
                <a:lnTo>
                  <a:pt x="99824" y="99458"/>
                </a:lnTo>
                <a:lnTo>
                  <a:pt x="104649" y="92975"/>
                </a:lnTo>
                <a:lnTo>
                  <a:pt x="110406" y="87384"/>
                </a:lnTo>
                <a:lnTo>
                  <a:pt x="116784" y="82386"/>
                </a:lnTo>
                <a:lnTo>
                  <a:pt x="123577" y="77784"/>
                </a:lnTo>
                <a:lnTo>
                  <a:pt x="129375" y="73446"/>
                </a:lnTo>
                <a:lnTo>
                  <a:pt x="134510" y="69284"/>
                </a:lnTo>
                <a:lnTo>
                  <a:pt x="139204" y="65240"/>
                </a:lnTo>
                <a:lnTo>
                  <a:pt x="147413" y="60004"/>
                </a:lnTo>
                <a:lnTo>
                  <a:pt x="157965" y="53972"/>
                </a:lnTo>
                <a:lnTo>
                  <a:pt x="170080" y="47412"/>
                </a:lnTo>
                <a:lnTo>
                  <a:pt x="181967" y="40498"/>
                </a:lnTo>
                <a:lnTo>
                  <a:pt x="205334" y="26043"/>
                </a:lnTo>
                <a:lnTo>
                  <a:pt x="214360" y="19902"/>
                </a:lnTo>
                <a:lnTo>
                  <a:pt x="221647" y="14538"/>
                </a:lnTo>
                <a:lnTo>
                  <a:pt x="227775" y="9692"/>
                </a:lnTo>
                <a:lnTo>
                  <a:pt x="233130" y="6461"/>
                </a:lnTo>
                <a:lnTo>
                  <a:pt x="237970" y="4308"/>
                </a:lnTo>
                <a:lnTo>
                  <a:pt x="248796" y="851"/>
                </a:lnTo>
                <a:lnTo>
                  <a:pt x="253663" y="379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1265</TotalTime>
  <Words>240</Words>
  <Application>Microsoft PowerPoint</Application>
  <PresentationFormat>On-screen Show (4:3)</PresentationFormat>
  <Paragraphs>36</Paragraphs>
  <Slides>15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Civic</vt:lpstr>
      <vt:lpstr>Pythagorean Theorem and Special Right Triangles</vt:lpstr>
      <vt:lpstr>Similarity</vt:lpstr>
      <vt:lpstr>Right Triangles</vt:lpstr>
      <vt:lpstr>Pythagorean Theorem</vt:lpstr>
      <vt:lpstr>Pythagorean Triples</vt:lpstr>
      <vt:lpstr>Slide 6</vt:lpstr>
      <vt:lpstr>45-45-90 Triangles</vt:lpstr>
      <vt:lpstr>Slide 8</vt:lpstr>
      <vt:lpstr>30-60-90 Triangles</vt:lpstr>
      <vt:lpstr>Try it out…</vt:lpstr>
      <vt:lpstr>Some more examples</vt:lpstr>
      <vt:lpstr>A harder example</vt:lpstr>
      <vt:lpstr>Another</vt:lpstr>
      <vt:lpstr>Yet another</vt:lpstr>
      <vt:lpstr>Last one!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Pythagorean Theorem</dc:title>
  <dc:creator>nuhs</dc:creator>
  <cp:lastModifiedBy>Ameena</cp:lastModifiedBy>
  <cp:revision>20</cp:revision>
  <dcterms:created xsi:type="dcterms:W3CDTF">2007-05-23T22:54:22Z</dcterms:created>
  <dcterms:modified xsi:type="dcterms:W3CDTF">2008-11-03T20:09:24Z</dcterms:modified>
</cp:coreProperties>
</file>